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CFF0-D022-44D4-987A-9A722C96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BFD38-710C-408B-AD6D-A3F3B0D73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246D-2FCC-4474-B0B8-1434B7EE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5B5-0214-4742-8B6F-10C29B5FBFF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03E32-691A-483C-84CA-CCDAF403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92BD7-A7E1-466A-A34F-4C1DA425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3AA1-BFBC-4FD7-B899-C8E84636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2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822A-A1CF-4D46-A3A8-A43E0A36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4E9BB-AE5C-450D-BDD8-22A4F016E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8ACB5-5562-403E-A9BC-CF5CC6EF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5B5-0214-4742-8B6F-10C29B5FBFF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86226-C4E1-49E2-9651-9C32543D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87C23-61A5-4312-A530-B6C972F4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3AA1-BFBC-4FD7-B899-C8E84636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FB8F8-AD0D-4059-9EB2-274F371F5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2D7CC-55A1-430C-B02D-92984C189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21D64-05BB-4C6E-B58C-8D070C8A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5B5-0214-4742-8B6F-10C29B5FBFF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DB715-2976-4FBC-80BB-21802EB8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5E4C1-37F0-4464-B97E-4748C462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3AA1-BFBC-4FD7-B899-C8E84636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4321-9047-4CAD-BB8A-6513147D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7184F-8188-4E28-8069-FF346AA4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AAA00-34A5-4AF0-9266-9395B77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5B5-0214-4742-8B6F-10C29B5FBFF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A8427-A328-4F85-8CAD-90E107C2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EA01F-D62F-4865-9221-7A091D7F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3AA1-BFBC-4FD7-B899-C8E84636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9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86F7-DCF6-4A51-9938-C0BC08C3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EC588-975A-45A9-AFB1-18BC67606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0157C-6C3F-431B-A1C3-96A3B110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5B5-0214-4742-8B6F-10C29B5FBFF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8116-2921-4D8F-A8D8-3A7551BF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DB91-C6A5-4DFE-B1F7-2371E518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3AA1-BFBC-4FD7-B899-C8E84636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117C-CB47-46C3-9659-654C0351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A284-B6FB-48E3-8897-68F3F4D52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29282-3F9C-4991-AFF2-C4E40C627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503DC-87EA-4845-BDCB-D5AE4297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5B5-0214-4742-8B6F-10C29B5FBFF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F2C42-C9FE-4961-816D-A26CFB80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4E6A2-2442-4A41-9738-6916E67C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3AA1-BFBC-4FD7-B899-C8E84636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8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1480-5840-4822-839A-EC8984E5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32A06-5BF3-4124-92D5-AD64D6EE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5C0CB-1549-4BE9-9FE1-EB4D49EE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F3BA7-A391-4D95-934F-C6FBCBF92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C3BAB-03CE-47DE-8998-D6AE3D119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0B620-0C94-4873-94E4-D642C1EC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5B5-0214-4742-8B6F-10C29B5FBFF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01369-4C21-4F99-BF78-39D93D40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AA5B2-634D-4227-8FA1-0E8A4F8C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3AA1-BFBC-4FD7-B899-C8E84636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7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E015-3ADD-455B-AD82-A5105F26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A3E78-232F-4A66-BE7B-528F134A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5B5-0214-4742-8B6F-10C29B5FBFF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C3691-03CB-4579-B597-6222ED10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8B8F2-E40A-4ED1-92D8-CCBE6199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3AA1-BFBC-4FD7-B899-C8E84636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E303D-E06A-4F2B-8C21-A760A587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5B5-0214-4742-8B6F-10C29B5FBFF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D9E96-F34F-4FE8-9FAC-797B4067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A257D-EFE5-4AF2-ABF6-19B16D33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3AA1-BFBC-4FD7-B899-C8E84636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348-901E-4651-9914-31B258C7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3FB6-AFC7-4658-9907-586AF7D7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086A9-23FB-42E6-B7E2-DF8865036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99C7E-BD28-4623-9376-E1E2CD5C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5B5-0214-4742-8B6F-10C29B5FBFF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90107-D0D1-4C8F-AA99-0EBDA3C9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ECA43-7740-4CF9-9D53-31367482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3AA1-BFBC-4FD7-B899-C8E84636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0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35FE-B90B-42CE-AF63-413DE3CF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3FD08-3B9B-4356-AFB3-809ED758C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AE023-C572-4C03-8AA1-89D9F010F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A9B26-EBEE-48A3-BAEC-C36FB83F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5B5-0214-4742-8B6F-10C29B5FBFF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8551B-4A43-410F-95A3-AC91CFA3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B335E-9146-4942-8E87-4C549525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3AA1-BFBC-4FD7-B899-C8E84636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8E147-07AD-4791-B158-D74CFE26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338D9-0D76-4153-851E-34AEB3747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BECF4-8A7C-4BC0-A694-EE97D5D7C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15B5-0214-4742-8B6F-10C29B5FBFF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CD51A-A14A-41AF-9FE0-25C2E3985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047F3-971D-4945-BF3D-7E964B431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3AA1-BFBC-4FD7-B899-C8E84636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A960-9011-4EF5-9FD3-8FA9ADB6D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893F2-FD36-4861-8B63-29B85B5F2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449EB-A1DF-4B0A-B07D-544185914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7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889D5C3-D348-4EE3-BD52-3577EE9DC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7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D43C7A-F3A1-4EB3-8C48-F91939E0E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7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1393F7-049E-49CD-92BF-C6E165F30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4081E2-FF12-49CD-8198-654361CC1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5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7D9AA3-9B05-4EA3-92B6-49B5D3E50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5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Bhavani Chakali</dc:creator>
  <cp:lastModifiedBy>Durga Bhavani Chakali</cp:lastModifiedBy>
  <cp:revision>1</cp:revision>
  <dcterms:created xsi:type="dcterms:W3CDTF">2019-03-31T12:49:21Z</dcterms:created>
  <dcterms:modified xsi:type="dcterms:W3CDTF">2019-03-31T12:51:46Z</dcterms:modified>
</cp:coreProperties>
</file>