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2CF9-E8A4-4543-ABE5-4DEEE2FE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BFF7-760E-41BC-AB88-3318BEB49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2AAD-B270-4147-B510-B0A12280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A7E8-940F-4B10-9A54-F01FD9AE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8F45-F8DD-4C68-8B05-C83D7510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CD81-3EFF-4BDF-B913-A6550DF8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69C46-49B7-4A34-BB82-33CA05EE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7CC0-2DF0-4BB5-92B1-39176D2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4DC6-40F7-490E-AED1-DE2B2209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DA5B-B526-4AB6-9F0B-A049B8E9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E6276-C739-41A6-9F60-EDD379EB8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8E061-530B-4020-B3F8-9EA0CF7D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4A9D-B500-4509-8EB4-B28EEFD2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0CF8-2091-4A1F-92C0-FFA8C41F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2A7E-07F6-4C82-BEB9-302E9DB7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247F-90F2-4141-BA36-50BB72B9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D6B1-F2FD-43AA-AED5-053C4186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9718-76C9-4BBF-988D-B91439D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F4CB-7DAB-40AF-9B73-FFD1EC08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8B83-05C0-45E8-B9F2-AE000711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F61-7655-4343-BF6F-D4383530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E61E7-BAF9-45A0-95BE-101CEA8B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1D72-BA76-461C-A228-CAE1A6F3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1C4D-9CC6-4B90-9640-21074BD5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51A8-BB06-4370-B617-343EF13B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57D3-75E0-406B-91DD-C347DE26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791-113C-4279-B3F0-CC36A737A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8232-BF86-4097-8831-18517E4D9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F1C7-841B-4A0F-A928-13B4DDDD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902A-3E04-4242-AAD9-9C2C11A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82C7-4C0B-455B-92F8-A0F7E17A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4E0-E6B5-466E-84BF-720052FB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5EF1-B4C8-4338-9530-3A42C016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AB4DA-8647-47CA-BBD3-7EC1D4EA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CC0F-3685-498F-8A91-C29D605EC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818FD-7F69-49D7-8260-B18C96D2C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6A493-E038-4E98-99F5-26DB583A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9AA14-B933-45A3-BB78-D588E1C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9B5B9-04D7-41EB-B21F-03B552D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ADF-DE86-4D4A-9128-D9E01BFC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321A-F081-4A2E-8883-83C5CE24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93FA-4EE5-4BEE-9DC9-5A4B6165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1370C-833C-42EA-8E8F-F5B9DCE3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148E3-68BF-4831-A6E8-8383D59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737BA-4C82-4B05-B90B-F1EE0573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95AE-878C-481A-8E88-EA6C4AC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20E-7C34-4633-93ED-377A8160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20F-56B9-45F0-822B-C0137126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8421-BB9D-4306-9717-B659456FD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B9E8-D9D5-4931-8960-0C0F1DEF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D52F-9729-4692-849A-821B9BC0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56A9-A1C8-4DD5-9042-791347FC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9F88-57CC-4261-B59C-5456F4C1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CB487-2CF1-4171-9EB7-163F15FF8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2CF4-6ECF-4B96-8BED-A37483A4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8279-EC00-4F4D-A47E-10FB1A5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74D8-C5BD-4FCA-BCE1-189A1A86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E432-5E0A-4CA8-8276-5F3F6077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FDFA1-23FA-4DCA-A299-203A71F2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12853-5D73-491B-B808-D145A041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A1D5-4232-4EBA-ABF0-B26A52478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C0D8-5FF1-4E7C-81DA-41B887759CD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4020-74EE-4976-A69C-E676826C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C626-E96A-44DA-923B-899D5D5B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8DA2-EE68-45FF-A9BA-BB2CE7D2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70396-BACC-4924-9B2F-90BB8E3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DFBC3-D69A-4465-8668-D7FCC2B5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83F0D-7483-4C35-AD37-C6F323E5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6F70B-A2BA-45FD-ABDC-48D3589F3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8D05D-B2C9-440F-9071-BE0444BC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573C6-E099-49C3-8836-4D7D4057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1</cp:revision>
  <dcterms:created xsi:type="dcterms:W3CDTF">2019-03-31T12:52:05Z</dcterms:created>
  <dcterms:modified xsi:type="dcterms:W3CDTF">2019-03-31T12:53:51Z</dcterms:modified>
</cp:coreProperties>
</file>