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7DCC-15F4-4A68-A78D-AA416F693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123A1-5633-4771-8022-05E7B1CBD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1D11-1EE2-4665-AA94-606D0E30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C29-45B8-40DD-864B-A9EA6F2F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31C1-4DC2-4385-962C-E09970F3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B5D-D8BD-4ADC-9868-384A4AFA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26DE-C334-45B9-80AD-7E5C62C6F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8904-B6A3-4F61-8C0E-0A20098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8580-0D4D-4EFA-AF0B-BDBD2CF2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8161-211D-4E00-A0A1-2D475B1B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00287-026D-4A5C-8A6E-EA48C6DF9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4A491-6D91-412C-92C8-7571E03D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6133-124B-41B4-848E-6C29F9A3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0D8F-B47D-4B2B-852D-124010F3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5E29-3738-4713-A2C2-B6383975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0B7C-0596-4462-B748-EC93D9EB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29C5-C624-4B87-AD90-A4433870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66D1-4163-43B2-9548-8FDFA5AA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1841-D3FD-4F87-BFA4-99B9F0D5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0CF6-35B3-42FD-9A55-AAA26615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084A-67B3-47E8-814E-F5E98FC7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CA23-669E-4313-A00A-8E72CB4A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D498-1E16-4B96-9ED3-DED9B841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47A0-2E2C-44F4-834A-4EEE5406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E454-FD67-48BF-8206-C823DE15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1F4B-3BBE-4CFC-A01A-620C3DA9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58EC-D7E1-44AF-B4C2-48364EB4A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B37CF-C4C9-443F-866B-5EFF7C8A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2843-28FD-4096-B27E-ADEDB57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86F7F-B2FA-4B2C-9508-8FD3E805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0CBBC-2290-4492-A838-7D3D015C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F5FD-6C03-4DCD-8EA2-FC5CDD38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CD4F-C375-43A3-AD63-C26F701C6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694A8-7738-4AC4-95C6-2F9D4ABC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E2B30-6674-4078-839B-F33395D00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BB631-F3C4-4B74-8E90-4887C2290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468DE-9F55-4F8A-9CF1-47F74697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AC5F7-7419-4164-AF4F-8B05AD1E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5CA64-8EF7-4773-9900-B4A59F72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BD67-6CA3-43CE-8A23-37A3E0E1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CF80-2FA7-40B2-BC5A-E566755E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300AF-2D9C-446D-97EA-238385A9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E66F1-A7B1-4CAC-937D-B03DCF89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0005-70A8-414D-93E2-756019F3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DA79A-D056-445E-958B-FE47BA4C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C2469-0714-43E1-8573-3F6DB751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9B36-10D1-4776-8A42-D35697B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7102-5C2E-4B68-BDED-B3AD69B9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0CBBD-D2BC-47D2-AED3-A3006179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487B-0790-4D44-9F64-B0ACC5C8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5848F-91DB-4A4C-BA42-40E3F492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00D00-B8E5-4634-8CFB-E239B258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AA01-E497-4C05-BC15-84A11FBA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925D9-5868-464B-9589-743AEC67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0D710-7AE8-4D44-A077-C992B78A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4925-CA43-4A4A-BDBF-FC9EBFBE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FCAAB-B710-4536-A178-309BFBB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6ABA-9135-41EA-940E-4D7381D4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72DE0-453A-4D82-8274-76E3A6BB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2B316-48B6-4618-A596-3772BBC3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17BB-48BC-4B90-8A24-DEF722B55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78C4-9043-41F5-8073-73A91B792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DFE8-5714-430C-9CF9-F51D3B9EF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0ACD-C055-4102-9B43-029527441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8E1C-C6A8-49B2-A813-9945996E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AF9F-C49B-4CE2-B852-C2E72E7A5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1EDCB-6803-43E6-9957-C7FC3559B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EA400-B2C6-4DB0-AA9D-D3D8CA81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C8F7D-4CD1-4892-8B96-C72C2B98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11B89-4867-498F-8CBD-5C9B23832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438BA-57D1-4285-A6D1-D16D8BC66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003F2-1F99-45E2-B725-69262C857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Bhavani Chakali</dc:creator>
  <cp:lastModifiedBy>Durga Bhavani Chakali</cp:lastModifiedBy>
  <cp:revision>1</cp:revision>
  <dcterms:created xsi:type="dcterms:W3CDTF">2019-03-31T10:41:59Z</dcterms:created>
  <dcterms:modified xsi:type="dcterms:W3CDTF">2019-03-31T10:43:17Z</dcterms:modified>
</cp:coreProperties>
</file>