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5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9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2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84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85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90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92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93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16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8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4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05B3-683F-4866-B7D1-FC6AFC9D569F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29049-F0D1-485D-9030-47AFC5D4F7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4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8" t="10921"/>
          <a:stretch/>
        </p:blipFill>
        <p:spPr>
          <a:xfrm>
            <a:off x="753036" y="1066350"/>
            <a:ext cx="9914964" cy="57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79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t="12663"/>
          <a:stretch/>
        </p:blipFill>
        <p:spPr>
          <a:xfrm>
            <a:off x="1172584" y="989704"/>
            <a:ext cx="9506174" cy="549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0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7" t="12150"/>
          <a:stretch/>
        </p:blipFill>
        <p:spPr>
          <a:xfrm>
            <a:off x="1065006" y="763792"/>
            <a:ext cx="9602993" cy="552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5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7481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GVPW</dc:creator>
  <cp:lastModifiedBy>GVPW</cp:lastModifiedBy>
  <cp:revision>2</cp:revision>
  <dcterms:created xsi:type="dcterms:W3CDTF">2024-11-27T09:39:21Z</dcterms:created>
  <dcterms:modified xsi:type="dcterms:W3CDTF">2024-11-27T09:41:56Z</dcterms:modified>
</cp:coreProperties>
</file>