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7" r:id="rId2"/>
    <p:sldId id="257" r:id="rId3"/>
    <p:sldId id="307" r:id="rId4"/>
    <p:sldId id="259" r:id="rId5"/>
    <p:sldId id="278" r:id="rId6"/>
    <p:sldId id="275" r:id="rId7"/>
    <p:sldId id="316" r:id="rId8"/>
    <p:sldId id="313" r:id="rId9"/>
    <p:sldId id="309" r:id="rId10"/>
    <p:sldId id="314" r:id="rId11"/>
    <p:sldId id="320" r:id="rId12"/>
    <p:sldId id="321" r:id="rId13"/>
    <p:sldId id="323" r:id="rId14"/>
    <p:sldId id="324" r:id="rId15"/>
    <p:sldId id="325" r:id="rId16"/>
    <p:sldId id="322" r:id="rId17"/>
    <p:sldId id="312" r:id="rId18"/>
    <p:sldId id="292" r:id="rId19"/>
    <p:sldId id="287" r:id="rId20"/>
    <p:sldId id="288" r:id="rId21"/>
    <p:sldId id="289" r:id="rId22"/>
    <p:sldId id="290" r:id="rId23"/>
    <p:sldId id="326" r:id="rId24"/>
    <p:sldId id="327" r:id="rId25"/>
    <p:sldId id="293" r:id="rId26"/>
    <p:sldId id="29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431"/>
    <a:srgbClr val="FD3653"/>
    <a:srgbClr val="EA4335"/>
    <a:srgbClr val="434343"/>
    <a:srgbClr val="EEEDEA"/>
    <a:srgbClr val="3783FF"/>
    <a:srgbClr val="EB487E"/>
    <a:srgbClr val="33CCFF"/>
    <a:srgbClr val="3C5A99"/>
    <a:srgbClr val="D5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88C0E3CE-7180-4759-8BBF-B0B1DCD6C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>
            <a:off x="9571995" y="4237995"/>
            <a:ext cx="2620005" cy="2620005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1A1F7CE2-FF37-4A52-BB18-01883046C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 b="25371"/>
          <a:stretch/>
        </p:blipFill>
        <p:spPr>
          <a:xfrm rot="16200000">
            <a:off x="9732305" y="-1865385"/>
            <a:ext cx="594303" cy="432508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5DA090BB-0F2F-4215-9EE5-CDFDFDAB0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50000"/>
          <a:stretch/>
        </p:blipFill>
        <p:spPr>
          <a:xfrm rot="16200000">
            <a:off x="9293628" y="-2059915"/>
            <a:ext cx="838455" cy="495828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15F4112-4248-4FD6-92D6-5AB1C2990F1A}"/>
              </a:ext>
            </a:extLst>
          </p:cNvPr>
          <p:cNvSpPr/>
          <p:nvPr userDrawn="1"/>
        </p:nvSpPr>
        <p:spPr>
          <a:xfrm>
            <a:off x="11041955" y="1503783"/>
            <a:ext cx="820052" cy="820052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B1A4D8CC-6557-4194-AA41-A9E3207BB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61321"/>
          <a:stretch/>
        </p:blipFill>
        <p:spPr>
          <a:xfrm rot="10800000">
            <a:off x="9571995" y="3"/>
            <a:ext cx="1960017" cy="22416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D28FF9-2B71-4673-85F5-53D58CF5C646}"/>
              </a:ext>
            </a:extLst>
          </p:cNvPr>
          <p:cNvSpPr/>
          <p:nvPr userDrawn="1"/>
        </p:nvSpPr>
        <p:spPr>
          <a:xfrm>
            <a:off x="9185634" y="0"/>
            <a:ext cx="3006366" cy="186109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548F4A-C4F0-45D2-AA65-14D0B3DD1747}"/>
              </a:ext>
            </a:extLst>
          </p:cNvPr>
          <p:cNvGrpSpPr/>
          <p:nvPr userDrawn="1"/>
        </p:nvGrpSpPr>
        <p:grpSpPr>
          <a:xfrm>
            <a:off x="11744623" y="372991"/>
            <a:ext cx="273591" cy="1427762"/>
            <a:chOff x="11662595" y="441372"/>
            <a:chExt cx="323755" cy="1689545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DF485A1-5F15-44FE-B4D8-E9E0E805216E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3958AC2-6577-41FF-B2AF-13BA380EA235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7622FE9-C36B-4554-B642-EF8CBA19AC29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EF6FD7-5B13-4E04-A493-23AEFD4F986F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A49089-B58C-4909-97E8-7F11728389C9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BCAAB58-20D3-43B9-85D4-21311005B549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06D7E11-05DC-4C80-BB07-3F940DDA18A2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AD0A92F-3655-450C-A4A0-984DAFEF5929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18BDFD-6A7C-4965-972D-C43AAF7CFED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2D93199-CA90-49C0-BFBA-DE76B6084A78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9D01B27-AF64-4ABC-A72C-ACA8E5EDA514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7A2F106-4D83-4A06-B201-BE5865F0F591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239F4D2-587A-4C68-9397-8D7F835731FA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EDB1BE9-3E31-49F0-9630-9DC1589C3128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EDFDAE0-2D80-4DED-9039-1583AAEFB2D1}"/>
              </a:ext>
            </a:extLst>
          </p:cNvPr>
          <p:cNvGrpSpPr/>
          <p:nvPr userDrawn="1"/>
        </p:nvGrpSpPr>
        <p:grpSpPr>
          <a:xfrm>
            <a:off x="10258383" y="6001130"/>
            <a:ext cx="1689545" cy="599790"/>
            <a:chOff x="6710178" y="4913295"/>
            <a:chExt cx="1689545" cy="599790"/>
          </a:xfrm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28DD25BF-5E8B-42D4-823D-E04D6FDDDCEC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3545C-1C81-4453-8E05-D5AEA77436C8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F098B6B-DED0-4469-ADF4-9293BA234262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82B852F-0B20-460E-8AA8-161511F1D1DE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C3106F2-3542-4599-AEA1-5ECCA3F2CF6C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A6C68D-0D97-4F6E-8425-5C8920E0F191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CA226F6B-A531-4926-B720-D9422E454D2E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EF28603-0983-47FF-8C8B-EC1758EC21CA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582F15D-45C2-4E54-A090-9008ABA4A745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921FE50-B0D5-4881-B056-CEF4DDF88D26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D7DA7C6-1C6C-4FDB-A3BA-1949D1B8C3A3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CDC2C24-0164-4C72-B46F-77CDEEF5B686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0CF0BEB-7FB5-4FB5-BF63-3428C7931C13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B55451E-0E44-44CE-8D5D-F6302EC8E819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D57635-F818-4598-A7DD-0490CDF484ED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CA2915CE-C1AE-4E4C-82C3-0BACCCEDD7FE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CB799CE2-5567-45B6-87AB-1C7457BB3705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349F84F-1719-47DB-BB94-50667CD45686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F749039-4235-430E-81F7-4C4B1365A484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4A1196B-8AD5-4664-9496-B6C7FBA23065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F809CDE8-938D-42F5-9A92-CB0441F01B74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54A78C7-8BF6-4E76-8B8A-0210703CAF29}"/>
              </a:ext>
            </a:extLst>
          </p:cNvPr>
          <p:cNvGrpSpPr/>
          <p:nvPr userDrawn="1"/>
        </p:nvGrpSpPr>
        <p:grpSpPr>
          <a:xfrm>
            <a:off x="10977062" y="5050322"/>
            <a:ext cx="782499" cy="809026"/>
            <a:chOff x="2912323" y="1326300"/>
            <a:chExt cx="2426076" cy="2508322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FE9706E-7284-4973-9D13-5819A136A3B8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1A5B0D1-05A7-409C-B3DF-99BF0BE36FF2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noFill/>
            <a:ln w="22225" cap="flat">
              <a:solidFill>
                <a:srgbClr val="FD365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9B3E429-0922-4CA1-9D97-1E4565114327}"/>
              </a:ext>
            </a:extLst>
          </p:cNvPr>
          <p:cNvGrpSpPr/>
          <p:nvPr userDrawn="1"/>
        </p:nvGrpSpPr>
        <p:grpSpPr>
          <a:xfrm>
            <a:off x="314922" y="342378"/>
            <a:ext cx="1689545" cy="599790"/>
            <a:chOff x="6710178" y="4913295"/>
            <a:chExt cx="1689545" cy="599790"/>
          </a:xfrm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A7491D4-6B63-47E9-A40C-5941224BDF57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655E4483-60F5-445D-BB5A-F8E38FBA2B37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BDDF38AA-93ED-4D92-83FC-8C85C3E3ED41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36166DFA-16B2-48FD-BC0A-35A1784A8677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87E8AC9-246B-43A6-B240-CF3AF6F98A92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B0391A6C-BD57-48BA-8033-6FECF3722927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CF384107-90C9-4940-882C-45D9CFBF8C43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2C95B907-DA68-4C21-95F0-098E2E3DC838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2ABECDA-F19D-40EB-B3A1-122559F9E391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FE34502-909F-4609-972B-F4CC2D1F6FBD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CFDA93C2-08FA-436B-8AC2-D3D0BE6AD9B0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14184A6-68B3-4662-A5B9-A7813182AE88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037E56E9-5013-41AA-9C1D-36A328A524FA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E52D87-3370-482B-9EBE-7E4BD1F4941B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1012B30F-9535-4074-878C-D6C4F07E28AA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A22D9D1-B8A2-4ED7-98F3-FDBFED3FC368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C4941685-C7D0-49D3-979F-64EEDBE20E22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4D09D67F-D78E-4CEA-97E3-150255C5BD11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F82EA10-60DF-459C-B518-389857129A26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EA7AE9B-883F-4E54-9EED-DF6E9F7D826A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0BA9F740-2713-45AC-8AD9-ADCDBCF9B5C1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07" name="그래픽 106">
            <a:extLst>
              <a:ext uri="{FF2B5EF4-FFF2-40B4-BE49-F238E27FC236}">
                <a16:creationId xmlns:a16="http://schemas.microsoft.com/office/drawing/2014/main" id="{8D1FF567-32A2-4287-92F7-C059B4963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" r="-76" b="71103"/>
          <a:stretch/>
        </p:blipFill>
        <p:spPr>
          <a:xfrm>
            <a:off x="689316" y="5555705"/>
            <a:ext cx="925087" cy="13024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A479A4F-1EEC-4281-836A-BA71931DBB31}"/>
              </a:ext>
            </a:extLst>
          </p:cNvPr>
          <p:cNvSpPr/>
          <p:nvPr userDrawn="1"/>
        </p:nvSpPr>
        <p:spPr>
          <a:xfrm>
            <a:off x="551121" y="3960403"/>
            <a:ext cx="1326672" cy="1326672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3E4C98F2-C3CE-4E37-8844-478282EA0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50000" b="38679"/>
          <a:stretch/>
        </p:blipFill>
        <p:spPr>
          <a:xfrm>
            <a:off x="0" y="3304304"/>
            <a:ext cx="980009" cy="35538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7EBF4B-BE8B-41CB-8E32-76CD172B9EF6}"/>
              </a:ext>
            </a:extLst>
          </p:cNvPr>
          <p:cNvGrpSpPr/>
          <p:nvPr userDrawn="1"/>
        </p:nvGrpSpPr>
        <p:grpSpPr>
          <a:xfrm>
            <a:off x="1241654" y="5029386"/>
            <a:ext cx="945778" cy="938051"/>
            <a:chOff x="1469314" y="4693983"/>
            <a:chExt cx="1119188" cy="11100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E52BC6B-AFCA-4636-8BB9-80604E5F39B5}"/>
                </a:ext>
              </a:extLst>
            </p:cNvPr>
            <p:cNvSpPr/>
            <p:nvPr/>
          </p:nvSpPr>
          <p:spPr>
            <a:xfrm>
              <a:off x="1469314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0FB8443-C1FE-4056-8763-7ACAC4E94E11}"/>
                </a:ext>
              </a:extLst>
            </p:cNvPr>
            <p:cNvSpPr/>
            <p:nvPr/>
          </p:nvSpPr>
          <p:spPr>
            <a:xfrm>
              <a:off x="1820215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5460B7EB-3433-4FF2-B06A-55DC9025D806}"/>
                </a:ext>
              </a:extLst>
            </p:cNvPr>
            <p:cNvSpPr/>
            <p:nvPr/>
          </p:nvSpPr>
          <p:spPr>
            <a:xfrm>
              <a:off x="2171021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BF0C8B4-4F19-4B94-A899-330166AEBA13}"/>
                </a:ext>
              </a:extLst>
            </p:cNvPr>
            <p:cNvSpPr/>
            <p:nvPr/>
          </p:nvSpPr>
          <p:spPr>
            <a:xfrm>
              <a:off x="2521827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73B0095-7298-4DB5-981A-4B570BCACFCA}"/>
                </a:ext>
              </a:extLst>
            </p:cNvPr>
            <p:cNvSpPr/>
            <p:nvPr/>
          </p:nvSpPr>
          <p:spPr>
            <a:xfrm>
              <a:off x="1469314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01C1055-3028-49C3-B8C7-50A20B1199AD}"/>
                </a:ext>
              </a:extLst>
            </p:cNvPr>
            <p:cNvSpPr/>
            <p:nvPr/>
          </p:nvSpPr>
          <p:spPr>
            <a:xfrm>
              <a:off x="1820215" y="5041836"/>
              <a:ext cx="66675" cy="66675"/>
            </a:xfrm>
            <a:custGeom>
              <a:avLst/>
              <a:gdLst>
                <a:gd name="connsiteX0" fmla="*/ 60865 w 66675"/>
                <a:gd name="connsiteY0" fmla="*/ 34005 h 66675"/>
                <a:gd name="connsiteX1" fmla="*/ 34004 w 66675"/>
                <a:gd name="connsiteY1" fmla="*/ 60865 h 66675"/>
                <a:gd name="connsiteX2" fmla="*/ 7144 w 66675"/>
                <a:gd name="connsiteY2" fmla="*/ 34005 h 66675"/>
                <a:gd name="connsiteX3" fmla="*/ 34004 w 66675"/>
                <a:gd name="connsiteY3" fmla="*/ 7144 h 66675"/>
                <a:gd name="connsiteX4" fmla="*/ 60865 w 66675"/>
                <a:gd name="connsiteY4" fmla="*/ 340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5"/>
                  </a:moveTo>
                  <a:cubicBezTo>
                    <a:pt x="60865" y="48864"/>
                    <a:pt x="48863" y="60865"/>
                    <a:pt x="34004" y="60865"/>
                  </a:cubicBezTo>
                  <a:cubicBezTo>
                    <a:pt x="19145" y="60865"/>
                    <a:pt x="7144" y="48864"/>
                    <a:pt x="7144" y="34005"/>
                  </a:cubicBezTo>
                  <a:cubicBezTo>
                    <a:pt x="7144" y="19146"/>
                    <a:pt x="19145" y="7144"/>
                    <a:pt x="34004" y="7144"/>
                  </a:cubicBezTo>
                  <a:cubicBezTo>
                    <a:pt x="48863" y="7049"/>
                    <a:pt x="60865" y="19146"/>
                    <a:pt x="60865" y="34005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C4A59E8-D181-472F-B434-641CB75C9FFD}"/>
                </a:ext>
              </a:extLst>
            </p:cNvPr>
            <p:cNvSpPr/>
            <p:nvPr/>
          </p:nvSpPr>
          <p:spPr>
            <a:xfrm>
              <a:off x="2171021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EE2C811-01E9-4B63-929C-18744FEA7A86}"/>
                </a:ext>
              </a:extLst>
            </p:cNvPr>
            <p:cNvSpPr/>
            <p:nvPr/>
          </p:nvSpPr>
          <p:spPr>
            <a:xfrm>
              <a:off x="2521827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1CE0A2C8-F810-43C4-8835-409C9BFA99A1}"/>
                </a:ext>
              </a:extLst>
            </p:cNvPr>
            <p:cNvSpPr/>
            <p:nvPr/>
          </p:nvSpPr>
          <p:spPr>
            <a:xfrm>
              <a:off x="1469314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73C4700-9094-4BB8-8599-65FEDD6C2906}"/>
                </a:ext>
              </a:extLst>
            </p:cNvPr>
            <p:cNvSpPr/>
            <p:nvPr/>
          </p:nvSpPr>
          <p:spPr>
            <a:xfrm>
              <a:off x="1820215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2203E7A-88E8-4759-B2B8-16F58D5515C1}"/>
                </a:ext>
              </a:extLst>
            </p:cNvPr>
            <p:cNvSpPr/>
            <p:nvPr/>
          </p:nvSpPr>
          <p:spPr>
            <a:xfrm>
              <a:off x="2171021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8009806-15DD-490D-9523-E9F0BF90ADFC}"/>
                </a:ext>
              </a:extLst>
            </p:cNvPr>
            <p:cNvSpPr/>
            <p:nvPr/>
          </p:nvSpPr>
          <p:spPr>
            <a:xfrm>
              <a:off x="2521827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9E7CA41-A0C8-418B-A7A9-B1FE068623BB}"/>
                </a:ext>
              </a:extLst>
            </p:cNvPr>
            <p:cNvSpPr/>
            <p:nvPr/>
          </p:nvSpPr>
          <p:spPr>
            <a:xfrm>
              <a:off x="1469314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C6294667-B977-4B27-B5CA-28829AF8464F}"/>
                </a:ext>
              </a:extLst>
            </p:cNvPr>
            <p:cNvSpPr/>
            <p:nvPr/>
          </p:nvSpPr>
          <p:spPr>
            <a:xfrm>
              <a:off x="1820215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2C7375A-86DC-42A9-AA3B-6224E8DA7003}"/>
                </a:ext>
              </a:extLst>
            </p:cNvPr>
            <p:cNvSpPr/>
            <p:nvPr/>
          </p:nvSpPr>
          <p:spPr>
            <a:xfrm>
              <a:off x="2171021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83BD43C-E05A-427B-BDB6-06471A533D90}"/>
                </a:ext>
              </a:extLst>
            </p:cNvPr>
            <p:cNvSpPr/>
            <p:nvPr/>
          </p:nvSpPr>
          <p:spPr>
            <a:xfrm>
              <a:off x="2521827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324698-2DCD-4DF2-9FD2-70D78FF09F42}"/>
              </a:ext>
            </a:extLst>
          </p:cNvPr>
          <p:cNvSpPr/>
          <p:nvPr userDrawn="1"/>
        </p:nvSpPr>
        <p:spPr>
          <a:xfrm>
            <a:off x="0" y="6672565"/>
            <a:ext cx="3006367" cy="186109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34974D-DA1E-49BC-ABC7-897B736F66E7}"/>
              </a:ext>
            </a:extLst>
          </p:cNvPr>
          <p:cNvSpPr/>
          <p:nvPr userDrawn="1"/>
        </p:nvSpPr>
        <p:spPr>
          <a:xfrm>
            <a:off x="283226" y="6232281"/>
            <a:ext cx="262785" cy="262785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878287D-EDF9-4657-8636-1E2B480014D4}"/>
              </a:ext>
            </a:extLst>
          </p:cNvPr>
          <p:cNvSpPr/>
          <p:nvPr userDrawn="1"/>
        </p:nvSpPr>
        <p:spPr>
          <a:xfrm>
            <a:off x="93822" y="3251200"/>
            <a:ext cx="135331" cy="13533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BF3454-9331-48C0-88C8-C8AD08AE4CD0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59" name="그래픽 58">
            <a:extLst>
              <a:ext uri="{FF2B5EF4-FFF2-40B4-BE49-F238E27FC236}">
                <a16:creationId xmlns:a16="http://schemas.microsoft.com/office/drawing/2014/main" id="{E4485147-A909-44E7-BCF0-70E6FB2CE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b="38679"/>
          <a:stretch/>
        </p:blipFill>
        <p:spPr>
          <a:xfrm rot="16200000" flipH="1">
            <a:off x="10329834" y="-1057132"/>
            <a:ext cx="805036" cy="2919296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664D92BF-490A-43D8-B146-D941841120B2}"/>
              </a:ext>
            </a:extLst>
          </p:cNvPr>
          <p:cNvSpPr/>
          <p:nvPr userDrawn="1"/>
        </p:nvSpPr>
        <p:spPr>
          <a:xfrm rot="16200000" flipH="1">
            <a:off x="11677913" y="232657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4904BF1-2C16-4384-8F9D-A8E032569AFA}"/>
              </a:ext>
            </a:extLst>
          </p:cNvPr>
          <p:cNvSpPr/>
          <p:nvPr userDrawn="1"/>
        </p:nvSpPr>
        <p:spPr>
          <a:xfrm rot="16200000" flipH="1">
            <a:off x="11334516" y="743266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5AC93E97-DC97-418F-9888-230C12DEF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-1" r="50000" b="47627"/>
          <a:stretch/>
        </p:blipFill>
        <p:spPr>
          <a:xfrm rot="5400000" flipH="1">
            <a:off x="1002568" y="-1002567"/>
            <a:ext cx="488195" cy="2493336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66013F58-5103-4C01-8898-3BA28522E3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50000" b="26014"/>
          <a:stretch/>
        </p:blipFill>
        <p:spPr>
          <a:xfrm rot="5400000" flipH="1">
            <a:off x="1162362" y="-1162365"/>
            <a:ext cx="688756" cy="3013484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E499BB6D-50F5-4383-B46B-83F8E28EC9E2}"/>
              </a:ext>
            </a:extLst>
          </p:cNvPr>
          <p:cNvSpPr/>
          <p:nvPr userDrawn="1"/>
        </p:nvSpPr>
        <p:spPr>
          <a:xfrm rot="5400000">
            <a:off x="187051" y="580821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153F1E-02DD-4272-9375-737CB9C1BC44}"/>
              </a:ext>
            </a:extLst>
          </p:cNvPr>
          <p:cNvSpPr/>
          <p:nvPr userDrawn="1"/>
        </p:nvSpPr>
        <p:spPr>
          <a:xfrm rot="5400000">
            <a:off x="2907243" y="188516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76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A41207D-F20E-4A50-8B49-E3599DB4F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25371"/>
          <a:stretch/>
        </p:blipFill>
        <p:spPr>
          <a:xfrm rot="16200000">
            <a:off x="10269717" y="-1457829"/>
            <a:ext cx="464456" cy="338011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6D07DBD3-EEA8-4151-9ABC-9FDCC3B11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/>
          <a:stretch/>
        </p:blipFill>
        <p:spPr>
          <a:xfrm rot="16200000">
            <a:off x="9926885" y="-1609857"/>
            <a:ext cx="655264" cy="387496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37C1931-4841-44A3-95E8-255EB24FA008}"/>
              </a:ext>
            </a:extLst>
          </p:cNvPr>
          <p:cNvSpPr/>
          <p:nvPr userDrawn="1"/>
        </p:nvSpPr>
        <p:spPr>
          <a:xfrm>
            <a:off x="11293225" y="1175219"/>
            <a:ext cx="640881" cy="64088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F5ABE31-C2C3-430E-BA1B-F0998B6808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1321"/>
          <a:stretch/>
        </p:blipFill>
        <p:spPr>
          <a:xfrm rot="10800000">
            <a:off x="10144432" y="-4"/>
            <a:ext cx="1531779" cy="1751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BD741-5A2A-4E61-9237-1F19B054DDD7}"/>
              </a:ext>
            </a:extLst>
          </p:cNvPr>
          <p:cNvSpPr/>
          <p:nvPr userDrawn="1"/>
        </p:nvSpPr>
        <p:spPr>
          <a:xfrm>
            <a:off x="9842486" y="-7"/>
            <a:ext cx="2349514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F0091F-E39D-4631-9A90-458854E3C199}"/>
              </a:ext>
            </a:extLst>
          </p:cNvPr>
          <p:cNvGrpSpPr/>
          <p:nvPr userDrawn="1"/>
        </p:nvGrpSpPr>
        <p:grpSpPr>
          <a:xfrm>
            <a:off x="11842369" y="291490"/>
            <a:ext cx="213815" cy="1115814"/>
            <a:chOff x="11662595" y="441372"/>
            <a:chExt cx="323755" cy="1689545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558211-70C8-484F-AE44-F31C9AE6259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2C97C76-09B9-405D-AA80-318B4D420A65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71D7E77-F1E9-42E1-80AF-CC5E087C7059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CADD047-8FC3-45BA-9223-3EB2C14D2787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640C0FD-CBE6-4D8D-BBEF-BB1F74B82353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59632F8-C1AC-4EE2-847D-FE205E408C0E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9B93B15-DAEA-4294-9EB9-B538B2D6EA30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CB792F3-BC15-4A62-9A6F-7346513AAA54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ABAE11A-A342-475F-99DF-1E6A1EAFDB4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49CDC91-35D2-4009-860B-ADDCA99FD046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816246F-CEB9-4ECE-9987-462A6B95A7E7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A82CCA-4D64-4CEB-80FF-8BB45AF062DC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9C5D9A6-839A-4412-909F-416AC4548F98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C76D235-BB28-4E07-AF7C-C1D14BDF58CD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20DCED-2B2D-47DF-A989-59B2EEA1C7E9}"/>
              </a:ext>
            </a:extLst>
          </p:cNvPr>
          <p:cNvSpPr/>
          <p:nvPr userDrawn="1"/>
        </p:nvSpPr>
        <p:spPr>
          <a:xfrm>
            <a:off x="0" y="6712554"/>
            <a:ext cx="12193200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40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6392093-B0C3-438F-83C9-1B4BB9CB60ED}"/>
              </a:ext>
            </a:extLst>
          </p:cNvPr>
          <p:cNvGrpSpPr/>
          <p:nvPr userDrawn="1"/>
        </p:nvGrpSpPr>
        <p:grpSpPr>
          <a:xfrm>
            <a:off x="9185912" y="145438"/>
            <a:ext cx="3006087" cy="1823062"/>
            <a:chOff x="10023566" y="145438"/>
            <a:chExt cx="2168433" cy="131506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B3202CAA-5AB9-4A29-97CB-C50C84750F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-76" b="71103"/>
            <a:stretch/>
          </p:blipFill>
          <p:spPr>
            <a:xfrm rot="16200000" flipH="1">
              <a:off x="11522428" y="446430"/>
              <a:ext cx="556152" cy="78298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2CE03-BF6E-41A9-A4E6-D59EDC91914A}"/>
                </a:ext>
              </a:extLst>
            </p:cNvPr>
            <p:cNvSpPr/>
            <p:nvPr userDrawn="1"/>
          </p:nvSpPr>
          <p:spPr>
            <a:xfrm rot="16200000" flipH="1">
              <a:off x="10449931" y="476767"/>
              <a:ext cx="797581" cy="797581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126DB911-229E-4928-BE24-677FF37103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 b="38679"/>
            <a:stretch/>
          </p:blipFill>
          <p:spPr>
            <a:xfrm rot="16200000" flipH="1">
              <a:off x="10829160" y="-628229"/>
              <a:ext cx="589171" cy="2136506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FB0397-1D73-4B52-9496-779638B96F24}"/>
                </a:ext>
              </a:extLst>
            </p:cNvPr>
            <p:cNvGrpSpPr/>
            <p:nvPr userDrawn="1"/>
          </p:nvGrpSpPr>
          <p:grpSpPr>
            <a:xfrm rot="16200000" flipH="1">
              <a:off x="11090270" y="894231"/>
              <a:ext cx="568591" cy="563946"/>
              <a:chOff x="1469314" y="4693983"/>
              <a:chExt cx="1119188" cy="1110044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1FB91CA5-837C-4943-8BDD-9BCAF87A1611}"/>
                  </a:ext>
                </a:extLst>
              </p:cNvPr>
              <p:cNvSpPr/>
              <p:nvPr/>
            </p:nvSpPr>
            <p:spPr>
              <a:xfrm>
                <a:off x="1469314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AB89A7FD-CF80-4FA4-B540-58FD898183E2}"/>
                  </a:ext>
                </a:extLst>
              </p:cNvPr>
              <p:cNvSpPr/>
              <p:nvPr/>
            </p:nvSpPr>
            <p:spPr>
              <a:xfrm>
                <a:off x="1820215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EAA5FE3-73EF-47C1-98E0-E73C3D841D17}"/>
                  </a:ext>
                </a:extLst>
              </p:cNvPr>
              <p:cNvSpPr/>
              <p:nvPr/>
            </p:nvSpPr>
            <p:spPr>
              <a:xfrm>
                <a:off x="2171021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E67805C-B367-476D-A28B-525EE83653A2}"/>
                  </a:ext>
                </a:extLst>
              </p:cNvPr>
              <p:cNvSpPr/>
              <p:nvPr/>
            </p:nvSpPr>
            <p:spPr>
              <a:xfrm>
                <a:off x="2521827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D608757-9001-4DCE-B52F-4FE9FE183F51}"/>
                  </a:ext>
                </a:extLst>
              </p:cNvPr>
              <p:cNvSpPr/>
              <p:nvPr/>
            </p:nvSpPr>
            <p:spPr>
              <a:xfrm>
                <a:off x="1469314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1D85A223-27EA-4F90-9D95-E9483AC7470F}"/>
                  </a:ext>
                </a:extLst>
              </p:cNvPr>
              <p:cNvSpPr/>
              <p:nvPr/>
            </p:nvSpPr>
            <p:spPr>
              <a:xfrm>
                <a:off x="1820215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5 h 66675"/>
                  <a:gd name="connsiteX1" fmla="*/ 34004 w 66675"/>
                  <a:gd name="connsiteY1" fmla="*/ 60865 h 66675"/>
                  <a:gd name="connsiteX2" fmla="*/ 7144 w 66675"/>
                  <a:gd name="connsiteY2" fmla="*/ 34005 h 66675"/>
                  <a:gd name="connsiteX3" fmla="*/ 34004 w 66675"/>
                  <a:gd name="connsiteY3" fmla="*/ 7144 h 66675"/>
                  <a:gd name="connsiteX4" fmla="*/ 60865 w 66675"/>
                  <a:gd name="connsiteY4" fmla="*/ 3400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5"/>
                    </a:moveTo>
                    <a:cubicBezTo>
                      <a:pt x="60865" y="48864"/>
                      <a:pt x="48863" y="60865"/>
                      <a:pt x="34004" y="60865"/>
                    </a:cubicBezTo>
                    <a:cubicBezTo>
                      <a:pt x="19145" y="60865"/>
                      <a:pt x="7144" y="48864"/>
                      <a:pt x="7144" y="34005"/>
                    </a:cubicBezTo>
                    <a:cubicBezTo>
                      <a:pt x="7144" y="19146"/>
                      <a:pt x="19145" y="7144"/>
                      <a:pt x="34004" y="7144"/>
                    </a:cubicBezTo>
                    <a:cubicBezTo>
                      <a:pt x="48863" y="7049"/>
                      <a:pt x="60865" y="19146"/>
                      <a:pt x="60865" y="34005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C2A2BDCD-90EA-49CE-8DD1-460948145DD7}"/>
                  </a:ext>
                </a:extLst>
              </p:cNvPr>
              <p:cNvSpPr/>
              <p:nvPr/>
            </p:nvSpPr>
            <p:spPr>
              <a:xfrm>
                <a:off x="2171021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31964F2-BB44-464B-AB3B-53145A37F5EA}"/>
                  </a:ext>
                </a:extLst>
              </p:cNvPr>
              <p:cNvSpPr/>
              <p:nvPr/>
            </p:nvSpPr>
            <p:spPr>
              <a:xfrm>
                <a:off x="2521827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6C3AE6C8-8BC3-4C59-B0E7-477DAAC07B6D}"/>
                  </a:ext>
                </a:extLst>
              </p:cNvPr>
              <p:cNvSpPr/>
              <p:nvPr/>
            </p:nvSpPr>
            <p:spPr>
              <a:xfrm>
                <a:off x="1469314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1AEE6E1-99F3-425F-9BA2-E0466EF64B45}"/>
                  </a:ext>
                </a:extLst>
              </p:cNvPr>
              <p:cNvSpPr/>
              <p:nvPr/>
            </p:nvSpPr>
            <p:spPr>
              <a:xfrm>
                <a:off x="1820215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0017C082-254F-463E-90BC-BA5834EDF936}"/>
                  </a:ext>
                </a:extLst>
              </p:cNvPr>
              <p:cNvSpPr/>
              <p:nvPr/>
            </p:nvSpPr>
            <p:spPr>
              <a:xfrm>
                <a:off x="2171021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AF26969-0F91-43CA-9446-12B9172AC724}"/>
                  </a:ext>
                </a:extLst>
              </p:cNvPr>
              <p:cNvSpPr/>
              <p:nvPr/>
            </p:nvSpPr>
            <p:spPr>
              <a:xfrm>
                <a:off x="2521827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B9E9573-1EAA-408B-A1F0-5CBC1786B88C}"/>
                  </a:ext>
                </a:extLst>
              </p:cNvPr>
              <p:cNvSpPr/>
              <p:nvPr/>
            </p:nvSpPr>
            <p:spPr>
              <a:xfrm>
                <a:off x="1469314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7101735B-D940-42B3-910A-EFA825211519}"/>
                  </a:ext>
                </a:extLst>
              </p:cNvPr>
              <p:cNvSpPr/>
              <p:nvPr/>
            </p:nvSpPr>
            <p:spPr>
              <a:xfrm>
                <a:off x="1820215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A5B5CCB6-D436-45F9-8BFF-0442FD28C856}"/>
                  </a:ext>
                </a:extLst>
              </p:cNvPr>
              <p:cNvSpPr/>
              <p:nvPr/>
            </p:nvSpPr>
            <p:spPr>
              <a:xfrm>
                <a:off x="2171021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6DCAF3E-26F6-415D-A99B-40976B4D15D3}"/>
                  </a:ext>
                </a:extLst>
              </p:cNvPr>
              <p:cNvSpPr/>
              <p:nvPr/>
            </p:nvSpPr>
            <p:spPr>
              <a:xfrm>
                <a:off x="2521827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A221180-C15D-4DE2-B59A-F4A498C1B67A}"/>
                </a:ext>
              </a:extLst>
            </p:cNvPr>
            <p:cNvSpPr/>
            <p:nvPr userDrawn="1"/>
          </p:nvSpPr>
          <p:spPr>
            <a:xfrm rot="16200000" flipH="1">
              <a:off x="11815760" y="315711"/>
              <a:ext cx="157984" cy="157984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5031E5-9E85-472E-9B03-DEF3F123CC12}"/>
                </a:ext>
              </a:extLst>
            </p:cNvPr>
            <p:cNvSpPr/>
            <p:nvPr userDrawn="1"/>
          </p:nvSpPr>
          <p:spPr>
            <a:xfrm rot="16200000" flipH="1">
              <a:off x="10023566" y="201844"/>
              <a:ext cx="81360" cy="8136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4" name="Graphic 3">
            <a:hlinkClick r:id="rId6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D2A93-8AFD-4777-AB3A-F3FA182BEC88}"/>
              </a:ext>
            </a:extLst>
          </p:cNvPr>
          <p:cNvSpPr/>
          <p:nvPr userDrawn="1"/>
        </p:nvSpPr>
        <p:spPr>
          <a:xfrm>
            <a:off x="8772525" y="-7"/>
            <a:ext cx="3419475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BE1E20-FAFA-4F60-B27A-A8420C14FD7B}"/>
              </a:ext>
            </a:extLst>
          </p:cNvPr>
          <p:cNvSpPr/>
          <p:nvPr userDrawn="1"/>
        </p:nvSpPr>
        <p:spPr>
          <a:xfrm>
            <a:off x="0" y="6712554"/>
            <a:ext cx="12193200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68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72159FBF-D859-44AC-9F01-C321B747C1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8396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C6B4B726-DAA0-42E9-BE98-63A10B5FD0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1740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4F8FE93F-2272-4CCB-AB28-D2C82B2F3A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95084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BA5DCF2-5531-4082-BA32-17498C13A6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50000"/>
          <a:stretch/>
        </p:blipFill>
        <p:spPr>
          <a:xfrm flipH="1" flipV="1">
            <a:off x="-383" y="0"/>
            <a:ext cx="2120901" cy="212090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4A83B5-9ADD-49F3-8092-E5055D6A4496}"/>
              </a:ext>
            </a:extLst>
          </p:cNvPr>
          <p:cNvGrpSpPr/>
          <p:nvPr userDrawn="1"/>
        </p:nvGrpSpPr>
        <p:grpSpPr>
          <a:xfrm flipH="1" flipV="1">
            <a:off x="166581" y="175863"/>
            <a:ext cx="1155777" cy="410302"/>
            <a:chOff x="6710178" y="4913295"/>
            <a:chExt cx="1689545" cy="59979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5CACDE4-4762-4998-8663-5E044AD49829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BC2BD01-5B94-465D-BBB5-65270DEB64BD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2B617B2-9B14-413F-B8CF-11CAA330F575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24C34BE-707D-4640-8B08-DEB7C77F5E8F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3237873-E987-4772-8D2F-AA11A6AA1069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FD63CB6-EF0D-422F-A822-7C42B8AA9741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1CB50A-3D3E-4F2F-A43C-9CEB8D80644B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40A76BB-B050-4E50-8E9E-6319833274DA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F83DBDD-2DBC-49B9-B099-69FD02748418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E669D0B-E8D9-4E42-8F75-B75EA29FA804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54E1589-A20D-4337-9469-2356B9CE297C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5268D6E-C585-4689-840D-C20C303BEB1A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2FBD92A-D95E-41CA-8806-5C0DB0CE3F9E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044B7D1-A1BF-413A-8EBD-0A32ED7EF207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2B6F150-2FD5-417F-BAF1-5259E75B00B5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5086F8B-87EB-4667-A58C-1E4BB598068C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0323F3B-74B1-4168-BDE1-44EE7B9D8888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5A095E-18CD-46F3-A320-37B42103FB27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2754310-D4BC-4F72-8589-2319D52FF89B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E841033-9123-4058-AAA1-8886EF42A76D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D4EC8BD-F559-425C-95AC-65577148B2B0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576A5C3-3D06-4E17-BF08-7B8FFD74137B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410976C6-9D68-4C4E-8A11-43D3D0CF0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50000"/>
          <a:stretch/>
        </p:blipFill>
        <p:spPr>
          <a:xfrm rot="10800000" flipH="1" flipV="1">
            <a:off x="10071099" y="4737099"/>
            <a:ext cx="2120901" cy="212090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12CF94-5A97-404B-980E-BEE55F7607A0}"/>
              </a:ext>
            </a:extLst>
          </p:cNvPr>
          <p:cNvGrpSpPr/>
          <p:nvPr userDrawn="1"/>
        </p:nvGrpSpPr>
        <p:grpSpPr>
          <a:xfrm rot="10800000" flipH="1" flipV="1">
            <a:off x="10869258" y="6271835"/>
            <a:ext cx="1155777" cy="410302"/>
            <a:chOff x="6710178" y="4913295"/>
            <a:chExt cx="1689545" cy="599790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A3577D9-41E8-4044-93D5-C6E3A26CA139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A124032-B43F-48A7-ACC7-49E779D9BCA5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41FD43-3438-43A6-BAA2-784D1E0AEE47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C13BD24-2CB9-44C5-A57A-EB59DC3A55C4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C731ECE-FBB0-400C-B063-F40533F28ED8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FE98860-0335-4F9D-8EC3-2754D00D1D59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93E1742-3D77-4D89-8346-090E2C7FD8AC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7791AB8-0A1F-46A6-B405-5B5CDC219A5F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79813B3-555E-4A6C-A7D3-8B967BBE016F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5E7317C-587F-4FD6-9FC6-9BBC80C3BFFC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AAC9CEA-E6FC-42D4-847E-D54214D304AB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4E86506-5453-4CDB-B79A-2C1622021119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B0DA343-9091-426F-BE2E-04B16838FD2E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F407556-8086-4063-B367-235BC564E262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F9E2D46-64DB-4954-BEBC-7B68B1A25261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863259E-3E85-43D9-8105-EE0B6A694AE3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99E5370-0F94-4CB5-89E0-0186388A83EF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CC86970-796A-4162-B55E-E081E4FAF079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AB38841-0389-4026-98FB-C379144C5150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80F8BF-23D0-48EB-9588-DA985480531F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7E87C2F-70B6-4F70-915B-0FF6C4771DF4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3176F47E-D38D-4320-BDD2-2F05025D2260}"/>
              </a:ext>
            </a:extLst>
          </p:cNvPr>
          <p:cNvSpPr/>
          <p:nvPr userDrawn="1"/>
        </p:nvSpPr>
        <p:spPr>
          <a:xfrm rot="10800000">
            <a:off x="11670768" y="4688796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77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D122D1FD-3425-434C-82F6-695ED7056E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77727" y="1679069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F06B32FD-F323-44ED-BBBD-245779628F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79780" y="1679069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171C6B-E365-4098-866F-F8A6156843DD}"/>
              </a:ext>
            </a:extLst>
          </p:cNvPr>
          <p:cNvGrpSpPr/>
          <p:nvPr userDrawn="1"/>
        </p:nvGrpSpPr>
        <p:grpSpPr>
          <a:xfrm>
            <a:off x="9185912" y="0"/>
            <a:ext cx="3006087" cy="1823062"/>
            <a:chOff x="10023566" y="145438"/>
            <a:chExt cx="2168433" cy="1315061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9CA0E7AB-F82C-43E1-B1F7-CAA66B2293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" r="-76" b="71103"/>
            <a:stretch/>
          </p:blipFill>
          <p:spPr>
            <a:xfrm rot="16200000" flipH="1">
              <a:off x="11522428" y="446430"/>
              <a:ext cx="556152" cy="78298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A2873E-AB05-4918-A190-5BB4623937CD}"/>
                </a:ext>
              </a:extLst>
            </p:cNvPr>
            <p:cNvSpPr/>
            <p:nvPr userDrawn="1"/>
          </p:nvSpPr>
          <p:spPr>
            <a:xfrm rot="16200000" flipH="1">
              <a:off x="10449931" y="476767"/>
              <a:ext cx="797581" cy="797581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E4964C7-B200-4AAE-B97F-AC4A771AEA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50000" b="38679"/>
            <a:stretch/>
          </p:blipFill>
          <p:spPr>
            <a:xfrm rot="16200000" flipH="1">
              <a:off x="10829160" y="-628229"/>
              <a:ext cx="589171" cy="2136506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488C501-0257-4F22-92BB-0F1B4B396CA5}"/>
                </a:ext>
              </a:extLst>
            </p:cNvPr>
            <p:cNvGrpSpPr/>
            <p:nvPr userDrawn="1"/>
          </p:nvGrpSpPr>
          <p:grpSpPr>
            <a:xfrm rot="16200000" flipH="1">
              <a:off x="11090270" y="894231"/>
              <a:ext cx="568591" cy="563946"/>
              <a:chOff x="1469314" y="4693983"/>
              <a:chExt cx="1119188" cy="111004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90C748D-78FA-4AD3-8847-4505FA54D51A}"/>
                  </a:ext>
                </a:extLst>
              </p:cNvPr>
              <p:cNvSpPr/>
              <p:nvPr/>
            </p:nvSpPr>
            <p:spPr>
              <a:xfrm>
                <a:off x="1469314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37C6550-5F04-4937-9696-C97E701A899B}"/>
                  </a:ext>
                </a:extLst>
              </p:cNvPr>
              <p:cNvSpPr/>
              <p:nvPr/>
            </p:nvSpPr>
            <p:spPr>
              <a:xfrm>
                <a:off x="1820215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6E8B5B7-C208-4C1C-984F-69D1C5614157}"/>
                  </a:ext>
                </a:extLst>
              </p:cNvPr>
              <p:cNvSpPr/>
              <p:nvPr/>
            </p:nvSpPr>
            <p:spPr>
              <a:xfrm>
                <a:off x="2171021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6C848905-6E97-473D-8CE4-F1A91B2CD79C}"/>
                  </a:ext>
                </a:extLst>
              </p:cNvPr>
              <p:cNvSpPr/>
              <p:nvPr/>
            </p:nvSpPr>
            <p:spPr>
              <a:xfrm>
                <a:off x="2521827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AF2D244-6A4A-403D-B257-F5B5C36E401B}"/>
                  </a:ext>
                </a:extLst>
              </p:cNvPr>
              <p:cNvSpPr/>
              <p:nvPr/>
            </p:nvSpPr>
            <p:spPr>
              <a:xfrm>
                <a:off x="1469314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BC62F6D-0BE4-4F00-AE98-5C58F538D558}"/>
                  </a:ext>
                </a:extLst>
              </p:cNvPr>
              <p:cNvSpPr/>
              <p:nvPr/>
            </p:nvSpPr>
            <p:spPr>
              <a:xfrm>
                <a:off x="1820215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5 h 66675"/>
                  <a:gd name="connsiteX1" fmla="*/ 34004 w 66675"/>
                  <a:gd name="connsiteY1" fmla="*/ 60865 h 66675"/>
                  <a:gd name="connsiteX2" fmla="*/ 7144 w 66675"/>
                  <a:gd name="connsiteY2" fmla="*/ 34005 h 66675"/>
                  <a:gd name="connsiteX3" fmla="*/ 34004 w 66675"/>
                  <a:gd name="connsiteY3" fmla="*/ 7144 h 66675"/>
                  <a:gd name="connsiteX4" fmla="*/ 60865 w 66675"/>
                  <a:gd name="connsiteY4" fmla="*/ 3400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5"/>
                    </a:moveTo>
                    <a:cubicBezTo>
                      <a:pt x="60865" y="48864"/>
                      <a:pt x="48863" y="60865"/>
                      <a:pt x="34004" y="60865"/>
                    </a:cubicBezTo>
                    <a:cubicBezTo>
                      <a:pt x="19145" y="60865"/>
                      <a:pt x="7144" y="48864"/>
                      <a:pt x="7144" y="34005"/>
                    </a:cubicBezTo>
                    <a:cubicBezTo>
                      <a:pt x="7144" y="19146"/>
                      <a:pt x="19145" y="7144"/>
                      <a:pt x="34004" y="7144"/>
                    </a:cubicBezTo>
                    <a:cubicBezTo>
                      <a:pt x="48863" y="7049"/>
                      <a:pt x="60865" y="19146"/>
                      <a:pt x="60865" y="34005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985A237-1282-43AF-9C82-7215FF8DC6FB}"/>
                  </a:ext>
                </a:extLst>
              </p:cNvPr>
              <p:cNvSpPr/>
              <p:nvPr/>
            </p:nvSpPr>
            <p:spPr>
              <a:xfrm>
                <a:off x="2171021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2D5EE8F-0624-4149-BDC9-10A51B27F3CF}"/>
                  </a:ext>
                </a:extLst>
              </p:cNvPr>
              <p:cNvSpPr/>
              <p:nvPr/>
            </p:nvSpPr>
            <p:spPr>
              <a:xfrm>
                <a:off x="2521827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37233296-2175-4480-BF72-62D3C41848F8}"/>
                  </a:ext>
                </a:extLst>
              </p:cNvPr>
              <p:cNvSpPr/>
              <p:nvPr/>
            </p:nvSpPr>
            <p:spPr>
              <a:xfrm>
                <a:off x="1469314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4305DBC8-B8B1-48B2-9906-2A3310FA46EE}"/>
                  </a:ext>
                </a:extLst>
              </p:cNvPr>
              <p:cNvSpPr/>
              <p:nvPr/>
            </p:nvSpPr>
            <p:spPr>
              <a:xfrm>
                <a:off x="1820215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A1A020D-5E62-488D-BFAC-A75898C9C148}"/>
                  </a:ext>
                </a:extLst>
              </p:cNvPr>
              <p:cNvSpPr/>
              <p:nvPr/>
            </p:nvSpPr>
            <p:spPr>
              <a:xfrm>
                <a:off x="2171021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E1094594-7BE4-434D-83B8-046DB736D4CD}"/>
                  </a:ext>
                </a:extLst>
              </p:cNvPr>
              <p:cNvSpPr/>
              <p:nvPr/>
            </p:nvSpPr>
            <p:spPr>
              <a:xfrm>
                <a:off x="2521827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D4F8A759-8421-4346-9575-70788E74D194}"/>
                  </a:ext>
                </a:extLst>
              </p:cNvPr>
              <p:cNvSpPr/>
              <p:nvPr/>
            </p:nvSpPr>
            <p:spPr>
              <a:xfrm>
                <a:off x="1469314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AAD69866-B490-410D-85F9-48367C44EE6B}"/>
                  </a:ext>
                </a:extLst>
              </p:cNvPr>
              <p:cNvSpPr/>
              <p:nvPr/>
            </p:nvSpPr>
            <p:spPr>
              <a:xfrm>
                <a:off x="1820215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C97C021-8E34-4A2C-91AF-890BD73263C5}"/>
                  </a:ext>
                </a:extLst>
              </p:cNvPr>
              <p:cNvSpPr/>
              <p:nvPr/>
            </p:nvSpPr>
            <p:spPr>
              <a:xfrm>
                <a:off x="2171021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95AFA500-8897-475A-B755-3C319828A08B}"/>
                  </a:ext>
                </a:extLst>
              </p:cNvPr>
              <p:cNvSpPr/>
              <p:nvPr/>
            </p:nvSpPr>
            <p:spPr>
              <a:xfrm>
                <a:off x="2521827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059119-B5FE-4793-9F22-E5CB9927FDA6}"/>
                </a:ext>
              </a:extLst>
            </p:cNvPr>
            <p:cNvSpPr/>
            <p:nvPr userDrawn="1"/>
          </p:nvSpPr>
          <p:spPr>
            <a:xfrm rot="16200000" flipH="1">
              <a:off x="11815760" y="315711"/>
              <a:ext cx="157984" cy="157984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B9A7DC6-9A22-4A7D-B5D3-52CA99EA83CA}"/>
                </a:ext>
              </a:extLst>
            </p:cNvPr>
            <p:cNvSpPr/>
            <p:nvPr userDrawn="1"/>
          </p:nvSpPr>
          <p:spPr>
            <a:xfrm rot="16200000" flipH="1">
              <a:off x="10023566" y="201844"/>
              <a:ext cx="81360" cy="8136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56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6B5B184A-771C-4FAD-A5E5-9A705CEAE61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18148" y="1223800"/>
            <a:ext cx="3668682" cy="4543425"/>
          </a:xfrm>
          <a:prstGeom prst="roundRect">
            <a:avLst>
              <a:gd name="adj" fmla="val 14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3C2700D-65A3-4A95-ABE1-2124AAE3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25371"/>
          <a:stretch/>
        </p:blipFill>
        <p:spPr>
          <a:xfrm rot="16200000">
            <a:off x="10269717" y="-1457829"/>
            <a:ext cx="464456" cy="338011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DBA3534-0366-46FD-9D29-06F19EC57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/>
          <a:stretch/>
        </p:blipFill>
        <p:spPr>
          <a:xfrm rot="16200000">
            <a:off x="9926885" y="-1609857"/>
            <a:ext cx="655264" cy="387496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D3AD3EB-1BCE-461E-8327-BEE211B3B921}"/>
              </a:ext>
            </a:extLst>
          </p:cNvPr>
          <p:cNvSpPr/>
          <p:nvPr userDrawn="1"/>
        </p:nvSpPr>
        <p:spPr>
          <a:xfrm>
            <a:off x="11293225" y="1175219"/>
            <a:ext cx="640881" cy="64088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6E1981BA-59DB-4E39-BC06-58FD6E62B8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1321"/>
          <a:stretch/>
        </p:blipFill>
        <p:spPr>
          <a:xfrm rot="10800000">
            <a:off x="10144432" y="-4"/>
            <a:ext cx="1531779" cy="175184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AF0AE3-FC70-4EE1-B967-C2CEB9B1B727}"/>
              </a:ext>
            </a:extLst>
          </p:cNvPr>
          <p:cNvGrpSpPr/>
          <p:nvPr userDrawn="1"/>
        </p:nvGrpSpPr>
        <p:grpSpPr>
          <a:xfrm>
            <a:off x="11842369" y="291490"/>
            <a:ext cx="213815" cy="1115814"/>
            <a:chOff x="11662595" y="441372"/>
            <a:chExt cx="323755" cy="168954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BDFBD49-54EF-422F-B4F0-4908C104EFB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19FAE84-D1B8-4A45-8419-69D601C2F8C1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D0001E-2B37-479F-9643-E78C8B097E8C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753440C-495D-4123-B2BC-B62662A81013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7A59D50-60DA-4404-A1A3-C61FEC32CAB3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F356F82-516B-482A-9712-3201ECB0D805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A4712A2-8BB1-4DBD-AC2F-697B3DA24F53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5BE96B2-30B5-4A42-89E2-51A43EEDED7D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98DC19-3648-45D7-B731-11E04C9B706E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39C80EA-4B93-4BF6-858D-B465C5C0223E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25260A9-EB06-438E-B955-82A1746D8390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D5EEDD7-A5DD-4B00-975B-6655800F172A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0297C3-55BA-4AC5-A182-A6ACB326ED69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228EF1A-8844-40ED-9600-1AD81C38F9E5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144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6DA993A9-469F-4907-8D69-BC2642DA70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149160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D039B87-BA95-420A-A1CF-AE7A26EC65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50000"/>
          <a:stretch/>
        </p:blipFill>
        <p:spPr>
          <a:xfrm flipH="1" flipV="1">
            <a:off x="-383" y="0"/>
            <a:ext cx="2120901" cy="212090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E26C32-211D-4473-A60B-0200D34DDDE7}"/>
              </a:ext>
            </a:extLst>
          </p:cNvPr>
          <p:cNvGrpSpPr/>
          <p:nvPr userDrawn="1"/>
        </p:nvGrpSpPr>
        <p:grpSpPr>
          <a:xfrm flipH="1" flipV="1">
            <a:off x="166581" y="175863"/>
            <a:ext cx="1155777" cy="410302"/>
            <a:chOff x="6710178" y="4913295"/>
            <a:chExt cx="1689545" cy="59979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E918C5C-4628-4E96-B978-844FDAF7EF81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8B79C90-8D7D-412E-BB00-66AD5647993E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4D7307-F7F2-4B00-8ABE-6A58978B9E40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26856A-11A6-49DE-ADD0-EE7AC55F0C99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4A0DCA7-7B17-418E-AD7B-2EB91D589B5D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4B384B2-5B6B-4F7E-97C6-AA0DA3CD8706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10FEE39-E006-4CF8-A4C2-4E00A7F05521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5A18771-72C8-4BDB-9EB4-5145926DEA91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327F538-1BEE-4E96-B34A-2D37E8DD197F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C75D1FC-DA22-4D7A-B17F-2B73062DBB56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8668CFE-4DF9-4D43-9422-EE4AFA291B6C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AA7A0F0-EC5F-44EA-9A04-04F7748E6764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030B4BB-529B-40C3-BED5-C8F682DA6C95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4DDEDC9-7FA4-4403-97EA-B2D34C498AB6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2685D60-C680-4820-8351-E36B1CA50F67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B985256-A90E-4512-B15D-9793BC2C857B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09C5286-9EC1-44E4-A118-896E2DD6D608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392423C-2BCE-4D4D-8A17-2BFBCCD219E0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DFA0CE3-1205-4D9D-93F2-23BB59C2881A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6E226FF-E4C9-4C95-967B-154B7B7C81A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A71CB82-4F89-47FF-9F00-763570451CD2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B30D1F0-D5E2-4B53-835B-A66733F4ABD5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0358E8-C695-4390-A4A9-3F5C81F8978F}"/>
              </a:ext>
            </a:extLst>
          </p:cNvPr>
          <p:cNvGrpSpPr/>
          <p:nvPr userDrawn="1"/>
        </p:nvGrpSpPr>
        <p:grpSpPr>
          <a:xfrm flipV="1">
            <a:off x="10071099" y="0"/>
            <a:ext cx="2120901" cy="2120901"/>
            <a:chOff x="9091613" y="3757613"/>
            <a:chExt cx="3100388" cy="3100388"/>
          </a:xfrm>
        </p:grpSpPr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7FD86D03-CF94-493D-AB57-CD9E52EB61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4D2598C-8E2D-4D21-8DA9-F53DE9903E7C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379021DA-3C27-4C13-AD70-514689884D5B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0C714EEB-CBA5-43A8-BE5E-02090E6528B4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0A70E590-11FA-4412-9AC6-1EC10DA7CED2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05F1D208-EA68-461D-B767-00FA8FC53287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3B07992-9F74-4EEE-92FF-55DBE8A990A3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8821B156-152C-4168-86EE-D13C688D70CF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8C6DCBD-E3CF-4885-A729-6B30B7AAA3EF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696D7A32-4FCC-487F-AD41-288BF438FAEA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ACE30AF-1D8F-42A2-B5AC-EF2028C66B30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69E9BFC0-A5FF-4A7F-90B5-B5A7A946D200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3A07D81B-32C6-4EE3-9179-34732B9C2A1C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876C4C90-9650-4BF5-B27A-C82FDB817E18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C014A8-45FD-4F89-B12D-1FC27F4D7937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EB67EDD-0EDC-41DF-99F7-EF725D933B9E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7F68CEB-5637-4F88-B3C0-AC47E1EAC8F0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EC3B4F5-5B29-4518-9310-155D93AE61B5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5AC293C9-6C30-4084-A352-8E2598367E33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A840FAC6-A8DA-4A4F-ABDA-1FF99D8F20B5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22955AB8-7DBC-4E3B-8685-28B7DE2F3559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993E3F7-50F5-4A61-9E3C-66C630BFFBC5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7115AC3E-A57D-49B0-B719-FEED14DC544D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D16BBA5-5B33-4818-8B32-BD0B57CA2104}"/>
              </a:ext>
            </a:extLst>
          </p:cNvPr>
          <p:cNvSpPr/>
          <p:nvPr userDrawn="1"/>
        </p:nvSpPr>
        <p:spPr>
          <a:xfrm flipH="1">
            <a:off x="11670768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7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742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39D013BA-E631-40D3-BAEB-D4AC99097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25371"/>
          <a:stretch/>
        </p:blipFill>
        <p:spPr>
          <a:xfrm rot="16200000" flipH="1" flipV="1">
            <a:off x="2207415" y="3942897"/>
            <a:ext cx="703270" cy="511810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092469F-D49E-4E50-A7FB-CE1934102C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/>
          <a:stretch/>
        </p:blipFill>
        <p:spPr>
          <a:xfrm rot="16200000" flipH="1" flipV="1">
            <a:off x="2437607" y="3423796"/>
            <a:ext cx="992188" cy="5867399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2EA498B-8BC1-4E55-955F-0D8FDE342B0C}"/>
              </a:ext>
            </a:extLst>
          </p:cNvPr>
          <p:cNvSpPr/>
          <p:nvPr userDrawn="1"/>
        </p:nvSpPr>
        <p:spPr>
          <a:xfrm flipH="1" flipV="1">
            <a:off x="390498" y="4103675"/>
            <a:ext cx="970410" cy="970410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961DD6BD-3F87-426D-AD21-307ACE8D2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1321"/>
          <a:stretch/>
        </p:blipFill>
        <p:spPr>
          <a:xfrm rot="10800000" flipH="1" flipV="1">
            <a:off x="780998" y="4200979"/>
            <a:ext cx="2319391" cy="26526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5F6EB8-8396-4DBD-AE26-0A9AFB8D3D04}"/>
              </a:ext>
            </a:extLst>
          </p:cNvPr>
          <p:cNvSpPr/>
          <p:nvPr userDrawn="1"/>
        </p:nvSpPr>
        <p:spPr>
          <a:xfrm flipH="1" flipV="1">
            <a:off x="0" y="6633358"/>
            <a:ext cx="3557590" cy="220232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EF3C36-7D30-4061-B532-EF03729A3194}"/>
              </a:ext>
            </a:extLst>
          </p:cNvPr>
          <p:cNvGrpSpPr/>
          <p:nvPr userDrawn="1"/>
        </p:nvGrpSpPr>
        <p:grpSpPr>
          <a:xfrm flipH="1" flipV="1">
            <a:off x="205650" y="4722665"/>
            <a:ext cx="323755" cy="1689545"/>
            <a:chOff x="11662595" y="441372"/>
            <a:chExt cx="323755" cy="168954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0D781BB-FD00-478D-94CF-77D6699BEE89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E415F60-0504-46BE-AF63-B8E7685DC467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7BA5471-BAD2-491D-B7D8-09A7DB2DC28E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E860987-3EC6-4886-A886-1B258CC552CB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C47E57A-0269-4AC5-89E9-CC73EF10DC99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D991F7B-E348-4F2D-A692-19873759F9AC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A9950AD-7609-415C-B44F-3EECBBFACD3A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3C40551-9F26-4E1D-AE4C-EADEB4972B16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6EAA306B-5DEA-48AC-8C80-246787AB3B1F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0E1F396-C10C-46B6-A253-178A3505EA59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B7D7A24-4DE0-4114-B54E-ED675F202CD2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37D7F8AC-AC09-4F6F-8B01-9EA36FCCEB5B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D59A1FA-F781-4844-8712-F4964A088C24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B489436-8580-4766-A613-5319110F64D9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01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03E6DA-DB17-4436-AD5F-14D34CBF3DE0}"/>
              </a:ext>
            </a:extLst>
          </p:cNvPr>
          <p:cNvGrpSpPr/>
          <p:nvPr userDrawn="1"/>
        </p:nvGrpSpPr>
        <p:grpSpPr>
          <a:xfrm flipH="1">
            <a:off x="-383" y="4737099"/>
            <a:ext cx="2120901" cy="2120901"/>
            <a:chOff x="9091613" y="3757613"/>
            <a:chExt cx="3100388" cy="3100388"/>
          </a:xfrm>
        </p:grpSpPr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20FE6F9B-6843-4D49-94D4-37ABB142BA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9DF1480-C404-40CB-A0EE-6F3907A68B08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1508AF19-0AE0-4AEF-9637-D28849F34A13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078BC563-81A6-4917-A84D-7419E7D67C12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02DD685F-BBD5-45FA-8E64-937A0B74A2BD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FF8F1890-D085-4CF1-B09D-772CAF01A8CA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B271763-4B48-4307-8857-332FDE31CB91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D6B8747D-10F2-498B-B96A-80A0F2232DDB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1C3E6CE-1259-4583-91A9-5585CC2FE2C8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637102C2-9EC6-46B3-B132-F85C9E5BFC49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64D810D2-BBC3-48BD-A380-C83014F081B2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EDCB633-0245-4089-905E-E5FB21303FD1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119CD159-1820-410E-A664-B28680BC5455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42825ECF-4936-4EAB-B6FD-5985BFA4E2D2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699860F3-DDF7-4BE1-BC47-83975A0912D3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C1B1FB35-E66B-4D5C-9031-603235F72B11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6D6202B1-119F-4791-BEDA-0092125DB03B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57A170C5-7C76-4837-869B-E11431E4338D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31627BDC-A605-4567-8E9A-56EB04F614A6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DBC5ACFA-5428-43B1-A5DB-64F78687F9D8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DDBEBB-4252-4ACE-904A-0AF134A6576B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CE862E1F-913B-4067-BA17-D65441683098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4B1EF6A3-8354-42BE-B9B3-0BED47761FB3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296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8A7323E-EF96-4F6B-889D-92427EC0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25371"/>
          <a:stretch/>
        </p:blipFill>
        <p:spPr>
          <a:xfrm rot="16200000" flipH="1" flipV="1">
            <a:off x="1532341" y="4837460"/>
            <a:ext cx="488195" cy="355287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CEAF5E9-BB1F-4E11-8DC6-922ACB0E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/>
          <a:stretch/>
        </p:blipFill>
        <p:spPr>
          <a:xfrm rot="16200000" flipH="1" flipV="1">
            <a:off x="1692136" y="4477111"/>
            <a:ext cx="688756" cy="407302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0E74DFC-3C12-4BDF-A642-F87FCB785180}"/>
              </a:ext>
            </a:extLst>
          </p:cNvPr>
          <p:cNvSpPr/>
          <p:nvPr userDrawn="1"/>
        </p:nvSpPr>
        <p:spPr>
          <a:xfrm flipH="1" flipV="1">
            <a:off x="271076" y="4949069"/>
            <a:ext cx="673638" cy="673638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2F70045A-42CE-45A6-8125-D25D483AD8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61321"/>
          <a:stretch/>
        </p:blipFill>
        <p:spPr>
          <a:xfrm rot="10800000" flipH="1" flipV="1">
            <a:off x="542153" y="5016615"/>
            <a:ext cx="1610072" cy="184138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9785C8-5749-4364-BA72-246C9398EA68}"/>
              </a:ext>
            </a:extLst>
          </p:cNvPr>
          <p:cNvGrpSpPr/>
          <p:nvPr userDrawn="1"/>
        </p:nvGrpSpPr>
        <p:grpSpPr>
          <a:xfrm flipH="1" flipV="1">
            <a:off x="142759" y="5378759"/>
            <a:ext cx="224744" cy="1172846"/>
            <a:chOff x="11662595" y="441372"/>
            <a:chExt cx="323755" cy="1689545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5E0CC28-1B30-475D-9CF8-3ED2C625B39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D5AF45F-E95B-4058-A70B-2F63EC789EFF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427B41F-51E7-4472-9762-2F59ECC790CA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A24A69F-7D1C-4565-801E-D3D5C80DDFF2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9C9E743-F404-4819-A6C5-11AE3C42933B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FB89777-BD11-401D-8563-359876733564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0077AF4-8BCA-469A-8D25-6F54FD4BF5EA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EFF5FF3-8811-4F7B-A569-6B2F604DED59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830CDCA-3433-481B-9231-932ECD40C364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3CD8788-A960-44A5-8E02-93776D560A2B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C1EEE4-9EAF-4C26-A90A-96491B14D13A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B506576-78E9-4849-806F-E482C19DE1B3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22FBD9B-F1D0-448C-86C6-DCB08161A15E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0D36D5E-62BD-43CF-A78B-A92571B1DD7F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7" name="그래픽 6">
            <a:extLst>
              <a:ext uri="{FF2B5EF4-FFF2-40B4-BE49-F238E27FC236}">
                <a16:creationId xmlns:a16="http://schemas.microsoft.com/office/drawing/2014/main" id="{C527B2EC-415B-4BDE-BD10-2A3E4983EE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50000" b="50000"/>
          <a:stretch/>
        </p:blipFill>
        <p:spPr>
          <a:xfrm flipH="1" flipV="1">
            <a:off x="0" y="0"/>
            <a:ext cx="2152223" cy="2152223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F2AC74-43C7-40DE-8DB2-692CDC86D7DA}"/>
              </a:ext>
            </a:extLst>
          </p:cNvPr>
          <p:cNvGrpSpPr/>
          <p:nvPr userDrawn="1"/>
        </p:nvGrpSpPr>
        <p:grpSpPr>
          <a:xfrm flipH="1" flipV="1">
            <a:off x="169430" y="178460"/>
            <a:ext cx="1172846" cy="416361"/>
            <a:chOff x="6710178" y="4913295"/>
            <a:chExt cx="1689545" cy="599790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565C7EB-66A5-4AA9-BEC9-B40B67A268D4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E15EB0A-2B11-46DD-B3B9-25121044DE40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F07FC8D-2558-41B4-9F83-3FD34B2FF1EE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179AAA7-07C1-4198-82F6-4614E6D7EAF9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B670DAA-57AC-47F5-922A-5E5993F27E3E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7A99DF1-C6D1-4154-986C-0B74A87FEFD0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91D37CF9-2842-466D-8200-E8024FD82DE9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05C0BBA-CCCF-4A93-B206-FE9664B5899F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20911D2-0191-406B-8AAF-DC6B9F172832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C9AC957-B127-493E-9AE2-5523274B6CA9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724B653-2164-4F1D-A5C7-B70B596953F9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DDD627-69C8-4973-888A-5894529E7AEA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83770E2-3042-488E-9EDD-A98B4CF709BB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1788AC8-7ACB-4A6B-9416-FF0D92A91CC5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5D92993-93DD-4849-8F35-44EE48993C2A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6F48C87-8F7A-455B-A132-A29D9573A356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6F41EC3-E179-46C8-88A9-1CE69231A300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34493A7-242F-4217-99CA-0C4C9A31B161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212B558-EAEB-4DE8-98E9-D684509B5845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FBB49E3-E023-4DB1-A246-658A6450B18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91A7CD9-F767-4008-9E1A-837D6B5A1D79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948F084-B7A4-4D98-AA20-F79F8264D39F}"/>
              </a:ext>
            </a:extLst>
          </p:cNvPr>
          <p:cNvGrpSpPr/>
          <p:nvPr userDrawn="1"/>
        </p:nvGrpSpPr>
        <p:grpSpPr>
          <a:xfrm flipH="1" flipV="1">
            <a:off x="637852" y="773153"/>
            <a:ext cx="543194" cy="561609"/>
            <a:chOff x="2912323" y="1326300"/>
            <a:chExt cx="2426076" cy="250832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5015C14-EEDB-45B4-8395-B9DEEB8D6A95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CEA44D0-155F-4AF0-82DA-FB5D579836B1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noFill/>
            <a:ln w="22225" cap="flat">
              <a:solidFill>
                <a:srgbClr val="FD365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157FC06-B8FF-4493-B816-021AE6849DAC}"/>
              </a:ext>
            </a:extLst>
          </p:cNvPr>
          <p:cNvGrpSpPr/>
          <p:nvPr userDrawn="1"/>
        </p:nvGrpSpPr>
        <p:grpSpPr>
          <a:xfrm flipH="1">
            <a:off x="10782840" y="239551"/>
            <a:ext cx="1172846" cy="416361"/>
            <a:chOff x="6710178" y="4913295"/>
            <a:chExt cx="1689545" cy="599790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7B7A0AE-EE35-4E9D-A095-760241275CA6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54A034F-4F19-4DA8-B0EF-AB0E24DA3C4A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FE522C5-DB2F-4334-B222-30DAAE02A88A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21148A8-4CBE-4E88-9A0D-A8AFC097EC7E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68D0E3B-445A-4A44-9DBD-6F28467A8180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D4D48EF-5444-4652-AF7F-DF27D8E4811A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18C36DA0-F353-4517-9BE8-41C2AE57A110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E6CC490E-416B-49D9-856A-4E770A43C378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77ABA129-7931-483B-878E-F4118E95FE07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A3E2186-82FA-4168-9CA9-D97A2ADB0CBA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9D22B99-0E3B-407C-BEFB-83205A78DB33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39D6E88-0AB6-4703-AE40-40C07A2796F5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AADF5F8-54BD-4FBF-891E-F98B6823C4E8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1E5CBCC-9B8F-4C96-B41F-247EFC3A47DE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73CBBFC-6631-4243-8B22-8FFD0C4FFA3F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C02FF64-20AE-4EE0-925A-91946D5B2088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FF19C4E-796F-412D-BEE0-852CE9C813E9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850AF665-3A44-44BF-9CB2-F96B42273D3E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84B04B5-EC80-4FC8-B9E7-4630D0905EF0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202DAB-32D9-420C-9BC3-CC0D2A0AF3A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2457292-F18A-4E3C-AF61-F7FA50166245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6" name="그래픽 5">
            <a:extLst>
              <a:ext uri="{FF2B5EF4-FFF2-40B4-BE49-F238E27FC236}">
                <a16:creationId xmlns:a16="http://schemas.microsoft.com/office/drawing/2014/main" id="{E6FE372D-4DF0-4F0D-9C9A-D537A5104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-76" b="71103"/>
          <a:stretch/>
        </p:blipFill>
        <p:spPr>
          <a:xfrm flipH="1">
            <a:off x="10865837" y="5787667"/>
            <a:ext cx="759919" cy="106986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A31EB92-ED1D-42F7-B425-6D889C682411}"/>
              </a:ext>
            </a:extLst>
          </p:cNvPr>
          <p:cNvSpPr/>
          <p:nvPr userDrawn="1"/>
        </p:nvSpPr>
        <p:spPr>
          <a:xfrm flipH="1">
            <a:off x="10649473" y="4477194"/>
            <a:ext cx="1089805" cy="1089805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DF423AB6-5A01-49BE-94AC-8003B305A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50000" b="38679"/>
          <a:stretch/>
        </p:blipFill>
        <p:spPr>
          <a:xfrm flipH="1">
            <a:off x="11386964" y="3938237"/>
            <a:ext cx="805036" cy="2919296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8D9348F-6875-48B2-B3A9-8633D5A63A45}"/>
              </a:ext>
            </a:extLst>
          </p:cNvPr>
          <p:cNvGrpSpPr/>
          <p:nvPr userDrawn="1"/>
        </p:nvGrpSpPr>
        <p:grpSpPr>
          <a:xfrm flipH="1">
            <a:off x="10395117" y="5355319"/>
            <a:ext cx="776916" cy="770569"/>
            <a:chOff x="1469314" y="4693983"/>
            <a:chExt cx="1119188" cy="1110044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7217690-0F46-4C06-AF1D-8B59CAA43463}"/>
                </a:ext>
              </a:extLst>
            </p:cNvPr>
            <p:cNvSpPr/>
            <p:nvPr/>
          </p:nvSpPr>
          <p:spPr>
            <a:xfrm>
              <a:off x="1469314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56B5E1-7ED5-411F-AB57-B6B54E269FCF}"/>
                </a:ext>
              </a:extLst>
            </p:cNvPr>
            <p:cNvSpPr/>
            <p:nvPr/>
          </p:nvSpPr>
          <p:spPr>
            <a:xfrm>
              <a:off x="1820215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4FBC907-D5D3-4859-B96C-DB47694E36B5}"/>
                </a:ext>
              </a:extLst>
            </p:cNvPr>
            <p:cNvSpPr/>
            <p:nvPr/>
          </p:nvSpPr>
          <p:spPr>
            <a:xfrm>
              <a:off x="2171021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6E0A6AF-C5F1-46C7-A702-9164805B5712}"/>
                </a:ext>
              </a:extLst>
            </p:cNvPr>
            <p:cNvSpPr/>
            <p:nvPr/>
          </p:nvSpPr>
          <p:spPr>
            <a:xfrm>
              <a:off x="2521827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CA1B780-D698-4BDE-AD84-6AF8DBFA8938}"/>
                </a:ext>
              </a:extLst>
            </p:cNvPr>
            <p:cNvSpPr/>
            <p:nvPr/>
          </p:nvSpPr>
          <p:spPr>
            <a:xfrm>
              <a:off x="1469314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767F669-360C-4779-80CC-DEA0E24A4EF7}"/>
                </a:ext>
              </a:extLst>
            </p:cNvPr>
            <p:cNvSpPr/>
            <p:nvPr/>
          </p:nvSpPr>
          <p:spPr>
            <a:xfrm>
              <a:off x="1820215" y="5041836"/>
              <a:ext cx="66675" cy="66675"/>
            </a:xfrm>
            <a:custGeom>
              <a:avLst/>
              <a:gdLst>
                <a:gd name="connsiteX0" fmla="*/ 60865 w 66675"/>
                <a:gd name="connsiteY0" fmla="*/ 34005 h 66675"/>
                <a:gd name="connsiteX1" fmla="*/ 34004 w 66675"/>
                <a:gd name="connsiteY1" fmla="*/ 60865 h 66675"/>
                <a:gd name="connsiteX2" fmla="*/ 7144 w 66675"/>
                <a:gd name="connsiteY2" fmla="*/ 34005 h 66675"/>
                <a:gd name="connsiteX3" fmla="*/ 34004 w 66675"/>
                <a:gd name="connsiteY3" fmla="*/ 7144 h 66675"/>
                <a:gd name="connsiteX4" fmla="*/ 60865 w 66675"/>
                <a:gd name="connsiteY4" fmla="*/ 340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5"/>
                  </a:moveTo>
                  <a:cubicBezTo>
                    <a:pt x="60865" y="48864"/>
                    <a:pt x="48863" y="60865"/>
                    <a:pt x="34004" y="60865"/>
                  </a:cubicBezTo>
                  <a:cubicBezTo>
                    <a:pt x="19145" y="60865"/>
                    <a:pt x="7144" y="48864"/>
                    <a:pt x="7144" y="34005"/>
                  </a:cubicBezTo>
                  <a:cubicBezTo>
                    <a:pt x="7144" y="19146"/>
                    <a:pt x="19145" y="7144"/>
                    <a:pt x="34004" y="7144"/>
                  </a:cubicBezTo>
                  <a:cubicBezTo>
                    <a:pt x="48863" y="7049"/>
                    <a:pt x="60865" y="19146"/>
                    <a:pt x="60865" y="34005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900D843-2C7B-4237-BFF8-82C970E973EA}"/>
                </a:ext>
              </a:extLst>
            </p:cNvPr>
            <p:cNvSpPr/>
            <p:nvPr/>
          </p:nvSpPr>
          <p:spPr>
            <a:xfrm>
              <a:off x="2171021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B55D3D0-AD74-4680-B291-247E5FE015F7}"/>
                </a:ext>
              </a:extLst>
            </p:cNvPr>
            <p:cNvSpPr/>
            <p:nvPr/>
          </p:nvSpPr>
          <p:spPr>
            <a:xfrm>
              <a:off x="2521827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91502F1-38F3-44C1-B099-BD135240B1E1}"/>
                </a:ext>
              </a:extLst>
            </p:cNvPr>
            <p:cNvSpPr/>
            <p:nvPr/>
          </p:nvSpPr>
          <p:spPr>
            <a:xfrm>
              <a:off x="1469314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DDB5D4E-3201-4B5C-8B9B-BCBBBF9B68B2}"/>
                </a:ext>
              </a:extLst>
            </p:cNvPr>
            <p:cNvSpPr/>
            <p:nvPr/>
          </p:nvSpPr>
          <p:spPr>
            <a:xfrm>
              <a:off x="1820215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F8A47CF-98CC-4E97-B90A-125621C60FC2}"/>
                </a:ext>
              </a:extLst>
            </p:cNvPr>
            <p:cNvSpPr/>
            <p:nvPr/>
          </p:nvSpPr>
          <p:spPr>
            <a:xfrm>
              <a:off x="2171021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671E807-F96D-4DB7-8620-17DE5ED7330E}"/>
                </a:ext>
              </a:extLst>
            </p:cNvPr>
            <p:cNvSpPr/>
            <p:nvPr/>
          </p:nvSpPr>
          <p:spPr>
            <a:xfrm>
              <a:off x="2521827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4D4D5B6-C61B-483D-9BF4-E86EBAA5F760}"/>
                </a:ext>
              </a:extLst>
            </p:cNvPr>
            <p:cNvSpPr/>
            <p:nvPr/>
          </p:nvSpPr>
          <p:spPr>
            <a:xfrm>
              <a:off x="1469314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A6589A2-1547-47D4-896B-F1065D317E05}"/>
                </a:ext>
              </a:extLst>
            </p:cNvPr>
            <p:cNvSpPr/>
            <p:nvPr/>
          </p:nvSpPr>
          <p:spPr>
            <a:xfrm>
              <a:off x="1820215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197FAD7-56A6-47AD-975C-C2A39349342E}"/>
                </a:ext>
              </a:extLst>
            </p:cNvPr>
            <p:cNvSpPr/>
            <p:nvPr/>
          </p:nvSpPr>
          <p:spPr>
            <a:xfrm>
              <a:off x="2171021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D0BF9F2-8A87-4303-BE78-7BF77ECA617D}"/>
                </a:ext>
              </a:extLst>
            </p:cNvPr>
            <p:cNvSpPr/>
            <p:nvPr/>
          </p:nvSpPr>
          <p:spPr>
            <a:xfrm>
              <a:off x="2521827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3481C428-D594-489A-8695-9E3639262858}"/>
              </a:ext>
            </a:extLst>
          </p:cNvPr>
          <p:cNvSpPr/>
          <p:nvPr userDrawn="1"/>
        </p:nvSpPr>
        <p:spPr>
          <a:xfrm flipH="1">
            <a:off x="11743475" y="6343446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21BB217-220D-4736-B498-842029531758}"/>
              </a:ext>
            </a:extLst>
          </p:cNvPr>
          <p:cNvSpPr/>
          <p:nvPr userDrawn="1"/>
        </p:nvSpPr>
        <p:spPr>
          <a:xfrm flipH="1">
            <a:off x="12003760" y="3894614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A94370-69CA-42A6-8ECA-3350B21EBA7E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68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4C604C18-E83A-4BA8-9D0B-1E0DC48FB3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50000"/>
          <a:stretch/>
        </p:blipFill>
        <p:spPr>
          <a:xfrm flipH="1">
            <a:off x="0" y="4705777"/>
            <a:ext cx="2152223" cy="215222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94517C0-C6BE-4428-9707-71D1C457A3F9}"/>
              </a:ext>
            </a:extLst>
          </p:cNvPr>
          <p:cNvGrpSpPr/>
          <p:nvPr userDrawn="1"/>
        </p:nvGrpSpPr>
        <p:grpSpPr>
          <a:xfrm flipH="1">
            <a:off x="169430" y="6263179"/>
            <a:ext cx="1172846" cy="416361"/>
            <a:chOff x="6710178" y="4913295"/>
            <a:chExt cx="1689545" cy="59979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0830116-F586-4071-A65B-2A7802B54DBF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55A1AEA-5F67-4E19-B4BC-1F01707E2C9E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3DD9324-46A6-45CF-95CF-284BA30FEF4F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BA7DD81-25C3-4B0D-AE0B-057F77B758E2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C84CF74-D839-4C99-86A7-790DFE9F02E2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FB68F25-4B78-4C7B-AB3F-9545CB33A0A9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492BB11-3B1E-47B6-90DB-1EDB33910C54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954B717-0AD4-40BF-A013-D13D576EF489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C3818B7-9C96-413E-936D-821F77BF7272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E5587D4-30C7-41EE-B07F-E5959920C8A5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71342C7-BA05-41AF-81EB-EA9C03E7AFBF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808C89-ECE2-4E53-8CC0-2F84534608D2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833C4D6-B169-462A-A18F-8B6F42E7C326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4B13DE8-544D-4F83-A3BF-9961D2862DE8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A49C613-6B75-4A37-8D0B-5527C49FC5A2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ABE0D10-7839-45A2-8B0D-44616CB3FB09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7B6DD67-B2F0-4F43-968D-E70387715946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ED03471-C6C4-49E6-B925-753E42DAF8A7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C5D2939-4659-48B3-84AD-20F93619F6AF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3303567-1F3D-4D8E-881B-5570FE761E9E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8BEF3C9-C889-48F0-A2ED-90E6DF9B10D6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57EE7EC-ED25-4437-9FB3-777325D7BAB8}"/>
              </a:ext>
            </a:extLst>
          </p:cNvPr>
          <p:cNvGrpSpPr/>
          <p:nvPr userDrawn="1"/>
        </p:nvGrpSpPr>
        <p:grpSpPr>
          <a:xfrm flipH="1">
            <a:off x="637852" y="5523238"/>
            <a:ext cx="543194" cy="561609"/>
            <a:chOff x="2912323" y="1326300"/>
            <a:chExt cx="2426076" cy="250832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47951B7-DBC5-46DF-8093-9FD767A6B9F3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A57DB4-3F01-4D4F-A6E7-02C395E21B05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noFill/>
            <a:ln w="22225" cap="flat">
              <a:solidFill>
                <a:srgbClr val="FD365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D37503D-7B3A-430F-BACA-20AB06C15F52}"/>
              </a:ext>
            </a:extLst>
          </p:cNvPr>
          <p:cNvGrpSpPr/>
          <p:nvPr userDrawn="1"/>
        </p:nvGrpSpPr>
        <p:grpSpPr>
          <a:xfrm flipH="1" flipV="1">
            <a:off x="10782840" y="6202088"/>
            <a:ext cx="1172846" cy="416361"/>
            <a:chOff x="6710178" y="4913295"/>
            <a:chExt cx="1689545" cy="59979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73D4912-FC0F-4635-ADC6-AEAD49E2748C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D48695A-B39A-4262-B0D0-04BF8462EB5B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55BD6D-5D41-4CCF-90B0-A53C37943DC4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92BFD92-30FB-4D38-BD1D-2F97B26AF12C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7A4BE6E-6F10-4BC9-BB1B-45FFF955F2DB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D97DEFB-CA12-44D7-8583-634CAD2CEAD0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07F486E-8EC8-4648-A60A-9105A2D384AB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D5DE632C-21EE-44F9-99FD-3008AAC2AA32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F69BFBA-7C3B-4238-B3E4-3F644D14D4CA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68A0198-FAD0-4527-AD4E-E0803ED9FD40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FB686F2-2D90-4A34-92E4-A6E0E9A68FBE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A7ADE1-473D-47EF-8F00-232873555EBD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9933A1-6383-4D89-AF5E-F962A21BC075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38973AB-EFC6-4279-9E3D-9A81916837A2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65F98C4-9646-408B-9763-AE30A8F477BD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C6BC009-7423-4191-A0A0-79C30CE57817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F5D9524-4155-44B9-9A4E-D4948BB8DE00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429F791-5C48-4454-A4EE-7868C756BB83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8AC2937-0131-425A-A071-C6B9B4EAE191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E310AC6-4222-47DB-BC20-6F14D1082F5B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0EB9D93-9373-42B1-BAC4-ABC60566FE39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3429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4D97E415-2EB6-4D1B-8EC7-4C926EFE9A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-76" b="71103"/>
          <a:stretch/>
        </p:blipFill>
        <p:spPr>
          <a:xfrm>
            <a:off x="815703" y="5316803"/>
            <a:ext cx="1094703" cy="1541198"/>
          </a:xfrm>
          <a:prstGeom prst="rect">
            <a:avLst/>
          </a:prstGeom>
        </p:spPr>
      </p:pic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ED9CC1D-EE6C-44A3-96A4-9A064046C5FB}"/>
              </a:ext>
            </a:extLst>
          </p:cNvPr>
          <p:cNvSpPr/>
          <p:nvPr userDrawn="1"/>
        </p:nvSpPr>
        <p:spPr>
          <a:xfrm>
            <a:off x="11407040" y="0"/>
            <a:ext cx="784960" cy="784960"/>
          </a:xfrm>
          <a:custGeom>
            <a:avLst/>
            <a:gdLst>
              <a:gd name="connsiteX0" fmla="*/ 0 w 784960"/>
              <a:gd name="connsiteY0" fmla="*/ 0 h 784960"/>
              <a:gd name="connsiteX1" fmla="*/ 784960 w 784960"/>
              <a:gd name="connsiteY1" fmla="*/ 0 h 784960"/>
              <a:gd name="connsiteX2" fmla="*/ 784960 w 784960"/>
              <a:gd name="connsiteY2" fmla="*/ 784960 h 784960"/>
              <a:gd name="connsiteX3" fmla="*/ 0 w 784960"/>
              <a:gd name="connsiteY3" fmla="*/ 0 h 7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960" h="784960">
                <a:moveTo>
                  <a:pt x="0" y="0"/>
                </a:moveTo>
                <a:lnTo>
                  <a:pt x="784960" y="0"/>
                </a:lnTo>
                <a:lnTo>
                  <a:pt x="784960" y="784960"/>
                </a:lnTo>
                <a:cubicBezTo>
                  <a:pt x="351439" y="784960"/>
                  <a:pt x="0" y="433521"/>
                  <a:pt x="0" y="0"/>
                </a:cubicBez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D3079213-6AEC-49B4-A495-E98EFB1D3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0000" b="38679"/>
          <a:stretch/>
        </p:blipFill>
        <p:spPr>
          <a:xfrm>
            <a:off x="0" y="2652604"/>
            <a:ext cx="1159695" cy="420539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963CEA-32AC-4C4C-9033-983D82E49840}"/>
              </a:ext>
            </a:extLst>
          </p:cNvPr>
          <p:cNvSpPr/>
          <p:nvPr userDrawn="1"/>
        </p:nvSpPr>
        <p:spPr>
          <a:xfrm>
            <a:off x="0" y="6638442"/>
            <a:ext cx="3557590" cy="220232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41F5B86-33B5-4047-9275-26D406E7F93C}"/>
              </a:ext>
            </a:extLst>
          </p:cNvPr>
          <p:cNvSpPr/>
          <p:nvPr userDrawn="1"/>
        </p:nvSpPr>
        <p:spPr>
          <a:xfrm>
            <a:off x="335156" y="6117431"/>
            <a:ext cx="310967" cy="3109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A96D26-8637-4DE0-BAA5-14898EF39C67}"/>
              </a:ext>
            </a:extLst>
          </p:cNvPr>
          <p:cNvSpPr/>
          <p:nvPr userDrawn="1"/>
        </p:nvSpPr>
        <p:spPr>
          <a:xfrm>
            <a:off x="111025" y="2589763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06A4DA41-BA3C-4C6F-BCB4-D43C110BD7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000" y="1197002"/>
            <a:ext cx="4464000" cy="446399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16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557ADC2A-0C9C-45CA-9610-DDC6431F84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58900" y="3429000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3752F30C-584C-4204-8848-A67D0265D4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8900" y="1035049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006175B3-EF13-4652-A70B-1E6DDEF9E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25371"/>
          <a:stretch/>
        </p:blipFill>
        <p:spPr>
          <a:xfrm rot="16200000" flipH="1" flipV="1">
            <a:off x="1532341" y="4837460"/>
            <a:ext cx="488195" cy="355287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F072A299-831B-408B-82D5-8C181EBEE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/>
          <a:stretch/>
        </p:blipFill>
        <p:spPr>
          <a:xfrm rot="16200000" flipH="1" flipV="1">
            <a:off x="1692136" y="4477111"/>
            <a:ext cx="688756" cy="407302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5C9EC60-3A26-488E-A9A9-B7C80C72DF4D}"/>
              </a:ext>
            </a:extLst>
          </p:cNvPr>
          <p:cNvSpPr/>
          <p:nvPr userDrawn="1"/>
        </p:nvSpPr>
        <p:spPr>
          <a:xfrm flipH="1" flipV="1">
            <a:off x="271076" y="4949069"/>
            <a:ext cx="673638" cy="673638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00E0A4-5AC8-4B26-BECE-A9E978EBC63F}"/>
              </a:ext>
            </a:extLst>
          </p:cNvPr>
          <p:cNvGrpSpPr/>
          <p:nvPr userDrawn="1"/>
        </p:nvGrpSpPr>
        <p:grpSpPr>
          <a:xfrm flipH="1" flipV="1">
            <a:off x="142759" y="5378759"/>
            <a:ext cx="224744" cy="1172846"/>
            <a:chOff x="11662595" y="441372"/>
            <a:chExt cx="323755" cy="1689545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DC54E4B-58B3-48F6-987A-9BCE0B53A6E8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1784C9F-0CFC-41A8-8B79-9DB1B927FADA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131DE73-15DD-4C27-A924-E23ED3918C16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885D751-6F0D-4D6E-9769-7561B23AF669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2FFE2A-9FA4-48E7-940E-51D36E83AB95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3E5AADA-2484-4808-ABA2-35E0945B918B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84459A-B1B2-4893-BB74-0FFC05641C73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8050733-040C-4121-BF10-4E3C01E3B222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1C77A7-369F-44A9-923F-F2822D766D4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C7A2FBA-8596-4DA3-985F-F9217D85B997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297506C-6AD8-49C0-84AB-3EA8E693445A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5168E9A-1B5A-49EC-A7E7-801266F3D198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5E229AB-531E-4540-8BE6-3CCFB3EEE2AC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B26F6A0-2122-4AE3-8D10-5320DD781906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5C9927B2-5AD5-4A14-A979-66C0BA1AFB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" r="-76" b="50123"/>
          <a:stretch/>
        </p:blipFill>
        <p:spPr>
          <a:xfrm>
            <a:off x="11495850" y="5601782"/>
            <a:ext cx="516953" cy="1256217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BE73C369-47C7-4E46-A698-20E264E62BC5}"/>
              </a:ext>
            </a:extLst>
          </p:cNvPr>
          <p:cNvSpPr/>
          <p:nvPr userDrawn="1"/>
        </p:nvSpPr>
        <p:spPr>
          <a:xfrm>
            <a:off x="11101797" y="6343446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D6D8E5-7097-4847-BFB2-12A2391ACC9B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09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66E95DD4-8207-43E3-BF45-9A086DE773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0442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ED07B741-0D58-495C-9B13-571523705E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40071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78189CF6-E4E3-40E6-B87A-5BA86B7E12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571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2191B4EB-6CC9-4BB0-9584-FA653EBDAD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11362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6302442-D6D6-4856-AF98-4A7B01DE4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0000" b="65149"/>
          <a:stretch/>
        </p:blipFill>
        <p:spPr>
          <a:xfrm rot="5400000" flipV="1">
            <a:off x="11118310" y="5784305"/>
            <a:ext cx="488195" cy="165918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9F3CA6EB-50D9-4839-A1D3-B6525DB596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0" b="46493"/>
          <a:stretch/>
        </p:blipFill>
        <p:spPr>
          <a:xfrm rot="5400000" flipV="1">
            <a:off x="10757956" y="5423955"/>
            <a:ext cx="688756" cy="217933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3A56E14-4E39-46DB-903B-EF7AC924691C}"/>
              </a:ext>
            </a:extLst>
          </p:cNvPr>
          <p:cNvSpPr/>
          <p:nvPr userDrawn="1"/>
        </p:nvSpPr>
        <p:spPr>
          <a:xfrm flipV="1">
            <a:off x="11247286" y="4949069"/>
            <a:ext cx="673638" cy="673638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1A9C96-5715-4C6D-98F4-E3E8E8FE57B7}"/>
              </a:ext>
            </a:extLst>
          </p:cNvPr>
          <p:cNvGrpSpPr/>
          <p:nvPr userDrawn="1"/>
        </p:nvGrpSpPr>
        <p:grpSpPr>
          <a:xfrm flipV="1">
            <a:off x="11824497" y="5378759"/>
            <a:ext cx="224744" cy="1172846"/>
            <a:chOff x="11662595" y="441372"/>
            <a:chExt cx="323755" cy="168954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65D2CC4-F9B6-42B2-BFF6-85453E40DB3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A871C0A-7755-4EEC-AF85-5EF432DD83D0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2416095-0E24-4063-9CB6-BB76133B1D1C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904350B-48D6-475A-BAF5-501897B964DA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B4709AF-D31F-4AB4-B6EF-9226022E43A6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396263F-7B1D-4FB7-A7F5-79FA6D4668E6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CF4D1A6-1F40-4C58-B687-C81E4ECD2CFF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49891F3-735A-45BC-92AE-D452E685CCE2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830B605-994F-4945-A8C6-206DCD233E63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D443F4B-F039-483E-A4D8-A5DC41B98EDE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980BA5D-D266-459C-BA27-3861B078F3DB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BEF94E6-D13E-424F-AF52-2AC983974861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15C5758-36AB-472F-8C47-0D99E37A0A78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818FCA2-4D1E-4973-871C-FAB3AEC6C31A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48514181-4CBD-4B88-822B-83634F946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-76" b="71103"/>
          <a:stretch/>
        </p:blipFill>
        <p:spPr>
          <a:xfrm>
            <a:off x="566244" y="5787667"/>
            <a:ext cx="759919" cy="106986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D287E6DC-0DB2-4205-9475-A52AABA0A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50000" b="38679"/>
          <a:stretch/>
        </p:blipFill>
        <p:spPr>
          <a:xfrm>
            <a:off x="0" y="3938237"/>
            <a:ext cx="805036" cy="2919296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984EC182-86BE-4669-9E3B-05DA25C3740B}"/>
              </a:ext>
            </a:extLst>
          </p:cNvPr>
          <p:cNvSpPr/>
          <p:nvPr userDrawn="1"/>
        </p:nvSpPr>
        <p:spPr>
          <a:xfrm>
            <a:off x="232658" y="6343446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D82C59E-BD8F-42CB-B95B-E87D0F9F278C}"/>
              </a:ext>
            </a:extLst>
          </p:cNvPr>
          <p:cNvSpPr/>
          <p:nvPr userDrawn="1"/>
        </p:nvSpPr>
        <p:spPr>
          <a:xfrm>
            <a:off x="77071" y="3894614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54CD11-2A0C-4E29-9DC2-ACC7F684A78C}"/>
              </a:ext>
            </a:extLst>
          </p:cNvPr>
          <p:cNvSpPr/>
          <p:nvPr userDrawn="1"/>
        </p:nvSpPr>
        <p:spPr>
          <a:xfrm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49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2A3902-CE5E-4E91-9434-346DCB98B48B}"/>
              </a:ext>
            </a:extLst>
          </p:cNvPr>
          <p:cNvGrpSpPr/>
          <p:nvPr userDrawn="1"/>
        </p:nvGrpSpPr>
        <p:grpSpPr>
          <a:xfrm flipH="1" flipV="1">
            <a:off x="-383" y="0"/>
            <a:ext cx="2120901" cy="2120901"/>
            <a:chOff x="9091613" y="3757613"/>
            <a:chExt cx="3100388" cy="3100388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C5EEB12-5219-4150-B8B4-08BC60B6B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6B0A3-77F7-4607-9AB6-577EF2CA417F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75663CD-A78D-4F75-BF99-5F74BF96306D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2E672647-20CE-45C1-9FCA-B913AFA9161C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88C73F97-AFA8-429C-A8A1-8BE217492451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E3A522D5-125F-4E27-A7A7-86773400C121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9B53D2BD-9308-42D5-9897-E6D108F6E974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B99CAB1-A819-431C-99DC-C4B5685FB028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18EF8BA9-3FD0-4A7A-94D9-05D7BE6C9258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5E8D063-0D57-4111-8FC9-7D5CF455D8B6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1D319E9-E9CC-4C7E-B852-BECA002D9F33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967179A-68C8-47A6-ABB1-A4D7DB58A862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FD919099-859A-40F3-920A-47A0DF4E63D1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D70917E-E579-4F09-BD38-F332A5CDEFDB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358A3F5-F23E-4062-B841-433454FE8DF2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358D52A-D091-4F14-BCFE-67398FAD5132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FE7715F8-9B8D-40ED-A9E6-C8DB5A9180F1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3AC42674-3F73-4887-934E-A6A7E6087950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6C828869-0C1F-45DB-9C43-62DE89E41E9E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2ED44135-35DB-48F7-83D9-48E0CF2FD0FF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3B10E5D-AECF-491B-9A63-101B5590DCFB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F1254FC-0890-4FE3-ACEC-E35499EAA5BD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E45EAB2-AED1-4DD8-A441-06422A23FDAA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30" name="그래픽 29">
            <a:extLst>
              <a:ext uri="{FF2B5EF4-FFF2-40B4-BE49-F238E27FC236}">
                <a16:creationId xmlns:a16="http://schemas.microsoft.com/office/drawing/2014/main" id="{644A1E64-4325-4FFE-8C59-74C34FE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" r="-76" b="71103"/>
          <a:stretch/>
        </p:blipFill>
        <p:spPr>
          <a:xfrm>
            <a:off x="815703" y="5316803"/>
            <a:ext cx="1094703" cy="154119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71B4A846-557A-4D23-BF99-436BE7484157}"/>
              </a:ext>
            </a:extLst>
          </p:cNvPr>
          <p:cNvSpPr/>
          <p:nvPr userDrawn="1"/>
        </p:nvSpPr>
        <p:spPr>
          <a:xfrm>
            <a:off x="335156" y="6117431"/>
            <a:ext cx="310967" cy="3109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D5E3C8-640C-4AAE-9A2E-B253B60CCEEE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44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8" r:id="rId16"/>
    <p:sldLayoutId id="2147483687" r:id="rId17"/>
    <p:sldLayoutId id="2147483672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788370-9204-4196-86EF-D07E2A57017F}"/>
              </a:ext>
            </a:extLst>
          </p:cNvPr>
          <p:cNvSpPr txBox="1"/>
          <p:nvPr/>
        </p:nvSpPr>
        <p:spPr>
          <a:xfrm>
            <a:off x="1930400" y="1682172"/>
            <a:ext cx="8331200" cy="1390568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1A2431"/>
                </a:solidFill>
                <a:latin typeface="+mj-lt"/>
              </a:rPr>
              <a:t>ZDOT </a:t>
            </a:r>
            <a:r>
              <a:rPr lang="en-US" altLang="ko-KR" sz="4000" dirty="0">
                <a:solidFill>
                  <a:srgbClr val="1A2431"/>
                </a:solidFill>
                <a:latin typeface="+mj-lt"/>
              </a:rPr>
              <a:t>(</a:t>
            </a:r>
            <a:r>
              <a:rPr lang="en-US" altLang="ko-KR" sz="4000" dirty="0" err="1">
                <a:solidFill>
                  <a:srgbClr val="FF0000"/>
                </a:solidFill>
                <a:latin typeface="+mj-lt"/>
              </a:rPr>
              <a:t>Z</a:t>
            </a:r>
            <a:r>
              <a:rPr lang="en-US" altLang="ko-KR" sz="4000" dirty="0" err="1">
                <a:solidFill>
                  <a:srgbClr val="1A2431"/>
                </a:solidFill>
                <a:latin typeface="+mj-lt"/>
              </a:rPr>
              <a:t>oho</a:t>
            </a:r>
            <a:r>
              <a:rPr lang="en-US" altLang="ko-KR" sz="4000" dirty="0">
                <a:solidFill>
                  <a:srgbClr val="1A2431"/>
                </a:solidFill>
                <a:latin typeface="+mj-lt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ko-KR" sz="4000" dirty="0">
                <a:solidFill>
                  <a:srgbClr val="1A2431"/>
                </a:solidFill>
                <a:latin typeface="+mj-lt"/>
              </a:rPr>
              <a:t>ev</a:t>
            </a:r>
            <a:r>
              <a:rPr lang="en-US" altLang="ko-KR" sz="4000" dirty="0">
                <a:solidFill>
                  <a:srgbClr val="FF0000"/>
                </a:solidFill>
                <a:latin typeface="+mj-lt"/>
              </a:rPr>
              <a:t>O</a:t>
            </a:r>
            <a:r>
              <a:rPr lang="en-US" altLang="ko-KR" sz="4000" dirty="0">
                <a:solidFill>
                  <a:srgbClr val="1A2431"/>
                </a:solidFill>
                <a:latin typeface="+mj-lt"/>
              </a:rPr>
              <a:t>ps/</a:t>
            </a:r>
            <a:r>
              <a:rPr lang="en-US" altLang="ko-KR" sz="400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ko-KR" sz="4000" dirty="0" err="1">
                <a:solidFill>
                  <a:srgbClr val="1A2431"/>
                </a:solidFill>
                <a:latin typeface="+mj-lt"/>
              </a:rPr>
              <a:t>evel</a:t>
            </a:r>
            <a:r>
              <a:rPr lang="en-US" altLang="ko-KR" sz="4000" dirty="0" err="1">
                <a:solidFill>
                  <a:srgbClr val="FF0000"/>
                </a:solidFill>
                <a:latin typeface="+mj-lt"/>
              </a:rPr>
              <a:t>O</a:t>
            </a:r>
            <a:r>
              <a:rPr lang="en-US" altLang="ko-KR" sz="4000" dirty="0" err="1">
                <a:solidFill>
                  <a:srgbClr val="1A2431"/>
                </a:solidFill>
                <a:latin typeface="+mj-lt"/>
              </a:rPr>
              <a:t>per</a:t>
            </a:r>
            <a:r>
              <a:rPr lang="en-US" altLang="ko-KR" sz="4000" dirty="0">
                <a:solidFill>
                  <a:srgbClr val="1A2431"/>
                </a:solidFill>
                <a:latin typeface="+mj-lt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ko-KR" sz="4000" dirty="0">
                <a:solidFill>
                  <a:srgbClr val="1A2431"/>
                </a:solidFill>
                <a:latin typeface="+mj-lt"/>
              </a:rPr>
              <a:t>ool)</a:t>
            </a:r>
            <a:endParaRPr lang="ko-KR" altLang="en-US" sz="4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4CF79-A870-4827-8171-1858AC9B45ED}"/>
              </a:ext>
            </a:extLst>
          </p:cNvPr>
          <p:cNvSpPr txBox="1"/>
          <p:nvPr/>
        </p:nvSpPr>
        <p:spPr>
          <a:xfrm>
            <a:off x="1930400" y="3656851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A2431"/>
                </a:solidFill>
                <a:cs typeface="Arial" panose="020B0604020202020204" pitchFamily="34" charset="0"/>
              </a:rPr>
              <a:t>Identify Performance &amp; Scalability Issues in DC-Cloud</a:t>
            </a:r>
            <a:endParaRPr lang="ko-KR" altLang="en-US" sz="2400" b="1" dirty="0">
              <a:solidFill>
                <a:srgbClr val="1A2431"/>
              </a:solidFill>
              <a:cs typeface="Arial" panose="020B06040202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44B979-9374-4B51-9B04-A08205E81A69}"/>
              </a:ext>
            </a:extLst>
          </p:cNvPr>
          <p:cNvSpPr/>
          <p:nvPr/>
        </p:nvSpPr>
        <p:spPr>
          <a:xfrm>
            <a:off x="3759199" y="5080001"/>
            <a:ext cx="4673602" cy="375242"/>
          </a:xfrm>
          <a:prstGeom prst="roundRect">
            <a:avLst>
              <a:gd name="adj" fmla="val 50000"/>
            </a:avLst>
          </a:prstGeom>
          <a:solidFill>
            <a:srgbClr val="FD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COMPANYNAME </a:t>
            </a:r>
            <a:r>
              <a:rPr lang="ko-KR" altLang="en-US" sz="1400" b="1" dirty="0">
                <a:solidFill>
                  <a:schemeClr val="bg1"/>
                </a:solidFill>
              </a:rPr>
              <a:t>｜    </a:t>
            </a:r>
            <a:r>
              <a:rPr lang="en-US" altLang="ko-KR" sz="1400" b="1" dirty="0">
                <a:solidFill>
                  <a:schemeClr val="bg1"/>
                </a:solidFill>
              </a:rPr>
              <a:t>00. 00. 20xx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1ADBD091-741E-473A-989F-F2B7B767FB23}"/>
              </a:ext>
            </a:extLst>
          </p:cNvPr>
          <p:cNvSpPr txBox="1"/>
          <p:nvPr/>
        </p:nvSpPr>
        <p:spPr>
          <a:xfrm>
            <a:off x="791936" y="4686472"/>
            <a:ext cx="247377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8336A0-744D-4943-9343-204F959C7436}"/>
              </a:ext>
            </a:extLst>
          </p:cNvPr>
          <p:cNvSpPr/>
          <p:nvPr/>
        </p:nvSpPr>
        <p:spPr>
          <a:xfrm>
            <a:off x="791935" y="4238630"/>
            <a:ext cx="247377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B43E47-E833-488E-ADEC-2740F9E5D542}"/>
              </a:ext>
            </a:extLst>
          </p:cNvPr>
          <p:cNvSpPr/>
          <p:nvPr/>
        </p:nvSpPr>
        <p:spPr>
          <a:xfrm>
            <a:off x="1110762" y="3056918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20xx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F1E46D-1D0D-4D7A-A80B-F3240D0B888D}"/>
              </a:ext>
            </a:extLst>
          </p:cNvPr>
          <p:cNvSpPr txBox="1"/>
          <p:nvPr/>
        </p:nvSpPr>
        <p:spPr>
          <a:xfrm>
            <a:off x="3503386" y="4686472"/>
            <a:ext cx="247377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F5BA96-EF02-42F5-8270-549155742964}"/>
              </a:ext>
            </a:extLst>
          </p:cNvPr>
          <p:cNvSpPr/>
          <p:nvPr/>
        </p:nvSpPr>
        <p:spPr>
          <a:xfrm>
            <a:off x="3503385" y="4238630"/>
            <a:ext cx="247377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7D580C-4A2F-4346-88B9-52271F7FBCD3}"/>
              </a:ext>
            </a:extLst>
          </p:cNvPr>
          <p:cNvSpPr/>
          <p:nvPr/>
        </p:nvSpPr>
        <p:spPr>
          <a:xfrm>
            <a:off x="3822212" y="3056918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20xx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C0E666-9D7C-4711-932A-3BA0258C7523}"/>
              </a:ext>
            </a:extLst>
          </p:cNvPr>
          <p:cNvSpPr txBox="1"/>
          <p:nvPr/>
        </p:nvSpPr>
        <p:spPr>
          <a:xfrm>
            <a:off x="6214836" y="4686472"/>
            <a:ext cx="247377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5EE0E7-157A-4FDB-9BDF-BAD443AB0C55}"/>
              </a:ext>
            </a:extLst>
          </p:cNvPr>
          <p:cNvSpPr/>
          <p:nvPr/>
        </p:nvSpPr>
        <p:spPr>
          <a:xfrm>
            <a:off x="6214835" y="4238630"/>
            <a:ext cx="247377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EAB3E2A-17C7-4C86-BA4A-B0AF12F79D3D}"/>
              </a:ext>
            </a:extLst>
          </p:cNvPr>
          <p:cNvSpPr/>
          <p:nvPr/>
        </p:nvSpPr>
        <p:spPr>
          <a:xfrm>
            <a:off x="6533662" y="3056918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20xx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014B307-8D9B-4C3D-930F-A447A6D72129}"/>
              </a:ext>
            </a:extLst>
          </p:cNvPr>
          <p:cNvGrpSpPr/>
          <p:nvPr/>
        </p:nvGrpSpPr>
        <p:grpSpPr>
          <a:xfrm>
            <a:off x="733425" y="3712026"/>
            <a:ext cx="10725150" cy="330200"/>
            <a:chOff x="733425" y="3276600"/>
            <a:chExt cx="10725150" cy="330200"/>
          </a:xfrm>
          <a:solidFill>
            <a:schemeClr val="bg1"/>
          </a:solidFill>
          <a:effectLst/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E259071-8543-4930-966F-6295644ACA25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5" y="3429000"/>
              <a:ext cx="10725150" cy="0"/>
            </a:xfrm>
            <a:prstGeom prst="line">
              <a:avLst/>
            </a:prstGeom>
            <a:grpFill/>
            <a:ln w="88900" cap="rnd">
              <a:solidFill>
                <a:srgbClr val="FD3653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D142BF-7966-4EB2-8633-0EC852E52A20}"/>
                </a:ext>
              </a:extLst>
            </p:cNvPr>
            <p:cNvSpPr/>
            <p:nvPr/>
          </p:nvSpPr>
          <p:spPr>
            <a:xfrm>
              <a:off x="1863725" y="3276600"/>
              <a:ext cx="330200" cy="330200"/>
            </a:xfrm>
            <a:prstGeom prst="ellipse">
              <a:avLst/>
            </a:prstGeom>
            <a:grpFill/>
            <a:ln w="88900">
              <a:solidFill>
                <a:srgbClr val="FD3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rgbClr val="5747E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8CB57DB-FDA0-4D20-9EF8-BB60D2094C0A}"/>
                </a:ext>
              </a:extLst>
            </p:cNvPr>
            <p:cNvSpPr/>
            <p:nvPr/>
          </p:nvSpPr>
          <p:spPr>
            <a:xfrm>
              <a:off x="4575175" y="3276600"/>
              <a:ext cx="330200" cy="330200"/>
            </a:xfrm>
            <a:prstGeom prst="ellipse">
              <a:avLst/>
            </a:prstGeom>
            <a:grpFill/>
            <a:ln w="88900">
              <a:solidFill>
                <a:srgbClr val="FD3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rgbClr val="5747E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A9705C4-0408-4C7B-B0C1-3E148997F42C}"/>
                </a:ext>
              </a:extLst>
            </p:cNvPr>
            <p:cNvSpPr/>
            <p:nvPr/>
          </p:nvSpPr>
          <p:spPr>
            <a:xfrm>
              <a:off x="7286625" y="3276600"/>
              <a:ext cx="330200" cy="330200"/>
            </a:xfrm>
            <a:prstGeom prst="ellipse">
              <a:avLst/>
            </a:prstGeom>
            <a:grpFill/>
            <a:ln w="88900">
              <a:solidFill>
                <a:srgbClr val="FD3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rgbClr val="5747E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F136D7C-2C11-4380-A708-5D657860020C}"/>
                </a:ext>
              </a:extLst>
            </p:cNvPr>
            <p:cNvSpPr/>
            <p:nvPr/>
          </p:nvSpPr>
          <p:spPr>
            <a:xfrm>
              <a:off x="9998075" y="3276600"/>
              <a:ext cx="330200" cy="330200"/>
            </a:xfrm>
            <a:prstGeom prst="ellipse">
              <a:avLst/>
            </a:prstGeom>
            <a:grpFill/>
            <a:ln w="88900">
              <a:solidFill>
                <a:srgbClr val="FD3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>
                <a:solidFill>
                  <a:srgbClr val="5747E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900D9A-4B54-478C-87F9-E4D7E0A99EF8}"/>
              </a:ext>
            </a:extLst>
          </p:cNvPr>
          <p:cNvSpPr txBox="1"/>
          <p:nvPr/>
        </p:nvSpPr>
        <p:spPr>
          <a:xfrm>
            <a:off x="8926286" y="4686472"/>
            <a:ext cx="247377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25784E-FAFA-4F4F-8A8E-338D959CD5D9}"/>
              </a:ext>
            </a:extLst>
          </p:cNvPr>
          <p:cNvSpPr/>
          <p:nvPr/>
        </p:nvSpPr>
        <p:spPr>
          <a:xfrm>
            <a:off x="8926285" y="4238630"/>
            <a:ext cx="2473778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490D72-2C47-4580-A32B-D7F0D311D2E2}"/>
              </a:ext>
            </a:extLst>
          </p:cNvPr>
          <p:cNvSpPr/>
          <p:nvPr/>
        </p:nvSpPr>
        <p:spPr>
          <a:xfrm>
            <a:off x="9245112" y="3056918"/>
            <a:ext cx="183612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20xx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C2030A-5660-4979-873A-84862099E228}"/>
              </a:ext>
            </a:extLst>
          </p:cNvPr>
          <p:cNvSpPr txBox="1"/>
          <p:nvPr/>
        </p:nvSpPr>
        <p:spPr>
          <a:xfrm>
            <a:off x="2484726" y="1189028"/>
            <a:ext cx="722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TIMELINE INFOGRAPHIC SLIDE</a:t>
            </a:r>
            <a:endParaRPr lang="ko-KR" altLang="en-US" sz="3200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9E5721-612D-4CE3-B4EA-67DE8618A0C7}"/>
              </a:ext>
            </a:extLst>
          </p:cNvPr>
          <p:cNvSpPr txBox="1"/>
          <p:nvPr/>
        </p:nvSpPr>
        <p:spPr>
          <a:xfrm>
            <a:off x="2484726" y="1749720"/>
            <a:ext cx="722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9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F4893-DCC9-4BE5-88DB-B15CAB072D4B}"/>
              </a:ext>
            </a:extLst>
          </p:cNvPr>
          <p:cNvSpPr txBox="1"/>
          <p:nvPr/>
        </p:nvSpPr>
        <p:spPr>
          <a:xfrm>
            <a:off x="8631618" y="3487247"/>
            <a:ext cx="2671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20XX KEY COMPANY GOALS</a:t>
            </a:r>
            <a:endParaRPr lang="ko-KR" altLang="en-US" sz="3200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5514A-200E-4D4F-85C3-BED42BCA1021}"/>
              </a:ext>
            </a:extLst>
          </p:cNvPr>
          <p:cNvSpPr txBox="1"/>
          <p:nvPr/>
        </p:nvSpPr>
        <p:spPr>
          <a:xfrm>
            <a:off x="8631618" y="5114739"/>
            <a:ext cx="267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570F5-9F97-4053-808B-27493004ADEC}"/>
              </a:ext>
            </a:extLst>
          </p:cNvPr>
          <p:cNvSpPr txBox="1"/>
          <p:nvPr/>
        </p:nvSpPr>
        <p:spPr>
          <a:xfrm>
            <a:off x="888908" y="1558601"/>
            <a:ext cx="509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incididunt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ut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labore</a:t>
            </a:r>
            <a:r>
              <a:rPr lang="en-US" altLang="ko-KR" sz="1400" dirty="0">
                <a:solidFill>
                  <a:srgbClr val="1A243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A2431"/>
                </a:solidFill>
              </a:rPr>
              <a:t>aliqua</a:t>
            </a:r>
            <a:r>
              <a:rPr lang="en-US" altLang="ko-KR" sz="1400" dirty="0">
                <a:solidFill>
                  <a:srgbClr val="1A2431"/>
                </a:solidFill>
              </a:rPr>
              <a:t>.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D96559-1500-4F4E-9DC7-9FE727C96193}"/>
              </a:ext>
            </a:extLst>
          </p:cNvPr>
          <p:cNvSpPr/>
          <p:nvPr/>
        </p:nvSpPr>
        <p:spPr>
          <a:xfrm>
            <a:off x="888906" y="1220040"/>
            <a:ext cx="5081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A2431"/>
                </a:solidFill>
              </a:rPr>
              <a:t>Lorem ipsum</a:t>
            </a:r>
            <a:endParaRPr lang="ko-KR" altLang="en-US" sz="2000" dirty="0">
              <a:solidFill>
                <a:srgbClr val="1A243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C9017-7444-451C-BD53-3DFC66E4F431}"/>
              </a:ext>
            </a:extLst>
          </p:cNvPr>
          <p:cNvSpPr txBox="1"/>
          <p:nvPr/>
        </p:nvSpPr>
        <p:spPr>
          <a:xfrm>
            <a:off x="888908" y="3336670"/>
            <a:ext cx="509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incididunt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ut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labore</a:t>
            </a:r>
            <a:r>
              <a:rPr lang="en-US" altLang="ko-KR" sz="1400" dirty="0">
                <a:solidFill>
                  <a:srgbClr val="1A243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A2431"/>
                </a:solidFill>
              </a:rPr>
              <a:t>aliqua</a:t>
            </a:r>
            <a:r>
              <a:rPr lang="en-US" altLang="ko-KR" sz="1400" dirty="0">
                <a:solidFill>
                  <a:srgbClr val="1A2431"/>
                </a:solidFill>
              </a:rPr>
              <a:t>.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5735A9-343D-4345-A5FF-E54613143956}"/>
              </a:ext>
            </a:extLst>
          </p:cNvPr>
          <p:cNvSpPr/>
          <p:nvPr/>
        </p:nvSpPr>
        <p:spPr>
          <a:xfrm>
            <a:off x="888906" y="2998109"/>
            <a:ext cx="5081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A2431"/>
                </a:solidFill>
              </a:rPr>
              <a:t>Lorem ipsum</a:t>
            </a:r>
            <a:endParaRPr lang="ko-KR" altLang="en-US" sz="2000" dirty="0">
              <a:solidFill>
                <a:srgbClr val="1A243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0B42A-C3CF-4DEB-815C-5B81CDECA23C}"/>
              </a:ext>
            </a:extLst>
          </p:cNvPr>
          <p:cNvSpPr txBox="1"/>
          <p:nvPr/>
        </p:nvSpPr>
        <p:spPr>
          <a:xfrm>
            <a:off x="888908" y="5114739"/>
            <a:ext cx="509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incididunt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ut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labore</a:t>
            </a:r>
            <a:r>
              <a:rPr lang="en-US" altLang="ko-KR" sz="1400" dirty="0">
                <a:solidFill>
                  <a:srgbClr val="1A243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A2431"/>
                </a:solidFill>
              </a:rPr>
              <a:t>aliqua</a:t>
            </a:r>
            <a:r>
              <a:rPr lang="en-US" altLang="ko-KR" sz="1400" dirty="0">
                <a:solidFill>
                  <a:srgbClr val="1A2431"/>
                </a:solidFill>
              </a:rPr>
              <a:t>.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E73B26-8205-44F4-9876-417E6DF57BE7}"/>
              </a:ext>
            </a:extLst>
          </p:cNvPr>
          <p:cNvSpPr/>
          <p:nvPr/>
        </p:nvSpPr>
        <p:spPr>
          <a:xfrm>
            <a:off x="888906" y="4776178"/>
            <a:ext cx="5081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A2431"/>
                </a:solidFill>
              </a:rPr>
              <a:t>Lorem ipsum</a:t>
            </a:r>
            <a:endParaRPr lang="ko-KR" altLang="en-US" sz="2000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8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94C64-189F-49D0-A8A1-3DD749351D6E}"/>
              </a:ext>
            </a:extLst>
          </p:cNvPr>
          <p:cNvSpPr txBox="1"/>
          <p:nvPr/>
        </p:nvSpPr>
        <p:spPr>
          <a:xfrm>
            <a:off x="1252415" y="977151"/>
            <a:ext cx="395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PR and Crisis Management</a:t>
            </a:r>
            <a:endParaRPr lang="ko-KR" altLang="en-US" sz="3600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5357B-65DE-42D2-92BD-773EBBB73CE7}"/>
              </a:ext>
            </a:extLst>
          </p:cNvPr>
          <p:cNvSpPr txBox="1"/>
          <p:nvPr/>
        </p:nvSpPr>
        <p:spPr>
          <a:xfrm>
            <a:off x="1772477" y="4647955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AF936-6BCC-4817-8C73-6E7572C6550A}"/>
              </a:ext>
            </a:extLst>
          </p:cNvPr>
          <p:cNvSpPr txBox="1"/>
          <p:nvPr/>
        </p:nvSpPr>
        <p:spPr>
          <a:xfrm>
            <a:off x="1772477" y="51421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4B370-3F83-401F-AEAB-700B3CB91BE0}"/>
              </a:ext>
            </a:extLst>
          </p:cNvPr>
          <p:cNvSpPr txBox="1"/>
          <p:nvPr/>
        </p:nvSpPr>
        <p:spPr>
          <a:xfrm>
            <a:off x="4903027" y="4647955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291DD-16B5-4F04-A68B-2F4A7CF42056}"/>
              </a:ext>
            </a:extLst>
          </p:cNvPr>
          <p:cNvSpPr txBox="1"/>
          <p:nvPr/>
        </p:nvSpPr>
        <p:spPr>
          <a:xfrm>
            <a:off x="4903027" y="51421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B0702-51C6-4AB4-81CC-741CFE450200}"/>
              </a:ext>
            </a:extLst>
          </p:cNvPr>
          <p:cNvSpPr txBox="1"/>
          <p:nvPr/>
        </p:nvSpPr>
        <p:spPr>
          <a:xfrm>
            <a:off x="8033577" y="4647955"/>
            <a:ext cx="238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1D534-83AE-4B05-8E31-ABBB5DD61200}"/>
              </a:ext>
            </a:extLst>
          </p:cNvPr>
          <p:cNvSpPr txBox="1"/>
          <p:nvPr/>
        </p:nvSpPr>
        <p:spPr>
          <a:xfrm>
            <a:off x="8033576" y="51421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2DE455-7815-4675-9EDA-99636FCD7250}"/>
              </a:ext>
            </a:extLst>
          </p:cNvPr>
          <p:cNvSpPr/>
          <p:nvPr/>
        </p:nvSpPr>
        <p:spPr>
          <a:xfrm>
            <a:off x="6096000" y="1758196"/>
            <a:ext cx="3670300" cy="200055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A127E-AFD9-4E27-A62D-61F592F0A875}"/>
              </a:ext>
            </a:extLst>
          </p:cNvPr>
          <p:cNvSpPr/>
          <p:nvPr/>
        </p:nvSpPr>
        <p:spPr>
          <a:xfrm>
            <a:off x="6096000" y="1958251"/>
            <a:ext cx="5054600" cy="200055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1ECCC-8F48-454B-AD73-EE8F36AA0325}"/>
              </a:ext>
            </a:extLst>
          </p:cNvPr>
          <p:cNvSpPr/>
          <p:nvPr/>
        </p:nvSpPr>
        <p:spPr>
          <a:xfrm>
            <a:off x="6095999" y="2896568"/>
            <a:ext cx="4244975" cy="200055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81989C-4CF8-4183-8DB0-778D532CB419}"/>
              </a:ext>
            </a:extLst>
          </p:cNvPr>
          <p:cNvSpPr/>
          <p:nvPr/>
        </p:nvSpPr>
        <p:spPr>
          <a:xfrm>
            <a:off x="6096000" y="3096623"/>
            <a:ext cx="3914775" cy="200055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611849-BF96-4F07-B471-92C715EC7F51}"/>
              </a:ext>
            </a:extLst>
          </p:cNvPr>
          <p:cNvSpPr/>
          <p:nvPr/>
        </p:nvSpPr>
        <p:spPr>
          <a:xfrm>
            <a:off x="6096000" y="4034940"/>
            <a:ext cx="3413125" cy="200055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54692-662D-4A02-BDE3-D546FF89B2A4}"/>
              </a:ext>
            </a:extLst>
          </p:cNvPr>
          <p:cNvSpPr/>
          <p:nvPr/>
        </p:nvSpPr>
        <p:spPr>
          <a:xfrm>
            <a:off x="6096000" y="4234995"/>
            <a:ext cx="4632325" cy="200055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D59F42-AD77-404A-BCC3-4ABDAAA40106}"/>
              </a:ext>
            </a:extLst>
          </p:cNvPr>
          <p:cNvSpPr/>
          <p:nvPr/>
        </p:nvSpPr>
        <p:spPr>
          <a:xfrm>
            <a:off x="6095999" y="5173312"/>
            <a:ext cx="4365625" cy="200055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6B2F7-EC29-4B60-A6E0-53A30C1894E4}"/>
              </a:ext>
            </a:extLst>
          </p:cNvPr>
          <p:cNvSpPr/>
          <p:nvPr/>
        </p:nvSpPr>
        <p:spPr>
          <a:xfrm>
            <a:off x="6096000" y="5373367"/>
            <a:ext cx="2720975" cy="200055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45445D-3B21-477D-B99F-73AED5B4B90D}"/>
              </a:ext>
            </a:extLst>
          </p:cNvPr>
          <p:cNvSpPr/>
          <p:nvPr/>
        </p:nvSpPr>
        <p:spPr>
          <a:xfrm>
            <a:off x="4553624" y="1814746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79D52-1223-4822-AE8F-7D1ED8D39F07}"/>
              </a:ext>
            </a:extLst>
          </p:cNvPr>
          <p:cNvSpPr/>
          <p:nvPr/>
        </p:nvSpPr>
        <p:spPr>
          <a:xfrm>
            <a:off x="4553624" y="2953118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D03AF6-B452-4453-B4BD-C23C9D7A9C33}"/>
              </a:ext>
            </a:extLst>
          </p:cNvPr>
          <p:cNvSpPr/>
          <p:nvPr/>
        </p:nvSpPr>
        <p:spPr>
          <a:xfrm>
            <a:off x="4553624" y="4091490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5C3B31-B117-401B-8F8D-5098C2B569F2}"/>
              </a:ext>
            </a:extLst>
          </p:cNvPr>
          <p:cNvSpPr/>
          <p:nvPr/>
        </p:nvSpPr>
        <p:spPr>
          <a:xfrm>
            <a:off x="4553624" y="5229862"/>
            <a:ext cx="134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B76B34-FB19-463D-BF77-BF88215E2033}"/>
              </a:ext>
            </a:extLst>
          </p:cNvPr>
          <p:cNvSpPr/>
          <p:nvPr/>
        </p:nvSpPr>
        <p:spPr>
          <a:xfrm>
            <a:off x="1487542" y="2738265"/>
            <a:ext cx="204741" cy="204741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12542B-23CA-4B41-A468-A004409AB222}"/>
              </a:ext>
            </a:extLst>
          </p:cNvPr>
          <p:cNvSpPr/>
          <p:nvPr/>
        </p:nvSpPr>
        <p:spPr>
          <a:xfrm>
            <a:off x="1487542" y="3124008"/>
            <a:ext cx="204741" cy="204741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CDDF2-3C9F-42E9-8957-962AFDAC70AD}"/>
              </a:ext>
            </a:extLst>
          </p:cNvPr>
          <p:cNvSpPr txBox="1"/>
          <p:nvPr/>
        </p:nvSpPr>
        <p:spPr>
          <a:xfrm>
            <a:off x="1688261" y="2696990"/>
            <a:ext cx="167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E7357-3154-482C-8DBB-1D56F79DA9A3}"/>
              </a:ext>
            </a:extLst>
          </p:cNvPr>
          <p:cNvSpPr txBox="1"/>
          <p:nvPr/>
        </p:nvSpPr>
        <p:spPr>
          <a:xfrm>
            <a:off x="1688261" y="3082733"/>
            <a:ext cx="167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E34B0-CE3F-47DD-BE93-7ED5C9806C21}"/>
              </a:ext>
            </a:extLst>
          </p:cNvPr>
          <p:cNvSpPr txBox="1"/>
          <p:nvPr/>
        </p:nvSpPr>
        <p:spPr>
          <a:xfrm>
            <a:off x="1338209" y="1758196"/>
            <a:ext cx="2657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400" b="1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8F0B8-FAF6-41AB-9F69-9578C1964CE9}"/>
              </a:ext>
            </a:extLst>
          </p:cNvPr>
          <p:cNvSpPr txBox="1"/>
          <p:nvPr/>
        </p:nvSpPr>
        <p:spPr>
          <a:xfrm>
            <a:off x="1338209" y="4742425"/>
            <a:ext cx="265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01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6774D-2C11-40C5-99BF-279B37A640A8}"/>
              </a:ext>
            </a:extLst>
          </p:cNvPr>
          <p:cNvSpPr txBox="1"/>
          <p:nvPr/>
        </p:nvSpPr>
        <p:spPr>
          <a:xfrm>
            <a:off x="1524000" y="4882161"/>
            <a:ext cx="233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C112-3D81-43D4-B972-800122FA186D}"/>
              </a:ext>
            </a:extLst>
          </p:cNvPr>
          <p:cNvSpPr/>
          <p:nvPr/>
        </p:nvSpPr>
        <p:spPr>
          <a:xfrm>
            <a:off x="1524000" y="4540376"/>
            <a:ext cx="233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AE6DB-7AFA-4CD1-9871-454E877D64DA}"/>
              </a:ext>
            </a:extLst>
          </p:cNvPr>
          <p:cNvSpPr txBox="1"/>
          <p:nvPr/>
        </p:nvSpPr>
        <p:spPr>
          <a:xfrm>
            <a:off x="4927344" y="4882161"/>
            <a:ext cx="233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293376-6202-4589-B40C-F14447FC8976}"/>
              </a:ext>
            </a:extLst>
          </p:cNvPr>
          <p:cNvSpPr/>
          <p:nvPr/>
        </p:nvSpPr>
        <p:spPr>
          <a:xfrm>
            <a:off x="4927344" y="4540376"/>
            <a:ext cx="233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7AC60-A48F-42F4-9815-2CDECFBC2858}"/>
              </a:ext>
            </a:extLst>
          </p:cNvPr>
          <p:cNvSpPr txBox="1"/>
          <p:nvPr/>
        </p:nvSpPr>
        <p:spPr>
          <a:xfrm>
            <a:off x="8330688" y="4882161"/>
            <a:ext cx="233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87370-D9DD-4495-8215-F8C488EEA6FF}"/>
              </a:ext>
            </a:extLst>
          </p:cNvPr>
          <p:cNvSpPr/>
          <p:nvPr/>
        </p:nvSpPr>
        <p:spPr>
          <a:xfrm>
            <a:off x="8330688" y="4540376"/>
            <a:ext cx="233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EE8EC-2C49-47C9-BC63-950D7B485C01}"/>
              </a:ext>
            </a:extLst>
          </p:cNvPr>
          <p:cNvSpPr txBox="1"/>
          <p:nvPr/>
        </p:nvSpPr>
        <p:spPr>
          <a:xfrm>
            <a:off x="2603945" y="1223731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IMAGE &amp; TEXT SLIDE</a:t>
            </a:r>
            <a:endParaRPr lang="ko-KR" altLang="en-US" sz="2800" b="1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5B94-050F-4494-8EF3-A69954871BC8}"/>
              </a:ext>
            </a:extLst>
          </p:cNvPr>
          <p:cNvSpPr txBox="1"/>
          <p:nvPr/>
        </p:nvSpPr>
        <p:spPr>
          <a:xfrm>
            <a:off x="2603945" y="1806562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r>
              <a:rPr lang="en-US" altLang="ko-KR" sz="1600" dirty="0">
                <a:solidFill>
                  <a:srgbClr val="1A2431"/>
                </a:solidFill>
              </a:rPr>
              <a:t>, </a:t>
            </a:r>
            <a:r>
              <a:rPr lang="en-US" altLang="ko-KR" sz="16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elit</a:t>
            </a:r>
            <a:r>
              <a:rPr lang="en-US" altLang="ko-KR" sz="1600" dirty="0">
                <a:solidFill>
                  <a:srgbClr val="1A2431"/>
                </a:solidFill>
              </a:rPr>
              <a:t>.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CAFDD5B-A0E8-4F35-AF27-6E45268EE4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0A2E298-EDA3-41CF-913C-12A10CE597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875977B8-96D4-4D6E-AD8B-927653773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7516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1BC36-475E-408B-88ED-EC198F4772AF}"/>
              </a:ext>
            </a:extLst>
          </p:cNvPr>
          <p:cNvSpPr txBox="1"/>
          <p:nvPr/>
        </p:nvSpPr>
        <p:spPr>
          <a:xfrm>
            <a:off x="6794500" y="2098650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0A609B-AD67-4238-BCC5-28849BF82E5C}"/>
              </a:ext>
            </a:extLst>
          </p:cNvPr>
          <p:cNvSpPr/>
          <p:nvPr/>
        </p:nvSpPr>
        <p:spPr>
          <a:xfrm>
            <a:off x="6794499" y="1750749"/>
            <a:ext cx="460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STEP 01. Lorem ipsum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9024C-4762-409E-A38E-D6E216694D7A}"/>
              </a:ext>
            </a:extLst>
          </p:cNvPr>
          <p:cNvSpPr txBox="1"/>
          <p:nvPr/>
        </p:nvSpPr>
        <p:spPr>
          <a:xfrm>
            <a:off x="6794500" y="3066621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E6944-59E2-485C-B948-E79AB53BBC79}"/>
              </a:ext>
            </a:extLst>
          </p:cNvPr>
          <p:cNvSpPr/>
          <p:nvPr/>
        </p:nvSpPr>
        <p:spPr>
          <a:xfrm>
            <a:off x="6794499" y="2718720"/>
            <a:ext cx="460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STEP 02. 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B15C0-BCB9-4C0A-888F-043588F6D8B9}"/>
              </a:ext>
            </a:extLst>
          </p:cNvPr>
          <p:cNvSpPr txBox="1"/>
          <p:nvPr/>
        </p:nvSpPr>
        <p:spPr>
          <a:xfrm>
            <a:off x="6794500" y="4034592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0DB39D-1A8E-4D66-871F-7A2B93E139DA}"/>
              </a:ext>
            </a:extLst>
          </p:cNvPr>
          <p:cNvSpPr/>
          <p:nvPr/>
        </p:nvSpPr>
        <p:spPr>
          <a:xfrm>
            <a:off x="6794499" y="3686691"/>
            <a:ext cx="460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STEP 03. Lorem ipsum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46B75DC-11DB-40AE-B508-51BD805738BE}"/>
              </a:ext>
            </a:extLst>
          </p:cNvPr>
          <p:cNvSpPr/>
          <p:nvPr/>
        </p:nvSpPr>
        <p:spPr>
          <a:xfrm>
            <a:off x="1910017" y="2513792"/>
            <a:ext cx="1971899" cy="1971898"/>
          </a:xfrm>
          <a:custGeom>
            <a:avLst/>
            <a:gdLst>
              <a:gd name="connsiteX0" fmla="*/ 1468384 w 2842361"/>
              <a:gd name="connsiteY0" fmla="*/ 20303 h 2842361"/>
              <a:gd name="connsiteX1" fmla="*/ 1468384 w 2842361"/>
              <a:gd name="connsiteY1" fmla="*/ 20303 h 2842361"/>
              <a:gd name="connsiteX2" fmla="*/ 1452396 w 2842361"/>
              <a:gd name="connsiteY2" fmla="*/ 19795 h 2842361"/>
              <a:gd name="connsiteX3" fmla="*/ 1423719 w 2842361"/>
              <a:gd name="connsiteY3" fmla="*/ 19034 h 2842361"/>
              <a:gd name="connsiteX4" fmla="*/ 19034 w 2842361"/>
              <a:gd name="connsiteY4" fmla="*/ 1423718 h 2842361"/>
              <a:gd name="connsiteX5" fmla="*/ 1423719 w 2842361"/>
              <a:gd name="connsiteY5" fmla="*/ 2828150 h 2842361"/>
              <a:gd name="connsiteX6" fmla="*/ 1452650 w 2842361"/>
              <a:gd name="connsiteY6" fmla="*/ 2827388 h 2842361"/>
              <a:gd name="connsiteX7" fmla="*/ 1468384 w 2842361"/>
              <a:gd name="connsiteY7" fmla="*/ 2826881 h 2842361"/>
              <a:gd name="connsiteX8" fmla="*/ 1468384 w 2842361"/>
              <a:gd name="connsiteY8" fmla="*/ 2826881 h 2842361"/>
              <a:gd name="connsiteX9" fmla="*/ 2828150 w 2842361"/>
              <a:gd name="connsiteY9" fmla="*/ 1423718 h 2842361"/>
              <a:gd name="connsiteX10" fmla="*/ 1468384 w 2842361"/>
              <a:gd name="connsiteY10" fmla="*/ 20303 h 28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2361" h="2842361">
                <a:moveTo>
                  <a:pt x="1468384" y="20303"/>
                </a:moveTo>
                <a:cubicBezTo>
                  <a:pt x="1468384" y="20303"/>
                  <a:pt x="1468384" y="20303"/>
                  <a:pt x="1468384" y="20303"/>
                </a:cubicBezTo>
                <a:lnTo>
                  <a:pt x="1452396" y="19795"/>
                </a:lnTo>
                <a:cubicBezTo>
                  <a:pt x="1442752" y="19541"/>
                  <a:pt x="1433362" y="19034"/>
                  <a:pt x="1423719" y="19034"/>
                </a:cubicBezTo>
                <a:cubicBezTo>
                  <a:pt x="649175" y="19034"/>
                  <a:pt x="19034" y="649175"/>
                  <a:pt x="19034" y="1423718"/>
                </a:cubicBezTo>
                <a:cubicBezTo>
                  <a:pt x="19034" y="2198262"/>
                  <a:pt x="649175" y="2828150"/>
                  <a:pt x="1423719" y="2828150"/>
                </a:cubicBezTo>
                <a:cubicBezTo>
                  <a:pt x="1433362" y="2828150"/>
                  <a:pt x="1443006" y="2827642"/>
                  <a:pt x="1452650" y="2827388"/>
                </a:cubicBezTo>
                <a:lnTo>
                  <a:pt x="1468384" y="2826881"/>
                </a:lnTo>
                <a:cubicBezTo>
                  <a:pt x="1468384" y="2826881"/>
                  <a:pt x="1468384" y="2826881"/>
                  <a:pt x="1468384" y="2826881"/>
                </a:cubicBezTo>
                <a:cubicBezTo>
                  <a:pt x="2231000" y="2803025"/>
                  <a:pt x="2828150" y="2186842"/>
                  <a:pt x="2828150" y="1423718"/>
                </a:cubicBezTo>
                <a:cubicBezTo>
                  <a:pt x="2828150" y="660595"/>
                  <a:pt x="2230746" y="44158"/>
                  <a:pt x="1468384" y="20303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6EF81D-0711-421D-B051-DC725641C515}"/>
              </a:ext>
            </a:extLst>
          </p:cNvPr>
          <p:cNvSpPr/>
          <p:nvPr/>
        </p:nvSpPr>
        <p:spPr>
          <a:xfrm>
            <a:off x="2548761" y="3488298"/>
            <a:ext cx="2077536" cy="1743017"/>
          </a:xfrm>
          <a:custGeom>
            <a:avLst/>
            <a:gdLst>
              <a:gd name="connsiteX0" fmla="*/ 2453076 w 2994630"/>
              <a:gd name="connsiteY0" fmla="*/ 564666 h 2512444"/>
              <a:gd name="connsiteX1" fmla="*/ 1907444 w 2994630"/>
              <a:gd name="connsiteY1" fmla="*/ 19034 h 2512444"/>
              <a:gd name="connsiteX2" fmla="*/ 547679 w 2994630"/>
              <a:gd name="connsiteY2" fmla="*/ 1422196 h 2512444"/>
              <a:gd name="connsiteX3" fmla="*/ 547679 w 2994630"/>
              <a:gd name="connsiteY3" fmla="*/ 1422196 h 2512444"/>
              <a:gd name="connsiteX4" fmla="*/ 19304 w 2994630"/>
              <a:gd name="connsiteY4" fmla="*/ 1984577 h 2512444"/>
              <a:gd name="connsiteX5" fmla="*/ 564428 w 2994630"/>
              <a:gd name="connsiteY5" fmla="*/ 2513206 h 2512444"/>
              <a:gd name="connsiteX6" fmla="*/ 581685 w 2994630"/>
              <a:gd name="connsiteY6" fmla="*/ 2512952 h 2512444"/>
              <a:gd name="connsiteX7" fmla="*/ 582193 w 2994630"/>
              <a:gd name="connsiteY7" fmla="*/ 2512952 h 2512444"/>
              <a:gd name="connsiteX8" fmla="*/ 2293447 w 2994630"/>
              <a:gd name="connsiteY8" fmla="*/ 1757442 h 2512444"/>
              <a:gd name="connsiteX9" fmla="*/ 2998708 w 2994630"/>
              <a:gd name="connsiteY9" fmla="*/ 19034 h 2512444"/>
              <a:gd name="connsiteX10" fmla="*/ 2453076 w 2994630"/>
              <a:gd name="connsiteY10" fmla="*/ 564666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30" h="2512444">
                <a:moveTo>
                  <a:pt x="2453076" y="564666"/>
                </a:moveTo>
                <a:cubicBezTo>
                  <a:pt x="2151837" y="564666"/>
                  <a:pt x="1907444" y="320273"/>
                  <a:pt x="1907444" y="19034"/>
                </a:cubicBezTo>
                <a:cubicBezTo>
                  <a:pt x="1907444" y="782157"/>
                  <a:pt x="1310040" y="1398594"/>
                  <a:pt x="547679" y="1422196"/>
                </a:cubicBezTo>
                <a:cubicBezTo>
                  <a:pt x="547679" y="1422196"/>
                  <a:pt x="547679" y="1422196"/>
                  <a:pt x="547679" y="1422196"/>
                </a:cubicBezTo>
                <a:cubicBezTo>
                  <a:pt x="246439" y="1431586"/>
                  <a:pt x="9914" y="1683338"/>
                  <a:pt x="19304" y="1984577"/>
                </a:cubicBezTo>
                <a:cubicBezTo>
                  <a:pt x="28440" y="2279980"/>
                  <a:pt x="270802" y="2513206"/>
                  <a:pt x="564428" y="2513206"/>
                </a:cubicBezTo>
                <a:cubicBezTo>
                  <a:pt x="570265" y="2513206"/>
                  <a:pt x="575848" y="2513206"/>
                  <a:pt x="581685" y="2512952"/>
                </a:cubicBezTo>
                <a:cubicBezTo>
                  <a:pt x="581939" y="2512952"/>
                  <a:pt x="581939" y="2512952"/>
                  <a:pt x="582193" y="2512952"/>
                </a:cubicBezTo>
                <a:cubicBezTo>
                  <a:pt x="1232129" y="2492650"/>
                  <a:pt x="1839938" y="2224148"/>
                  <a:pt x="2293447" y="1757442"/>
                </a:cubicBezTo>
                <a:cubicBezTo>
                  <a:pt x="2748225" y="1289214"/>
                  <a:pt x="2998708" y="672016"/>
                  <a:pt x="2998708" y="19034"/>
                </a:cubicBezTo>
                <a:cubicBezTo>
                  <a:pt x="2998708" y="320273"/>
                  <a:pt x="2754315" y="564666"/>
                  <a:pt x="2453076" y="564666"/>
                </a:cubicBez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DF22038-3617-4D35-B1FA-772C3213C912}"/>
              </a:ext>
            </a:extLst>
          </p:cNvPr>
          <p:cNvSpPr/>
          <p:nvPr/>
        </p:nvSpPr>
        <p:spPr>
          <a:xfrm>
            <a:off x="2915510" y="1757957"/>
            <a:ext cx="1725411" cy="2130355"/>
          </a:xfrm>
          <a:custGeom>
            <a:avLst/>
            <a:gdLst>
              <a:gd name="connsiteX0" fmla="*/ 1764802 w 2487066"/>
              <a:gd name="connsiteY0" fmla="*/ 774543 h 3070765"/>
              <a:gd name="connsiteX1" fmla="*/ 53548 w 2487066"/>
              <a:gd name="connsiteY1" fmla="*/ 19034 h 3070765"/>
              <a:gd name="connsiteX2" fmla="*/ 581415 w 2487066"/>
              <a:gd name="connsiteY2" fmla="*/ 581415 h 3070765"/>
              <a:gd name="connsiteX3" fmla="*/ 19034 w 2487066"/>
              <a:gd name="connsiteY3" fmla="*/ 1109790 h 3070765"/>
              <a:gd name="connsiteX4" fmla="*/ 1378799 w 2487066"/>
              <a:gd name="connsiteY4" fmla="*/ 2512952 h 3070765"/>
              <a:gd name="connsiteX5" fmla="*/ 1924431 w 2487066"/>
              <a:gd name="connsiteY5" fmla="*/ 3058584 h 3070765"/>
              <a:gd name="connsiteX6" fmla="*/ 2470063 w 2487066"/>
              <a:gd name="connsiteY6" fmla="*/ 2512952 h 3070765"/>
              <a:gd name="connsiteX7" fmla="*/ 1764802 w 2487066"/>
              <a:gd name="connsiteY7" fmla="*/ 774543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066" h="3070765">
                <a:moveTo>
                  <a:pt x="1764802" y="774543"/>
                </a:moveTo>
                <a:cubicBezTo>
                  <a:pt x="1311293" y="307584"/>
                  <a:pt x="703485" y="39336"/>
                  <a:pt x="53548" y="19034"/>
                </a:cubicBezTo>
                <a:cubicBezTo>
                  <a:pt x="354534" y="28677"/>
                  <a:pt x="590805" y="280429"/>
                  <a:pt x="581415" y="581415"/>
                </a:cubicBezTo>
                <a:cubicBezTo>
                  <a:pt x="572025" y="882655"/>
                  <a:pt x="320781" y="1119687"/>
                  <a:pt x="19034" y="1109790"/>
                </a:cubicBezTo>
                <a:cubicBezTo>
                  <a:pt x="781650" y="1133645"/>
                  <a:pt x="1378799" y="1750082"/>
                  <a:pt x="1378799" y="2512952"/>
                </a:cubicBezTo>
                <a:cubicBezTo>
                  <a:pt x="1378799" y="2814192"/>
                  <a:pt x="1623192" y="3058584"/>
                  <a:pt x="1924431" y="3058584"/>
                </a:cubicBezTo>
                <a:cubicBezTo>
                  <a:pt x="2225671" y="3058584"/>
                  <a:pt x="2470063" y="2814192"/>
                  <a:pt x="2470063" y="2512952"/>
                </a:cubicBezTo>
                <a:cubicBezTo>
                  <a:pt x="2470063" y="1860224"/>
                  <a:pt x="2219580" y="1242772"/>
                  <a:pt x="1764802" y="774543"/>
                </a:cubicBezTo>
                <a:close/>
              </a:path>
            </a:pathLst>
          </a:cu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1E2FA66-BF7A-43F2-A221-2EC870246DB6}"/>
              </a:ext>
            </a:extLst>
          </p:cNvPr>
          <p:cNvSpPr/>
          <p:nvPr/>
        </p:nvSpPr>
        <p:spPr>
          <a:xfrm>
            <a:off x="1152949" y="3109764"/>
            <a:ext cx="1795836" cy="2130355"/>
          </a:xfrm>
          <a:custGeom>
            <a:avLst/>
            <a:gdLst>
              <a:gd name="connsiteX0" fmla="*/ 2593655 w 2588579"/>
              <a:gd name="connsiteY0" fmla="*/ 3058584 h 3070765"/>
              <a:gd name="connsiteX1" fmla="*/ 2576398 w 2588579"/>
              <a:gd name="connsiteY1" fmla="*/ 3058838 h 3070765"/>
              <a:gd name="connsiteX2" fmla="*/ 2031273 w 2588579"/>
              <a:gd name="connsiteY2" fmla="*/ 2530209 h 3070765"/>
              <a:gd name="connsiteX3" fmla="*/ 2559648 w 2588579"/>
              <a:gd name="connsiteY3" fmla="*/ 1967828 h 3070765"/>
              <a:gd name="connsiteX4" fmla="*/ 2559648 w 2588579"/>
              <a:gd name="connsiteY4" fmla="*/ 1967828 h 3070765"/>
              <a:gd name="connsiteX5" fmla="*/ 2559648 w 2588579"/>
              <a:gd name="connsiteY5" fmla="*/ 1967828 h 3070765"/>
              <a:gd name="connsiteX6" fmla="*/ 2543914 w 2588579"/>
              <a:gd name="connsiteY6" fmla="*/ 1968335 h 3070765"/>
              <a:gd name="connsiteX7" fmla="*/ 2514982 w 2588579"/>
              <a:gd name="connsiteY7" fmla="*/ 1969097 h 3070765"/>
              <a:gd name="connsiteX8" fmla="*/ 1110298 w 2588579"/>
              <a:gd name="connsiteY8" fmla="*/ 564666 h 3070765"/>
              <a:gd name="connsiteX9" fmla="*/ 564666 w 2588579"/>
              <a:gd name="connsiteY9" fmla="*/ 19034 h 3070765"/>
              <a:gd name="connsiteX10" fmla="*/ 19034 w 2588579"/>
              <a:gd name="connsiteY10" fmla="*/ 564666 h 3070765"/>
              <a:gd name="connsiteX11" fmla="*/ 2514982 w 2588579"/>
              <a:gd name="connsiteY11" fmla="*/ 3060360 h 3070765"/>
              <a:gd name="connsiteX12" fmla="*/ 2581473 w 2588579"/>
              <a:gd name="connsiteY12" fmla="*/ 3058838 h 3070765"/>
              <a:gd name="connsiteX13" fmla="*/ 2593655 w 2588579"/>
              <a:gd name="connsiteY13" fmla="*/ 3058584 h 3070765"/>
              <a:gd name="connsiteX14" fmla="*/ 2594163 w 2588579"/>
              <a:gd name="connsiteY14" fmla="*/ 3058584 h 3070765"/>
              <a:gd name="connsiteX15" fmla="*/ 2593655 w 2588579"/>
              <a:gd name="connsiteY15" fmla="*/ 3058584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8579" h="3070765">
                <a:moveTo>
                  <a:pt x="2593655" y="3058584"/>
                </a:moveTo>
                <a:cubicBezTo>
                  <a:pt x="2587818" y="3058838"/>
                  <a:pt x="2581981" y="3058838"/>
                  <a:pt x="2576398" y="3058838"/>
                </a:cubicBezTo>
                <a:cubicBezTo>
                  <a:pt x="2283025" y="3058838"/>
                  <a:pt x="2040663" y="2825612"/>
                  <a:pt x="2031273" y="2530209"/>
                </a:cubicBezTo>
                <a:cubicBezTo>
                  <a:pt x="2021883" y="2228970"/>
                  <a:pt x="2258409" y="197721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lnTo>
                  <a:pt x="2543914" y="1968335"/>
                </a:lnTo>
                <a:cubicBezTo>
                  <a:pt x="2534270" y="1968589"/>
                  <a:pt x="2524626" y="1969097"/>
                  <a:pt x="2514982" y="1969097"/>
                </a:cubicBezTo>
                <a:cubicBezTo>
                  <a:pt x="1740439" y="1969097"/>
                  <a:pt x="1110298" y="1338955"/>
                  <a:pt x="1110298" y="564666"/>
                </a:cubicBezTo>
                <a:cubicBezTo>
                  <a:pt x="1110298" y="263426"/>
                  <a:pt x="865905" y="19034"/>
                  <a:pt x="564666" y="19034"/>
                </a:cubicBezTo>
                <a:cubicBezTo>
                  <a:pt x="263426" y="19034"/>
                  <a:pt x="19034" y="263172"/>
                  <a:pt x="19034" y="564666"/>
                </a:cubicBezTo>
                <a:cubicBezTo>
                  <a:pt x="19034" y="1940927"/>
                  <a:pt x="1138721" y="3060360"/>
                  <a:pt x="2514982" y="3060360"/>
                </a:cubicBezTo>
                <a:cubicBezTo>
                  <a:pt x="2537315" y="3060360"/>
                  <a:pt x="2559394" y="3059599"/>
                  <a:pt x="2581473" y="3058838"/>
                </a:cubicBezTo>
                <a:lnTo>
                  <a:pt x="2593655" y="3058584"/>
                </a:lnTo>
                <a:cubicBezTo>
                  <a:pt x="2593909" y="3058584"/>
                  <a:pt x="2593909" y="3058584"/>
                  <a:pt x="2594163" y="3058584"/>
                </a:cubicBezTo>
                <a:cubicBezTo>
                  <a:pt x="2593909" y="3058584"/>
                  <a:pt x="2593655" y="3058584"/>
                  <a:pt x="2593655" y="3058584"/>
                </a:cubicBezTo>
                <a:close/>
              </a:path>
            </a:pathLst>
          </a:cu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E6C1D54-5B8D-4F21-BACF-68C8267F383F}"/>
              </a:ext>
            </a:extLst>
          </p:cNvPr>
          <p:cNvSpPr/>
          <p:nvPr/>
        </p:nvSpPr>
        <p:spPr>
          <a:xfrm>
            <a:off x="1152949" y="1756724"/>
            <a:ext cx="2165567" cy="1743017"/>
          </a:xfrm>
          <a:custGeom>
            <a:avLst/>
            <a:gdLst>
              <a:gd name="connsiteX0" fmla="*/ 2593909 w 3121522"/>
              <a:gd name="connsiteY0" fmla="*/ 20810 h 2512444"/>
              <a:gd name="connsiteX1" fmla="*/ 2593655 w 3121522"/>
              <a:gd name="connsiteY1" fmla="*/ 20810 h 2512444"/>
              <a:gd name="connsiteX2" fmla="*/ 2581220 w 3121522"/>
              <a:gd name="connsiteY2" fmla="*/ 20303 h 2512444"/>
              <a:gd name="connsiteX3" fmla="*/ 2514982 w 3121522"/>
              <a:gd name="connsiteY3" fmla="*/ 19034 h 2512444"/>
              <a:gd name="connsiteX4" fmla="*/ 19034 w 3121522"/>
              <a:gd name="connsiteY4" fmla="*/ 2514982 h 2512444"/>
              <a:gd name="connsiteX5" fmla="*/ 564666 w 3121522"/>
              <a:gd name="connsiteY5" fmla="*/ 1969350 h 2512444"/>
              <a:gd name="connsiteX6" fmla="*/ 1110298 w 3121522"/>
              <a:gd name="connsiteY6" fmla="*/ 2514982 h 2512444"/>
              <a:gd name="connsiteX7" fmla="*/ 2514982 w 3121522"/>
              <a:gd name="connsiteY7" fmla="*/ 1110297 h 2512444"/>
              <a:gd name="connsiteX8" fmla="*/ 2543914 w 3121522"/>
              <a:gd name="connsiteY8" fmla="*/ 1111059 h 2512444"/>
              <a:gd name="connsiteX9" fmla="*/ 2559648 w 3121522"/>
              <a:gd name="connsiteY9" fmla="*/ 1111566 h 2512444"/>
              <a:gd name="connsiteX10" fmla="*/ 2559648 w 3121522"/>
              <a:gd name="connsiteY10" fmla="*/ 1111566 h 2512444"/>
              <a:gd name="connsiteX11" fmla="*/ 3122030 w 3121522"/>
              <a:gd name="connsiteY11" fmla="*/ 583192 h 2512444"/>
              <a:gd name="connsiteX12" fmla="*/ 2593909 w 3121522"/>
              <a:gd name="connsiteY12" fmla="*/ 20810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522" h="2512444">
                <a:moveTo>
                  <a:pt x="2593909" y="20810"/>
                </a:moveTo>
                <a:cubicBezTo>
                  <a:pt x="2593909" y="20810"/>
                  <a:pt x="2593655" y="20810"/>
                  <a:pt x="2593655" y="20810"/>
                </a:cubicBezTo>
                <a:lnTo>
                  <a:pt x="2581220" y="20303"/>
                </a:lnTo>
                <a:cubicBezTo>
                  <a:pt x="2559141" y="19795"/>
                  <a:pt x="2537062" y="19034"/>
                  <a:pt x="2514982" y="19034"/>
                </a:cubicBezTo>
                <a:cubicBezTo>
                  <a:pt x="1138721" y="19034"/>
                  <a:pt x="19034" y="1138721"/>
                  <a:pt x="19034" y="2514982"/>
                </a:cubicBezTo>
                <a:cubicBezTo>
                  <a:pt x="19034" y="2213743"/>
                  <a:pt x="263426" y="1969350"/>
                  <a:pt x="564666" y="1969350"/>
                </a:cubicBezTo>
                <a:cubicBezTo>
                  <a:pt x="865905" y="1969350"/>
                  <a:pt x="1110298" y="2213489"/>
                  <a:pt x="1110298" y="2514982"/>
                </a:cubicBezTo>
                <a:cubicBezTo>
                  <a:pt x="1110298" y="1740439"/>
                  <a:pt x="1740439" y="1110297"/>
                  <a:pt x="2514982" y="1110297"/>
                </a:cubicBezTo>
                <a:cubicBezTo>
                  <a:pt x="2524626" y="1110297"/>
                  <a:pt x="2534270" y="1110805"/>
                  <a:pt x="2543914" y="1111059"/>
                </a:cubicBezTo>
                <a:lnTo>
                  <a:pt x="2559648" y="1111566"/>
                </a:lnTo>
                <a:cubicBezTo>
                  <a:pt x="2559648" y="1111566"/>
                  <a:pt x="2559648" y="1111566"/>
                  <a:pt x="2559648" y="1111566"/>
                </a:cubicBezTo>
                <a:cubicBezTo>
                  <a:pt x="2861395" y="1121464"/>
                  <a:pt x="3112640" y="884431"/>
                  <a:pt x="3122030" y="583192"/>
                </a:cubicBezTo>
                <a:cubicBezTo>
                  <a:pt x="3131420" y="282206"/>
                  <a:pt x="2895148" y="30454"/>
                  <a:pt x="2593909" y="20810"/>
                </a:cubicBez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D1AB39-DE55-44C3-8AA5-F13B612455AB}"/>
              </a:ext>
            </a:extLst>
          </p:cNvPr>
          <p:cNvSpPr/>
          <p:nvPr/>
        </p:nvSpPr>
        <p:spPr>
          <a:xfrm>
            <a:off x="1937994" y="3133472"/>
            <a:ext cx="194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A2431"/>
                </a:solidFill>
                <a:latin typeface="+mj-lt"/>
              </a:rPr>
              <a:t>Lorem ipsum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D34544-72A1-4908-B2CC-07AC3582550D}"/>
              </a:ext>
            </a:extLst>
          </p:cNvPr>
          <p:cNvGrpSpPr/>
          <p:nvPr/>
        </p:nvGrpSpPr>
        <p:grpSpPr>
          <a:xfrm>
            <a:off x="4072753" y="3411440"/>
            <a:ext cx="375704" cy="282281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9838DCB-4D19-4957-9C50-7C5C1267F71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B516BE0-FAB2-4F05-B83D-C4DECB81159D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F90F8B-EA13-4F1B-9A3E-C15AD93586A9}"/>
              </a:ext>
            </a:extLst>
          </p:cNvPr>
          <p:cNvGrpSpPr/>
          <p:nvPr/>
        </p:nvGrpSpPr>
        <p:grpSpPr>
          <a:xfrm>
            <a:off x="2813071" y="1942069"/>
            <a:ext cx="370048" cy="374884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A5DD29D-C99E-4C8D-A187-B8D3A520CB52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E9FF3D8-3182-433E-B709-1E8D3BBF4D93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AD4D4C6-DF4D-4796-9A2A-8DC58A7959D7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056AAF6-2AFC-422D-918A-9FC1C0F3C0EE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6F27F5A-7CEB-44D6-8A88-CA7FD9D513A0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CB43B64-6D16-4F11-A946-D819D8AC94CD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59F25EA-8386-429F-A395-EF27B951494B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704F312-F109-4D72-A030-C6C1E81345E9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86C280E-9664-4AC9-9A26-E69899563462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1201B48-4B6D-4900-B8FC-35B494C82467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FECFD9C-D316-435F-8AF7-596FC593C33D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42243E-ED0E-4C58-BB95-1107923E8CF3}"/>
              </a:ext>
            </a:extLst>
          </p:cNvPr>
          <p:cNvGrpSpPr/>
          <p:nvPr/>
        </p:nvGrpSpPr>
        <p:grpSpPr>
          <a:xfrm>
            <a:off x="1342634" y="3316307"/>
            <a:ext cx="373288" cy="364666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88FE9E9-6671-43A5-A8E1-59EC55EB9D43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A530FAD-35B2-4C29-A661-70E77DDD0123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548A98E-0A77-4EEB-9BA5-FBB255832A3D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974CE63-2009-47CF-BE18-5DF396D41BC2}"/>
              </a:ext>
            </a:extLst>
          </p:cNvPr>
          <p:cNvGrpSpPr/>
          <p:nvPr/>
        </p:nvGrpSpPr>
        <p:grpSpPr>
          <a:xfrm>
            <a:off x="2723260" y="4656621"/>
            <a:ext cx="389981" cy="384903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3E4C13-2E0F-4179-973C-815038BF35D7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206445-2BFE-44BB-8D95-179330F461EB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C8BEBB3C-0BCA-4D77-BC39-D599077458FF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E389001-9D15-4A9F-9E09-2BF4D8C955BD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EC5EC69-26A7-4683-A690-33687CC99A83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21871AB-0DFC-4CBC-953E-59CCC35E1892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727E1F2-F60A-4445-AFF7-DA4D952A0ADE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523BF27-2C4E-4DE2-966B-143F3A6F3A31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7C097CD-A31C-4E4D-8264-A16D3C2301B8}"/>
              </a:ext>
            </a:extLst>
          </p:cNvPr>
          <p:cNvSpPr txBox="1"/>
          <p:nvPr/>
        </p:nvSpPr>
        <p:spPr>
          <a:xfrm>
            <a:off x="6794500" y="5002562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32E749-61B0-4AE6-AEEC-38DC4A73A255}"/>
              </a:ext>
            </a:extLst>
          </p:cNvPr>
          <p:cNvSpPr/>
          <p:nvPr/>
        </p:nvSpPr>
        <p:spPr>
          <a:xfrm>
            <a:off x="6794499" y="4654661"/>
            <a:ext cx="460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STEP 04. Lorem ipsum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8CF983-7889-4FB2-8AFB-49FA62FE1C54}"/>
              </a:ext>
            </a:extLst>
          </p:cNvPr>
          <p:cNvGrpSpPr/>
          <p:nvPr/>
        </p:nvGrpSpPr>
        <p:grpSpPr>
          <a:xfrm>
            <a:off x="6155526" y="2718720"/>
            <a:ext cx="375704" cy="282281"/>
            <a:chOff x="5449053" y="2279808"/>
            <a:chExt cx="392238" cy="294704"/>
          </a:xfrm>
          <a:solidFill>
            <a:srgbClr val="FD3653"/>
          </a:solidFill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936A33F-64BD-4EEC-B845-36EFFA57F43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C7E6426-6EAF-4153-8734-672B76BEC23D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CB51BC-A818-41EE-9DDC-87B30517C91C}"/>
              </a:ext>
            </a:extLst>
          </p:cNvPr>
          <p:cNvGrpSpPr/>
          <p:nvPr/>
        </p:nvGrpSpPr>
        <p:grpSpPr>
          <a:xfrm>
            <a:off x="6158354" y="1750749"/>
            <a:ext cx="370048" cy="374884"/>
            <a:chOff x="2767384" y="4895564"/>
            <a:chExt cx="386334" cy="391382"/>
          </a:xfrm>
          <a:solidFill>
            <a:srgbClr val="FD3653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ACE98BA-F25C-4CBA-B814-1409F3321682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CA5144C-7F68-4370-A408-916B3782A949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A4B93BE-5E87-4792-A639-A87DD28037EF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97200D3-94E3-4801-8509-14528127F69E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C082724-7B11-4CF4-9A99-0D11A352923B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781856A-53FE-471B-A351-DB5BB8B21505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FDACE4F-A86E-4875-804D-21F954AE0765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0681D974-D972-4811-AD6A-0F4BE457ACE4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E021F30-7A22-4852-AC3C-A6B3AFC85D47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B4E8905-9388-4779-94E0-248AAA7C280C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F37038D0-3905-4C2E-93A1-1EE439D2ADDD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441A939-358E-4280-9F79-4D1F0177243D}"/>
              </a:ext>
            </a:extLst>
          </p:cNvPr>
          <p:cNvGrpSpPr/>
          <p:nvPr/>
        </p:nvGrpSpPr>
        <p:grpSpPr>
          <a:xfrm>
            <a:off x="6156734" y="4654661"/>
            <a:ext cx="373288" cy="364666"/>
            <a:chOff x="7463066" y="2241184"/>
            <a:chExt cx="389716" cy="380715"/>
          </a:xfrm>
          <a:solidFill>
            <a:srgbClr val="FD3653"/>
          </a:solidFill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6E0A71A-BEEE-4E8E-8FF1-F7E3906DC7C0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C40DD0-B305-4208-9FC9-A4F42A617617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B6885F4-998C-46BD-A33F-D70865CF252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F6AE47F-6963-4C94-A815-CC7E8CF77335}"/>
              </a:ext>
            </a:extLst>
          </p:cNvPr>
          <p:cNvGrpSpPr/>
          <p:nvPr/>
        </p:nvGrpSpPr>
        <p:grpSpPr>
          <a:xfrm>
            <a:off x="6148388" y="3686691"/>
            <a:ext cx="389981" cy="384903"/>
            <a:chOff x="4107647" y="4896992"/>
            <a:chExt cx="394132" cy="389001"/>
          </a:xfrm>
          <a:solidFill>
            <a:srgbClr val="FD3653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C368350A-6DFC-4C86-9DBE-0E219CAF57B8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D41A15D1-360C-4CFF-8173-257B7DE142B1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39FA318-FCCB-4A53-97D0-726F2DFCA3C6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7E57203-A697-40C9-8A96-94BCF6F4A9AA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24BA03D-CFD4-445B-A0F8-679549CF3E43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A831B92-34D5-479F-B1B5-47F6D3B08542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9977EEFA-A047-4BB2-B7B4-000CB56ED039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A097233-FBD1-476E-BD68-19260F4C2D8A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11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EB2D237-B7A1-45B9-9E73-DB57E41D67BC}"/>
              </a:ext>
            </a:extLst>
          </p:cNvPr>
          <p:cNvSpPr/>
          <p:nvPr/>
        </p:nvSpPr>
        <p:spPr>
          <a:xfrm>
            <a:off x="4283817" y="1461098"/>
            <a:ext cx="3624366" cy="3624366"/>
          </a:xfrm>
          <a:prstGeom prst="ellipse">
            <a:avLst/>
          </a:prstGeom>
          <a:noFill/>
          <a:ln w="28575" cap="flat">
            <a:solidFill>
              <a:srgbClr val="1A243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D20C45-6853-44D9-841B-B41866CAF318}"/>
              </a:ext>
            </a:extLst>
          </p:cNvPr>
          <p:cNvSpPr/>
          <p:nvPr/>
        </p:nvSpPr>
        <p:spPr>
          <a:xfrm>
            <a:off x="5238749" y="2416030"/>
            <a:ext cx="1714502" cy="1714502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3A1E01-13A1-4165-ADA4-FAD4F2AABE09}"/>
              </a:ext>
            </a:extLst>
          </p:cNvPr>
          <p:cNvSpPr/>
          <p:nvPr/>
        </p:nvSpPr>
        <p:spPr>
          <a:xfrm>
            <a:off x="5536872" y="1001032"/>
            <a:ext cx="1118256" cy="1118256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EEF8C0-F12A-40C8-8591-C4133399235E}"/>
              </a:ext>
            </a:extLst>
          </p:cNvPr>
          <p:cNvSpPr/>
          <p:nvPr/>
        </p:nvSpPr>
        <p:spPr>
          <a:xfrm>
            <a:off x="5536872" y="4427274"/>
            <a:ext cx="1118256" cy="1118256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64A03C-3A25-4390-B1ED-F23096490204}"/>
              </a:ext>
            </a:extLst>
          </p:cNvPr>
          <p:cNvSpPr/>
          <p:nvPr/>
        </p:nvSpPr>
        <p:spPr>
          <a:xfrm>
            <a:off x="7020478" y="3570713"/>
            <a:ext cx="1118256" cy="1118256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272C2E6-8DDA-4AA2-8CA0-1294C056ABB9}"/>
              </a:ext>
            </a:extLst>
          </p:cNvPr>
          <p:cNvSpPr/>
          <p:nvPr/>
        </p:nvSpPr>
        <p:spPr>
          <a:xfrm>
            <a:off x="4053266" y="1857593"/>
            <a:ext cx="1118256" cy="1118256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110B00-970E-445E-BE7C-32F4097C5F71}"/>
              </a:ext>
            </a:extLst>
          </p:cNvPr>
          <p:cNvSpPr/>
          <p:nvPr/>
        </p:nvSpPr>
        <p:spPr>
          <a:xfrm>
            <a:off x="7020478" y="1857593"/>
            <a:ext cx="1118256" cy="1118256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FE4B18-76DA-4DB2-B5F2-8BC5A436C8BF}"/>
              </a:ext>
            </a:extLst>
          </p:cNvPr>
          <p:cNvSpPr/>
          <p:nvPr/>
        </p:nvSpPr>
        <p:spPr>
          <a:xfrm>
            <a:off x="4053266" y="3570714"/>
            <a:ext cx="1118256" cy="1118256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9035A0-25AD-42A4-B5FC-8F39CFC93DFA}"/>
              </a:ext>
            </a:extLst>
          </p:cNvPr>
          <p:cNvGrpSpPr/>
          <p:nvPr/>
        </p:nvGrpSpPr>
        <p:grpSpPr>
          <a:xfrm>
            <a:off x="7453487" y="2247844"/>
            <a:ext cx="252238" cy="336372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0019571-0104-4BE7-AADF-0A31294E0FA5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F9C4167-72F4-441D-A961-AED51F6C23F4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94BFE4-DDB8-4326-A952-8C0AEB70714F}"/>
              </a:ext>
            </a:extLst>
          </p:cNvPr>
          <p:cNvGrpSpPr/>
          <p:nvPr/>
        </p:nvGrpSpPr>
        <p:grpSpPr>
          <a:xfrm>
            <a:off x="5929970" y="1392930"/>
            <a:ext cx="332060" cy="331652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DE447C7-C95D-4B28-85AF-6D3E6533894C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24504FF-3BD8-4801-8048-BCBD8A9C9A1C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222E4D6-8C88-4358-90E1-018FD4C190BA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62756D2-B622-447B-A3F2-66FC21B206C2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9CE9E72-378C-47F4-B089-AE6C46B15520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C78C5F9-CCCB-4F69-AFD8-F46B5B80E0B7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65B4183-111A-4403-B1D1-7BCDDBCD6C1C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C73D5B-AC14-4936-A14C-916B5171883C}"/>
              </a:ext>
            </a:extLst>
          </p:cNvPr>
          <p:cNvGrpSpPr/>
          <p:nvPr/>
        </p:nvGrpSpPr>
        <p:grpSpPr>
          <a:xfrm>
            <a:off x="7415549" y="3955879"/>
            <a:ext cx="321368" cy="329660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B50BF95-0A9C-4DAE-8187-7E4C05F391C7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D0EFEF8-64EC-412F-BF9E-DD2AEFBED490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46862A0-E8DF-48AC-8905-FF4E96C7D7FB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6B7F29B-2434-4256-B668-F6FA133BE007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4AF40E-2360-479D-8280-C81025054642}"/>
              </a:ext>
            </a:extLst>
          </p:cNvPr>
          <p:cNvGrpSpPr/>
          <p:nvPr/>
        </p:nvGrpSpPr>
        <p:grpSpPr>
          <a:xfrm>
            <a:off x="5934316" y="4791325"/>
            <a:ext cx="333606" cy="33360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1029B26-23C4-42DB-839B-0D752F46DCA2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EEDA3E8-E12D-46EA-BEDF-E5EE7270CD9E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B65DAE3-3E6F-4787-B92B-65A4F9069A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1D4075E-A8FB-46B7-B667-38227A18EC0F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ABDD4D-A045-4FE0-892E-9DCE7A2A6D1E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AA0E597-C3B6-413F-A9A2-9FA039CED2FA}"/>
              </a:ext>
            </a:extLst>
          </p:cNvPr>
          <p:cNvSpPr/>
          <p:nvPr/>
        </p:nvSpPr>
        <p:spPr>
          <a:xfrm>
            <a:off x="4456406" y="2241612"/>
            <a:ext cx="292926" cy="333608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B08C29-DB1A-41B4-92D9-D1FDC69ECAAC}"/>
              </a:ext>
            </a:extLst>
          </p:cNvPr>
          <p:cNvGrpSpPr/>
          <p:nvPr/>
        </p:nvGrpSpPr>
        <p:grpSpPr>
          <a:xfrm>
            <a:off x="4445712" y="3998031"/>
            <a:ext cx="333364" cy="319530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1BE9A3D-0C39-4BD7-9DC2-5CC063918A24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2231E2B-9394-4FB5-BEA5-28486302EEDE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339198A-186F-4040-8D0B-783E31961D61}"/>
              </a:ext>
            </a:extLst>
          </p:cNvPr>
          <p:cNvSpPr txBox="1"/>
          <p:nvPr/>
        </p:nvSpPr>
        <p:spPr>
          <a:xfrm>
            <a:off x="6953251" y="1274281"/>
            <a:ext cx="449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en-US" altLang="ko-KR" sz="1200" dirty="0">
              <a:solidFill>
                <a:srgbClr val="1A243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F06C24-1438-4279-AEF4-DD2970510EB8}"/>
              </a:ext>
            </a:extLst>
          </p:cNvPr>
          <p:cNvSpPr/>
          <p:nvPr/>
        </p:nvSpPr>
        <p:spPr>
          <a:xfrm>
            <a:off x="6953250" y="974571"/>
            <a:ext cx="449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8E5B1-1F21-49A2-96C1-20C5BF46F363}"/>
              </a:ext>
            </a:extLst>
          </p:cNvPr>
          <p:cNvSpPr txBox="1"/>
          <p:nvPr/>
        </p:nvSpPr>
        <p:spPr>
          <a:xfrm>
            <a:off x="8363966" y="2670198"/>
            <a:ext cx="308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en-US" altLang="ko-KR" sz="1200" dirty="0">
              <a:solidFill>
                <a:srgbClr val="1A243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F2F799-B1CE-4691-883B-CCDA5AE221FC}"/>
              </a:ext>
            </a:extLst>
          </p:cNvPr>
          <p:cNvSpPr/>
          <p:nvPr/>
        </p:nvSpPr>
        <p:spPr>
          <a:xfrm>
            <a:off x="8363965" y="2370488"/>
            <a:ext cx="308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D2074-A305-49FB-9F26-366B215A0EFA}"/>
              </a:ext>
            </a:extLst>
          </p:cNvPr>
          <p:cNvSpPr txBox="1"/>
          <p:nvPr/>
        </p:nvSpPr>
        <p:spPr>
          <a:xfrm>
            <a:off x="8363966" y="4512591"/>
            <a:ext cx="308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en-US" altLang="ko-KR" sz="1200" dirty="0">
              <a:solidFill>
                <a:srgbClr val="1A243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B1C145-ADBF-487D-A44D-A06D958CB307}"/>
              </a:ext>
            </a:extLst>
          </p:cNvPr>
          <p:cNvSpPr/>
          <p:nvPr/>
        </p:nvSpPr>
        <p:spPr>
          <a:xfrm>
            <a:off x="8363965" y="4212881"/>
            <a:ext cx="308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45658D-CA88-4FAE-AB4A-F406BF293671}"/>
              </a:ext>
            </a:extLst>
          </p:cNvPr>
          <p:cNvSpPr txBox="1"/>
          <p:nvPr/>
        </p:nvSpPr>
        <p:spPr>
          <a:xfrm>
            <a:off x="734666" y="1991348"/>
            <a:ext cx="308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en-US" altLang="ko-KR" sz="1200" dirty="0">
              <a:solidFill>
                <a:srgbClr val="1A243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CF3BC6-4079-41BD-B6C2-07FE2CA5FD7A}"/>
              </a:ext>
            </a:extLst>
          </p:cNvPr>
          <p:cNvSpPr/>
          <p:nvPr/>
        </p:nvSpPr>
        <p:spPr>
          <a:xfrm>
            <a:off x="734665" y="1691638"/>
            <a:ext cx="308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334F22-7E0E-4D16-B5A2-0120AC7E640D}"/>
              </a:ext>
            </a:extLst>
          </p:cNvPr>
          <p:cNvSpPr txBox="1"/>
          <p:nvPr/>
        </p:nvSpPr>
        <p:spPr>
          <a:xfrm>
            <a:off x="734666" y="3833741"/>
            <a:ext cx="308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en-US" altLang="ko-KR" sz="1200" dirty="0">
              <a:solidFill>
                <a:srgbClr val="1A243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11FA1F-9523-46EB-A678-BE307F8225BC}"/>
              </a:ext>
            </a:extLst>
          </p:cNvPr>
          <p:cNvSpPr/>
          <p:nvPr/>
        </p:nvSpPr>
        <p:spPr>
          <a:xfrm>
            <a:off x="734665" y="3534031"/>
            <a:ext cx="3088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769C-5F44-4441-945F-FE06A021FF84}"/>
              </a:ext>
            </a:extLst>
          </p:cNvPr>
          <p:cNvSpPr txBox="1"/>
          <p:nvPr/>
        </p:nvSpPr>
        <p:spPr>
          <a:xfrm>
            <a:off x="3842385" y="5885829"/>
            <a:ext cx="449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en-US" altLang="ko-KR" sz="1200" dirty="0">
              <a:solidFill>
                <a:srgbClr val="1A243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ECEEDC-8033-4C6C-9D74-CF410873DB6B}"/>
              </a:ext>
            </a:extLst>
          </p:cNvPr>
          <p:cNvSpPr/>
          <p:nvPr/>
        </p:nvSpPr>
        <p:spPr>
          <a:xfrm>
            <a:off x="3842384" y="5586119"/>
            <a:ext cx="449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A243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65544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B7086C-4A3C-4AFF-802D-1B767C611E1C}"/>
              </a:ext>
            </a:extLst>
          </p:cNvPr>
          <p:cNvSpPr/>
          <p:nvPr/>
        </p:nvSpPr>
        <p:spPr>
          <a:xfrm>
            <a:off x="847782" y="2162384"/>
            <a:ext cx="184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rgbClr val="1A2431"/>
                </a:solidFill>
              </a:rPr>
              <a:t>TASKS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582FB6-446C-4023-B140-8B0FFFE0827D}"/>
              </a:ext>
            </a:extLst>
          </p:cNvPr>
          <p:cNvSpPr/>
          <p:nvPr/>
        </p:nvSpPr>
        <p:spPr>
          <a:xfrm>
            <a:off x="3009406" y="2162384"/>
            <a:ext cx="184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WEEK 1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E4A124-B5DA-4BFB-9DED-BA42842B9CC9}"/>
              </a:ext>
            </a:extLst>
          </p:cNvPr>
          <p:cNvSpPr/>
          <p:nvPr/>
        </p:nvSpPr>
        <p:spPr>
          <a:xfrm>
            <a:off x="5171030" y="2162384"/>
            <a:ext cx="184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WEEK 2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6F1322-AA0A-4A13-BE3E-4AC04CACBE0C}"/>
              </a:ext>
            </a:extLst>
          </p:cNvPr>
          <p:cNvSpPr/>
          <p:nvPr/>
        </p:nvSpPr>
        <p:spPr>
          <a:xfrm>
            <a:off x="7332654" y="2162384"/>
            <a:ext cx="184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WEEK 3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C4C4B0-8848-4BF5-8910-CC855F8440F4}"/>
              </a:ext>
            </a:extLst>
          </p:cNvPr>
          <p:cNvSpPr/>
          <p:nvPr/>
        </p:nvSpPr>
        <p:spPr>
          <a:xfrm>
            <a:off x="9494278" y="2162384"/>
            <a:ext cx="184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A2431"/>
                </a:solidFill>
              </a:rPr>
              <a:t>WEEK 4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D5E1E81-77D2-4DD4-A2C3-6BECC7255D6D}"/>
              </a:ext>
            </a:extLst>
          </p:cNvPr>
          <p:cNvSpPr/>
          <p:nvPr/>
        </p:nvSpPr>
        <p:spPr>
          <a:xfrm>
            <a:off x="847782" y="2905475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A2431"/>
                </a:solidFill>
              </a:rPr>
              <a:t>Lorem ipsum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7B0A9-411B-436C-9062-FD7D824E362E}"/>
              </a:ext>
            </a:extLst>
          </p:cNvPr>
          <p:cNvSpPr/>
          <p:nvPr/>
        </p:nvSpPr>
        <p:spPr>
          <a:xfrm>
            <a:off x="847782" y="3648566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A2431"/>
                </a:solidFill>
              </a:rPr>
              <a:t>Dolor </a:t>
            </a:r>
            <a:r>
              <a:rPr lang="en-US" altLang="ko-KR" sz="1400" dirty="0" err="1">
                <a:solidFill>
                  <a:srgbClr val="1A2431"/>
                </a:solidFill>
              </a:rPr>
              <a:t>dit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493901-F52C-4658-9F2F-C5286A2A1717}"/>
              </a:ext>
            </a:extLst>
          </p:cNvPr>
          <p:cNvSpPr/>
          <p:nvPr/>
        </p:nvSpPr>
        <p:spPr>
          <a:xfrm>
            <a:off x="847782" y="4391657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B938CC0-B4A5-47DF-BA2B-9D1BD5F6BFBE}"/>
              </a:ext>
            </a:extLst>
          </p:cNvPr>
          <p:cNvSpPr/>
          <p:nvPr/>
        </p:nvSpPr>
        <p:spPr>
          <a:xfrm>
            <a:off x="847782" y="5134749"/>
            <a:ext cx="1849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1A2431"/>
                </a:solidFill>
              </a:rPr>
              <a:t>Adipiscing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endParaRPr lang="ko-KR" altLang="en-US" sz="1400" dirty="0">
              <a:solidFill>
                <a:srgbClr val="1A243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845C668-84AC-4404-B178-C2276735D5C1}"/>
              </a:ext>
            </a:extLst>
          </p:cNvPr>
          <p:cNvCxnSpPr/>
          <p:nvPr/>
        </p:nvCxnSpPr>
        <p:spPr>
          <a:xfrm>
            <a:off x="3009406" y="3059363"/>
            <a:ext cx="8334812" cy="0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C736B7F-6958-4529-BABD-6B04D04CEA65}"/>
              </a:ext>
            </a:extLst>
          </p:cNvPr>
          <p:cNvCxnSpPr/>
          <p:nvPr/>
        </p:nvCxnSpPr>
        <p:spPr>
          <a:xfrm>
            <a:off x="3009406" y="3813236"/>
            <a:ext cx="8334812" cy="0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D8C12BC-CF00-4B5C-857D-97901DFABF9C}"/>
              </a:ext>
            </a:extLst>
          </p:cNvPr>
          <p:cNvCxnSpPr/>
          <p:nvPr/>
        </p:nvCxnSpPr>
        <p:spPr>
          <a:xfrm>
            <a:off x="3009406" y="4545545"/>
            <a:ext cx="8334812" cy="0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7E71B23-A765-4FF7-89B9-B62109573FCE}"/>
              </a:ext>
            </a:extLst>
          </p:cNvPr>
          <p:cNvCxnSpPr/>
          <p:nvPr/>
        </p:nvCxnSpPr>
        <p:spPr>
          <a:xfrm>
            <a:off x="3009406" y="5288637"/>
            <a:ext cx="8334812" cy="0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CAC2C7D-1679-40A8-95FC-F86C9CE727C2}"/>
              </a:ext>
            </a:extLst>
          </p:cNvPr>
          <p:cNvSpPr/>
          <p:nvPr/>
        </p:nvSpPr>
        <p:spPr>
          <a:xfrm>
            <a:off x="3321090" y="2987835"/>
            <a:ext cx="2089110" cy="143056"/>
          </a:xfrm>
          <a:prstGeom prst="roundRect">
            <a:avLst>
              <a:gd name="adj" fmla="val 50000"/>
            </a:avLst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891C7A-C0ED-4946-BAF8-FAADAAD407CB}"/>
              </a:ext>
            </a:extLst>
          </p:cNvPr>
          <p:cNvSpPr/>
          <p:nvPr/>
        </p:nvSpPr>
        <p:spPr>
          <a:xfrm>
            <a:off x="5410200" y="3741708"/>
            <a:ext cx="2089110" cy="143056"/>
          </a:xfrm>
          <a:prstGeom prst="roundRect">
            <a:avLst>
              <a:gd name="adj" fmla="val 50000"/>
            </a:avLst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F9DAB87-197A-4F06-83AD-6303E67F6AB7}"/>
              </a:ext>
            </a:extLst>
          </p:cNvPr>
          <p:cNvSpPr/>
          <p:nvPr/>
        </p:nvSpPr>
        <p:spPr>
          <a:xfrm>
            <a:off x="5410200" y="4472720"/>
            <a:ext cx="4533900" cy="143056"/>
          </a:xfrm>
          <a:prstGeom prst="roundRect">
            <a:avLst>
              <a:gd name="adj" fmla="val 50000"/>
            </a:avLst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BF0986F-CD89-48BB-B5B2-103C0660F4EB}"/>
              </a:ext>
            </a:extLst>
          </p:cNvPr>
          <p:cNvSpPr/>
          <p:nvPr/>
        </p:nvSpPr>
        <p:spPr>
          <a:xfrm>
            <a:off x="7777162" y="5217109"/>
            <a:ext cx="3567055" cy="143056"/>
          </a:xfrm>
          <a:prstGeom prst="roundRect">
            <a:avLst>
              <a:gd name="adj" fmla="val 50000"/>
            </a:avLst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E6F8B1-4A3D-419B-95AD-F3F5C49B1ECC}"/>
              </a:ext>
            </a:extLst>
          </p:cNvPr>
          <p:cNvSpPr txBox="1"/>
          <p:nvPr/>
        </p:nvSpPr>
        <p:spPr>
          <a:xfrm>
            <a:off x="1625599" y="1084462"/>
            <a:ext cx="894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4B3D6B-F100-4F09-B005-D9F8158D4EA3}"/>
              </a:ext>
            </a:extLst>
          </p:cNvPr>
          <p:cNvSpPr txBox="1"/>
          <p:nvPr/>
        </p:nvSpPr>
        <p:spPr>
          <a:xfrm>
            <a:off x="1625599" y="642624"/>
            <a:ext cx="894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SCHEDULE SLIDE</a:t>
            </a:r>
            <a:endParaRPr lang="ko-KR" altLang="en-US" sz="2800" b="1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4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2EDDB-3DEA-4F76-83EB-43D17EE17C32}"/>
              </a:ext>
            </a:extLst>
          </p:cNvPr>
          <p:cNvSpPr txBox="1"/>
          <p:nvPr/>
        </p:nvSpPr>
        <p:spPr>
          <a:xfrm>
            <a:off x="4267336" y="3429000"/>
            <a:ext cx="360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3200" b="1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C8760-5F13-437A-89F1-D25879B3A77F}"/>
              </a:ext>
            </a:extLst>
          </p:cNvPr>
          <p:cNvSpPr txBox="1"/>
          <p:nvPr/>
        </p:nvSpPr>
        <p:spPr>
          <a:xfrm>
            <a:off x="4293262" y="4132837"/>
            <a:ext cx="35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A2431"/>
                </a:solidFill>
              </a:rPr>
              <a:t>01:00pm ~ 01:30pm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418A63-ACC5-4554-85D4-660F12032418}"/>
              </a:ext>
            </a:extLst>
          </p:cNvPr>
          <p:cNvGrpSpPr/>
          <p:nvPr/>
        </p:nvGrpSpPr>
        <p:grpSpPr>
          <a:xfrm>
            <a:off x="5556381" y="2139864"/>
            <a:ext cx="1027384" cy="1170074"/>
            <a:chOff x="6830083" y="5571172"/>
            <a:chExt cx="342900" cy="390525"/>
          </a:xfrm>
          <a:solidFill>
            <a:srgbClr val="FD3653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8F1C60D-781F-42D3-B9FC-47CABE17EA2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5D2C93C-4A3E-439F-B0AB-12CF30685D53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453091" y="815057"/>
            <a:ext cx="11082618" cy="5461000"/>
            <a:chOff x="1311832" y="1528784"/>
            <a:chExt cx="9568336" cy="4714832"/>
          </a:xfrm>
          <a:solidFill>
            <a:schemeClr val="bg1">
              <a:lumMod val="75000"/>
            </a:schemeClr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436827" y="24728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727389" y="46354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471638" y="2093853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5A2F90-E65A-4A57-A313-8ABA29D96D60}"/>
              </a:ext>
            </a:extLst>
          </p:cNvPr>
          <p:cNvSpPr txBox="1"/>
          <p:nvPr/>
        </p:nvSpPr>
        <p:spPr>
          <a:xfrm>
            <a:off x="6965644" y="776313"/>
            <a:ext cx="45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What is ZDOT?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Applications using ZDOT</a:t>
            </a:r>
          </a:p>
          <a:p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86AA8C-AB64-4972-B195-EFFF085AD7CB}"/>
              </a:ext>
            </a:extLst>
          </p:cNvPr>
          <p:cNvSpPr/>
          <p:nvPr/>
        </p:nvSpPr>
        <p:spPr>
          <a:xfrm>
            <a:off x="6166361" y="428093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01.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94B19-8469-4DB4-91FF-D661EAE33479}"/>
              </a:ext>
            </a:extLst>
          </p:cNvPr>
          <p:cNvSpPr/>
          <p:nvPr/>
        </p:nvSpPr>
        <p:spPr>
          <a:xfrm>
            <a:off x="6945650" y="437752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Introduction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07AD0-8005-4C67-A9AE-2B980C260CD0}"/>
              </a:ext>
            </a:extLst>
          </p:cNvPr>
          <p:cNvSpPr txBox="1"/>
          <p:nvPr/>
        </p:nvSpPr>
        <p:spPr>
          <a:xfrm>
            <a:off x="6955109" y="1574313"/>
            <a:ext cx="455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Request &amp; Response time stats, HTTP Errors &amp; Exception stats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71665C-46B2-4E14-BAED-1CAD60AB2608}"/>
              </a:ext>
            </a:extLst>
          </p:cNvPr>
          <p:cNvSpPr/>
          <p:nvPr/>
        </p:nvSpPr>
        <p:spPr>
          <a:xfrm>
            <a:off x="6135833" y="1223965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02.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BD98F-80DE-409F-84AD-37877ED9DD64}"/>
              </a:ext>
            </a:extLst>
          </p:cNvPr>
          <p:cNvSpPr/>
          <p:nvPr/>
        </p:nvSpPr>
        <p:spPr>
          <a:xfrm>
            <a:off x="6935115" y="1235752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App Grid Monitor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980C1-1E32-412F-B783-DC180191E654}"/>
              </a:ext>
            </a:extLst>
          </p:cNvPr>
          <p:cNvSpPr txBox="1"/>
          <p:nvPr/>
        </p:nvSpPr>
        <p:spPr>
          <a:xfrm>
            <a:off x="7027155" y="2282206"/>
            <a:ext cx="455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Exclusively for monitoring large Enterprise customers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1A4738-AEA9-4423-ACCB-FC266B362725}"/>
              </a:ext>
            </a:extLst>
          </p:cNvPr>
          <p:cNvSpPr/>
          <p:nvPr/>
        </p:nvSpPr>
        <p:spPr>
          <a:xfrm>
            <a:off x="6166360" y="1922873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03.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DF79E1-8E99-4B9C-A00F-04D2EB581545}"/>
              </a:ext>
            </a:extLst>
          </p:cNvPr>
          <p:cNvSpPr/>
          <p:nvPr/>
        </p:nvSpPr>
        <p:spPr>
          <a:xfrm>
            <a:off x="7007161" y="194364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Premium User Monitor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B2267A-EF60-407B-8FE4-0D8D57BFECA1}"/>
              </a:ext>
            </a:extLst>
          </p:cNvPr>
          <p:cNvSpPr txBox="1"/>
          <p:nvPr/>
        </p:nvSpPr>
        <p:spPr>
          <a:xfrm>
            <a:off x="7047150" y="3064233"/>
            <a:ext cx="455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View feature-specific request details, Dashboards &amp; Alerts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D8ADFC-40E6-4947-9279-C598B82EE0FF}"/>
              </a:ext>
            </a:extLst>
          </p:cNvPr>
          <p:cNvSpPr/>
          <p:nvPr/>
        </p:nvSpPr>
        <p:spPr>
          <a:xfrm>
            <a:off x="6157510" y="2706992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04.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2E2FF9-1717-47FF-97DF-3FCBA743A845}"/>
              </a:ext>
            </a:extLst>
          </p:cNvPr>
          <p:cNvSpPr/>
          <p:nvPr/>
        </p:nvSpPr>
        <p:spPr>
          <a:xfrm>
            <a:off x="7027156" y="2725672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Feature Monitor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86A4F-B145-4134-9D2B-E15F905121F2}"/>
              </a:ext>
            </a:extLst>
          </p:cNvPr>
          <p:cNvSpPr txBox="1"/>
          <p:nvPr/>
        </p:nvSpPr>
        <p:spPr>
          <a:xfrm>
            <a:off x="782624" y="875498"/>
            <a:ext cx="36496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3600" b="0" dirty="0">
                <a:solidFill>
                  <a:srgbClr val="1A2431"/>
                </a:solidFill>
                <a:latin typeface="+mj-lt"/>
              </a:rPr>
              <a:t>CONTENTS</a:t>
            </a:r>
            <a:endParaRPr lang="ko-KR" altLang="en-US" sz="3600" b="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76597-CC01-451D-AD8D-B8CE2474AE7A}"/>
              </a:ext>
            </a:extLst>
          </p:cNvPr>
          <p:cNvSpPr txBox="1"/>
          <p:nvPr/>
        </p:nvSpPr>
        <p:spPr>
          <a:xfrm>
            <a:off x="7051575" y="3846260"/>
            <a:ext cx="45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Slowest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CPU, Memory &amp; Remote-call intensive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Max Rows Iterated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28" name="직사각형 22">
            <a:extLst>
              <a:ext uri="{FF2B5EF4-FFF2-40B4-BE49-F238E27FC236}">
                <a16:creationId xmlns:a16="http://schemas.microsoft.com/office/drawing/2014/main" id="{1F49FC48-1D9C-4736-989E-079AAB5810D3}"/>
              </a:ext>
            </a:extLst>
          </p:cNvPr>
          <p:cNvSpPr/>
          <p:nvPr/>
        </p:nvSpPr>
        <p:spPr>
          <a:xfrm>
            <a:off x="6166360" y="3491154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05.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29" name="직사각형 23">
            <a:extLst>
              <a:ext uri="{FF2B5EF4-FFF2-40B4-BE49-F238E27FC236}">
                <a16:creationId xmlns:a16="http://schemas.microsoft.com/office/drawing/2014/main" id="{F453D3AD-6F4E-48C2-A8C8-E30F7361CAAA}"/>
              </a:ext>
            </a:extLst>
          </p:cNvPr>
          <p:cNvSpPr/>
          <p:nvPr/>
        </p:nvSpPr>
        <p:spPr>
          <a:xfrm>
            <a:off x="7031581" y="3507699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MI Analytics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37D3A-343A-4803-8758-3C4FD7043618}"/>
              </a:ext>
            </a:extLst>
          </p:cNvPr>
          <p:cNvSpPr txBox="1"/>
          <p:nvPr/>
        </p:nvSpPr>
        <p:spPr>
          <a:xfrm>
            <a:off x="6981213" y="4900893"/>
            <a:ext cx="45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Slow Queries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Number of occurrences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Min/Max/Avg Response times</a:t>
            </a:r>
          </a:p>
        </p:txBody>
      </p:sp>
      <p:sp>
        <p:nvSpPr>
          <p:cNvPr id="31" name="직사각형 22">
            <a:extLst>
              <a:ext uri="{FF2B5EF4-FFF2-40B4-BE49-F238E27FC236}">
                <a16:creationId xmlns:a16="http://schemas.microsoft.com/office/drawing/2014/main" id="{04F53DFD-892B-4B03-A224-3D34EDC1468C}"/>
              </a:ext>
            </a:extLst>
          </p:cNvPr>
          <p:cNvSpPr/>
          <p:nvPr/>
        </p:nvSpPr>
        <p:spPr>
          <a:xfrm>
            <a:off x="6166360" y="4552709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06.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987A7EEC-08B6-447F-9C0A-9DE5D0B38825}"/>
              </a:ext>
            </a:extLst>
          </p:cNvPr>
          <p:cNvSpPr/>
          <p:nvPr/>
        </p:nvSpPr>
        <p:spPr>
          <a:xfrm>
            <a:off x="6961219" y="4562332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SQL Analytics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65366-53D7-4538-B0A8-D2574F2AFE07}"/>
              </a:ext>
            </a:extLst>
          </p:cNvPr>
          <p:cNvSpPr txBox="1"/>
          <p:nvPr/>
        </p:nvSpPr>
        <p:spPr>
          <a:xfrm>
            <a:off x="6970069" y="5951073"/>
            <a:ext cx="4557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Custom Bot Alerts (Based on DC, App Group, Premium User etc.,)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A2431"/>
                </a:solidFill>
              </a:rPr>
              <a:t>Proposed Workflows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AD0CC9BF-903D-4271-8C1C-04DCFED9070A}"/>
              </a:ext>
            </a:extLst>
          </p:cNvPr>
          <p:cNvSpPr/>
          <p:nvPr/>
        </p:nvSpPr>
        <p:spPr>
          <a:xfrm>
            <a:off x="6135833" y="5596782"/>
            <a:ext cx="103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A2431"/>
                </a:solidFill>
                <a:latin typeface="+mj-lt"/>
              </a:rPr>
              <a:t>07.</a:t>
            </a:r>
            <a:endParaRPr lang="ko-KR" altLang="en-US" sz="20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35" name="직사각형 23">
            <a:extLst>
              <a:ext uri="{FF2B5EF4-FFF2-40B4-BE49-F238E27FC236}">
                <a16:creationId xmlns:a16="http://schemas.microsoft.com/office/drawing/2014/main" id="{1084DC2D-0D67-4EB3-9761-5132D5E5AC3B}"/>
              </a:ext>
            </a:extLst>
          </p:cNvPr>
          <p:cNvSpPr/>
          <p:nvPr/>
        </p:nvSpPr>
        <p:spPr>
          <a:xfrm>
            <a:off x="6950075" y="5612512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2431"/>
                </a:solidFill>
              </a:rPr>
              <a:t>Bot Alerts &amp; Workflows</a:t>
            </a:r>
            <a:endParaRPr lang="ko-KR" altLang="en-US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D4562A-B018-44FB-BF50-BFBFDE9548C3}"/>
              </a:ext>
            </a:extLst>
          </p:cNvPr>
          <p:cNvGrpSpPr/>
          <p:nvPr/>
        </p:nvGrpSpPr>
        <p:grpSpPr>
          <a:xfrm>
            <a:off x="1352382" y="1433486"/>
            <a:ext cx="2210344" cy="4387571"/>
            <a:chOff x="1339682" y="1433486"/>
            <a:chExt cx="2210344" cy="4387571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0962ABC-37C4-4810-A833-1B663FCF747D}"/>
                </a:ext>
              </a:extLst>
            </p:cNvPr>
            <p:cNvSpPr/>
            <p:nvPr/>
          </p:nvSpPr>
          <p:spPr>
            <a:xfrm>
              <a:off x="1339682" y="1433486"/>
              <a:ext cx="2210344" cy="4387571"/>
            </a:xfrm>
            <a:custGeom>
              <a:avLst/>
              <a:gdLst>
                <a:gd name="connsiteX0" fmla="*/ 245045 w 2210344"/>
                <a:gd name="connsiteY0" fmla="*/ 0 h 4387571"/>
                <a:gd name="connsiteX1" fmla="*/ 1957471 w 2210344"/>
                <a:gd name="connsiteY1" fmla="*/ 0 h 4387571"/>
                <a:gd name="connsiteX2" fmla="*/ 2180721 w 2210344"/>
                <a:gd name="connsiteY2" fmla="*/ 223250 h 4387571"/>
                <a:gd name="connsiteX3" fmla="*/ 2180721 w 2210344"/>
                <a:gd name="connsiteY3" fmla="*/ 995352 h 4387571"/>
                <a:gd name="connsiteX4" fmla="*/ 2182769 w 2210344"/>
                <a:gd name="connsiteY4" fmla="*/ 995352 h 4387571"/>
                <a:gd name="connsiteX5" fmla="*/ 2210344 w 2210344"/>
                <a:gd name="connsiteY5" fmla="*/ 1022927 h 4387571"/>
                <a:gd name="connsiteX6" fmla="*/ 2210344 w 2210344"/>
                <a:gd name="connsiteY6" fmla="*/ 1499651 h 4387571"/>
                <a:gd name="connsiteX7" fmla="*/ 2182769 w 2210344"/>
                <a:gd name="connsiteY7" fmla="*/ 1527226 h 4387571"/>
                <a:gd name="connsiteX8" fmla="*/ 2180721 w 2210344"/>
                <a:gd name="connsiteY8" fmla="*/ 1527226 h 4387571"/>
                <a:gd name="connsiteX9" fmla="*/ 2180721 w 2210344"/>
                <a:gd name="connsiteY9" fmla="*/ 4164321 h 4387571"/>
                <a:gd name="connsiteX10" fmla="*/ 1957471 w 2210344"/>
                <a:gd name="connsiteY10" fmla="*/ 4387571 h 4387571"/>
                <a:gd name="connsiteX11" fmla="*/ 245045 w 2210344"/>
                <a:gd name="connsiteY11" fmla="*/ 4387571 h 4387571"/>
                <a:gd name="connsiteX12" fmla="*/ 21795 w 2210344"/>
                <a:gd name="connsiteY12" fmla="*/ 4164321 h 4387571"/>
                <a:gd name="connsiteX13" fmla="*/ 21795 w 2210344"/>
                <a:gd name="connsiteY13" fmla="*/ 1617322 h 4387571"/>
                <a:gd name="connsiteX14" fmla="*/ 20110 w 2210344"/>
                <a:gd name="connsiteY14" fmla="*/ 1618019 h 4387571"/>
                <a:gd name="connsiteX15" fmla="*/ 19990 w 2210344"/>
                <a:gd name="connsiteY15" fmla="*/ 1618019 h 4387571"/>
                <a:gd name="connsiteX16" fmla="*/ 602 w 2210344"/>
                <a:gd name="connsiteY16" fmla="*/ 1598632 h 4387571"/>
                <a:gd name="connsiteX17" fmla="*/ 602 w 2210344"/>
                <a:gd name="connsiteY17" fmla="*/ 1329986 h 4387571"/>
                <a:gd name="connsiteX18" fmla="*/ 19990 w 2210344"/>
                <a:gd name="connsiteY18" fmla="*/ 1310599 h 4387571"/>
                <a:gd name="connsiteX19" fmla="*/ 20110 w 2210344"/>
                <a:gd name="connsiteY19" fmla="*/ 1310599 h 4387571"/>
                <a:gd name="connsiteX20" fmla="*/ 21795 w 2210344"/>
                <a:gd name="connsiteY20" fmla="*/ 1311297 h 4387571"/>
                <a:gd name="connsiteX21" fmla="*/ 21795 w 2210344"/>
                <a:gd name="connsiteY21" fmla="*/ 1203482 h 4387571"/>
                <a:gd name="connsiteX22" fmla="*/ 20472 w 2210344"/>
                <a:gd name="connsiteY22" fmla="*/ 1204032 h 4387571"/>
                <a:gd name="connsiteX23" fmla="*/ 20351 w 2210344"/>
                <a:gd name="connsiteY23" fmla="*/ 1204032 h 4387571"/>
                <a:gd name="connsiteX24" fmla="*/ 0 w 2210344"/>
                <a:gd name="connsiteY24" fmla="*/ 1183682 h 4387571"/>
                <a:gd name="connsiteX25" fmla="*/ 0 w 2210344"/>
                <a:gd name="connsiteY25" fmla="*/ 919611 h 4387571"/>
                <a:gd name="connsiteX26" fmla="*/ 20351 w 2210344"/>
                <a:gd name="connsiteY26" fmla="*/ 899261 h 4387571"/>
                <a:gd name="connsiteX27" fmla="*/ 20472 w 2210344"/>
                <a:gd name="connsiteY27" fmla="*/ 899261 h 4387571"/>
                <a:gd name="connsiteX28" fmla="*/ 21795 w 2210344"/>
                <a:gd name="connsiteY28" fmla="*/ 899811 h 4387571"/>
                <a:gd name="connsiteX29" fmla="*/ 21795 w 2210344"/>
                <a:gd name="connsiteY29" fmla="*/ 752854 h 4387571"/>
                <a:gd name="connsiteX30" fmla="*/ 19507 w 2210344"/>
                <a:gd name="connsiteY30" fmla="*/ 753800 h 4387571"/>
                <a:gd name="connsiteX31" fmla="*/ 19386 w 2210344"/>
                <a:gd name="connsiteY31" fmla="*/ 753800 h 4387571"/>
                <a:gd name="connsiteX32" fmla="*/ 1324 w 2210344"/>
                <a:gd name="connsiteY32" fmla="*/ 735738 h 4387571"/>
                <a:gd name="connsiteX33" fmla="*/ 1324 w 2210344"/>
                <a:gd name="connsiteY33" fmla="*/ 596778 h 4387571"/>
                <a:gd name="connsiteX34" fmla="*/ 19386 w 2210344"/>
                <a:gd name="connsiteY34" fmla="*/ 578716 h 4387571"/>
                <a:gd name="connsiteX35" fmla="*/ 19507 w 2210344"/>
                <a:gd name="connsiteY35" fmla="*/ 578716 h 4387571"/>
                <a:gd name="connsiteX36" fmla="*/ 21795 w 2210344"/>
                <a:gd name="connsiteY36" fmla="*/ 579662 h 4387571"/>
                <a:gd name="connsiteX37" fmla="*/ 21795 w 2210344"/>
                <a:gd name="connsiteY37" fmla="*/ 223250 h 4387571"/>
                <a:gd name="connsiteX38" fmla="*/ 245045 w 2210344"/>
                <a:gd name="connsiteY38" fmla="*/ 0 h 438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10344" h="4387571">
                  <a:moveTo>
                    <a:pt x="245045" y="0"/>
                  </a:moveTo>
                  <a:lnTo>
                    <a:pt x="1957471" y="0"/>
                  </a:lnTo>
                  <a:cubicBezTo>
                    <a:pt x="2080776" y="0"/>
                    <a:pt x="2180721" y="99945"/>
                    <a:pt x="2180721" y="223250"/>
                  </a:cubicBezTo>
                  <a:lnTo>
                    <a:pt x="2180721" y="995352"/>
                  </a:lnTo>
                  <a:lnTo>
                    <a:pt x="2182769" y="995352"/>
                  </a:lnTo>
                  <a:cubicBezTo>
                    <a:pt x="2197941" y="995352"/>
                    <a:pt x="2210344" y="1007755"/>
                    <a:pt x="2210344" y="1022927"/>
                  </a:cubicBezTo>
                  <a:lnTo>
                    <a:pt x="2210344" y="1499651"/>
                  </a:lnTo>
                  <a:cubicBezTo>
                    <a:pt x="2210344" y="1514823"/>
                    <a:pt x="2197941" y="1527226"/>
                    <a:pt x="2182769" y="1527226"/>
                  </a:cubicBezTo>
                  <a:lnTo>
                    <a:pt x="2180721" y="1527226"/>
                  </a:lnTo>
                  <a:lnTo>
                    <a:pt x="2180721" y="4164321"/>
                  </a:lnTo>
                  <a:cubicBezTo>
                    <a:pt x="2180721" y="4287626"/>
                    <a:pt x="2080776" y="4387571"/>
                    <a:pt x="1957471" y="4387571"/>
                  </a:cubicBezTo>
                  <a:lnTo>
                    <a:pt x="245045" y="4387571"/>
                  </a:lnTo>
                  <a:cubicBezTo>
                    <a:pt x="121740" y="4387571"/>
                    <a:pt x="21795" y="4287626"/>
                    <a:pt x="21795" y="4164321"/>
                  </a:cubicBezTo>
                  <a:lnTo>
                    <a:pt x="21795" y="1617322"/>
                  </a:lnTo>
                  <a:lnTo>
                    <a:pt x="20110" y="1618019"/>
                  </a:lnTo>
                  <a:lnTo>
                    <a:pt x="19990" y="1618019"/>
                  </a:lnTo>
                  <a:cubicBezTo>
                    <a:pt x="9272" y="1618019"/>
                    <a:pt x="602" y="1609349"/>
                    <a:pt x="602" y="1598632"/>
                  </a:cubicBezTo>
                  <a:lnTo>
                    <a:pt x="602" y="1329986"/>
                  </a:lnTo>
                  <a:cubicBezTo>
                    <a:pt x="602" y="1319269"/>
                    <a:pt x="9272" y="1310599"/>
                    <a:pt x="19990" y="1310599"/>
                  </a:cubicBezTo>
                  <a:lnTo>
                    <a:pt x="20110" y="1310599"/>
                  </a:lnTo>
                  <a:lnTo>
                    <a:pt x="21795" y="1311297"/>
                  </a:lnTo>
                  <a:lnTo>
                    <a:pt x="21795" y="1203482"/>
                  </a:lnTo>
                  <a:lnTo>
                    <a:pt x="20472" y="1204032"/>
                  </a:lnTo>
                  <a:lnTo>
                    <a:pt x="20351" y="1204032"/>
                  </a:lnTo>
                  <a:cubicBezTo>
                    <a:pt x="9152" y="1204032"/>
                    <a:pt x="0" y="1194881"/>
                    <a:pt x="0" y="1183682"/>
                  </a:cubicBezTo>
                  <a:lnTo>
                    <a:pt x="0" y="919611"/>
                  </a:lnTo>
                  <a:cubicBezTo>
                    <a:pt x="0" y="908413"/>
                    <a:pt x="9152" y="899261"/>
                    <a:pt x="20351" y="899261"/>
                  </a:cubicBezTo>
                  <a:lnTo>
                    <a:pt x="20472" y="899261"/>
                  </a:lnTo>
                  <a:lnTo>
                    <a:pt x="21795" y="899811"/>
                  </a:lnTo>
                  <a:lnTo>
                    <a:pt x="21795" y="752854"/>
                  </a:lnTo>
                  <a:lnTo>
                    <a:pt x="19507" y="753800"/>
                  </a:lnTo>
                  <a:lnTo>
                    <a:pt x="19386" y="753800"/>
                  </a:lnTo>
                  <a:cubicBezTo>
                    <a:pt x="9392" y="753800"/>
                    <a:pt x="1324" y="745732"/>
                    <a:pt x="1324" y="735738"/>
                  </a:cubicBezTo>
                  <a:lnTo>
                    <a:pt x="1324" y="596778"/>
                  </a:lnTo>
                  <a:cubicBezTo>
                    <a:pt x="1324" y="586784"/>
                    <a:pt x="9392" y="578716"/>
                    <a:pt x="19386" y="578716"/>
                  </a:cubicBezTo>
                  <a:lnTo>
                    <a:pt x="19507" y="578716"/>
                  </a:lnTo>
                  <a:lnTo>
                    <a:pt x="21795" y="579662"/>
                  </a:lnTo>
                  <a:lnTo>
                    <a:pt x="21795" y="223250"/>
                  </a:lnTo>
                  <a:cubicBezTo>
                    <a:pt x="21795" y="99945"/>
                    <a:pt x="121740" y="0"/>
                    <a:pt x="245045" y="0"/>
                  </a:cubicBezTo>
                  <a:close/>
                </a:path>
              </a:pathLst>
            </a:custGeom>
            <a:solidFill>
              <a:srgbClr val="1A2431"/>
            </a:solidFill>
            <a:ln w="1201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CA6528-C571-4059-90EE-E34BEDEAE77B}"/>
                </a:ext>
              </a:extLst>
            </p:cNvPr>
            <p:cNvSpPr/>
            <p:nvPr/>
          </p:nvSpPr>
          <p:spPr>
            <a:xfrm>
              <a:off x="2221295" y="1553110"/>
              <a:ext cx="313080" cy="72249"/>
            </a:xfrm>
            <a:custGeom>
              <a:avLst/>
              <a:gdLst>
                <a:gd name="connsiteX0" fmla="*/ 41972 w 313079"/>
                <a:gd name="connsiteY0" fmla="*/ 11387 h 72249"/>
                <a:gd name="connsiteX1" fmla="*/ 282321 w 313079"/>
                <a:gd name="connsiteY1" fmla="*/ 11387 h 72249"/>
                <a:gd name="connsiteX2" fmla="*/ 312907 w 313079"/>
                <a:gd name="connsiteY2" fmla="*/ 41973 h 72249"/>
                <a:gd name="connsiteX3" fmla="*/ 312907 w 313079"/>
                <a:gd name="connsiteY3" fmla="*/ 41973 h 72249"/>
                <a:gd name="connsiteX4" fmla="*/ 282321 w 313079"/>
                <a:gd name="connsiteY4" fmla="*/ 72558 h 72249"/>
                <a:gd name="connsiteX5" fmla="*/ 41972 w 313079"/>
                <a:gd name="connsiteY5" fmla="*/ 72558 h 72249"/>
                <a:gd name="connsiteX6" fmla="*/ 11387 w 313079"/>
                <a:gd name="connsiteY6" fmla="*/ 41973 h 72249"/>
                <a:gd name="connsiteX7" fmla="*/ 11387 w 313079"/>
                <a:gd name="connsiteY7" fmla="*/ 41973 h 72249"/>
                <a:gd name="connsiteX8" fmla="*/ 41972 w 313079"/>
                <a:gd name="connsiteY8" fmla="*/ 11387 h 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79" h="72249">
                  <a:moveTo>
                    <a:pt x="41972" y="11387"/>
                  </a:moveTo>
                  <a:lnTo>
                    <a:pt x="282321" y="11387"/>
                  </a:lnTo>
                  <a:cubicBezTo>
                    <a:pt x="299180" y="11387"/>
                    <a:pt x="312907" y="25114"/>
                    <a:pt x="312907" y="41973"/>
                  </a:cubicBezTo>
                  <a:lnTo>
                    <a:pt x="312907" y="41973"/>
                  </a:lnTo>
                  <a:cubicBezTo>
                    <a:pt x="312907" y="58831"/>
                    <a:pt x="299180" y="72558"/>
                    <a:pt x="282321" y="72558"/>
                  </a:cubicBezTo>
                  <a:lnTo>
                    <a:pt x="41972" y="72558"/>
                  </a:lnTo>
                  <a:cubicBezTo>
                    <a:pt x="25114" y="72558"/>
                    <a:pt x="11387" y="58831"/>
                    <a:pt x="11387" y="41973"/>
                  </a:cubicBezTo>
                  <a:lnTo>
                    <a:pt x="11387" y="41973"/>
                  </a:lnTo>
                  <a:cubicBezTo>
                    <a:pt x="11387" y="25114"/>
                    <a:pt x="25114" y="11387"/>
                    <a:pt x="41972" y="11387"/>
                  </a:cubicBezTo>
                  <a:close/>
                </a:path>
              </a:pathLst>
            </a:custGeom>
            <a:solidFill>
              <a:schemeClr val="bg1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E8C64AB-C3AF-4BBD-BDA1-1A1D881A46EA}"/>
                </a:ext>
              </a:extLst>
            </p:cNvPr>
            <p:cNvSpPr/>
            <p:nvPr/>
          </p:nvSpPr>
          <p:spPr>
            <a:xfrm>
              <a:off x="2568331" y="1549136"/>
              <a:ext cx="84291" cy="84291"/>
            </a:xfrm>
            <a:custGeom>
              <a:avLst/>
              <a:gdLst>
                <a:gd name="connsiteX0" fmla="*/ 80746 w 84290"/>
                <a:gd name="connsiteY0" fmla="*/ 46067 h 84290"/>
                <a:gd name="connsiteX1" fmla="*/ 46067 w 84290"/>
                <a:gd name="connsiteY1" fmla="*/ 80746 h 84290"/>
                <a:gd name="connsiteX2" fmla="*/ 11387 w 84290"/>
                <a:gd name="connsiteY2" fmla="*/ 46067 h 84290"/>
                <a:gd name="connsiteX3" fmla="*/ 46067 w 84290"/>
                <a:gd name="connsiteY3" fmla="*/ 11387 h 84290"/>
                <a:gd name="connsiteX4" fmla="*/ 80746 w 84290"/>
                <a:gd name="connsiteY4" fmla="*/ 46067 h 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90" h="84290">
                  <a:moveTo>
                    <a:pt x="80746" y="46067"/>
                  </a:moveTo>
                  <a:cubicBezTo>
                    <a:pt x="80746" y="65220"/>
                    <a:pt x="65220" y="80746"/>
                    <a:pt x="46067" y="80746"/>
                  </a:cubicBezTo>
                  <a:cubicBezTo>
                    <a:pt x="26914" y="80746"/>
                    <a:pt x="11387" y="65220"/>
                    <a:pt x="11387" y="46067"/>
                  </a:cubicBezTo>
                  <a:cubicBezTo>
                    <a:pt x="11387" y="26914"/>
                    <a:pt x="26914" y="11387"/>
                    <a:pt x="46067" y="11387"/>
                  </a:cubicBezTo>
                  <a:cubicBezTo>
                    <a:pt x="65220" y="11387"/>
                    <a:pt x="80746" y="26914"/>
                    <a:pt x="80746" y="46067"/>
                  </a:cubicBezTo>
                  <a:close/>
                </a:path>
              </a:pathLst>
            </a:custGeom>
            <a:solidFill>
              <a:schemeClr val="bg1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B45D29-AF52-47CE-8933-B5DC6869E7A5}"/>
              </a:ext>
            </a:extLst>
          </p:cNvPr>
          <p:cNvGrpSpPr/>
          <p:nvPr/>
        </p:nvGrpSpPr>
        <p:grpSpPr>
          <a:xfrm>
            <a:off x="4154435" y="1433486"/>
            <a:ext cx="2210344" cy="4387571"/>
            <a:chOff x="4141735" y="1433486"/>
            <a:chExt cx="2210344" cy="4387571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8DCFC792-58AC-4D28-AD4E-B575B303FF4F}"/>
                </a:ext>
              </a:extLst>
            </p:cNvPr>
            <p:cNvSpPr/>
            <p:nvPr/>
          </p:nvSpPr>
          <p:spPr>
            <a:xfrm>
              <a:off x="4141735" y="1433486"/>
              <a:ext cx="2210344" cy="4387571"/>
            </a:xfrm>
            <a:custGeom>
              <a:avLst/>
              <a:gdLst>
                <a:gd name="connsiteX0" fmla="*/ 245045 w 2210344"/>
                <a:gd name="connsiteY0" fmla="*/ 0 h 4387571"/>
                <a:gd name="connsiteX1" fmla="*/ 1957471 w 2210344"/>
                <a:gd name="connsiteY1" fmla="*/ 0 h 4387571"/>
                <a:gd name="connsiteX2" fmla="*/ 2180721 w 2210344"/>
                <a:gd name="connsiteY2" fmla="*/ 223250 h 4387571"/>
                <a:gd name="connsiteX3" fmla="*/ 2180721 w 2210344"/>
                <a:gd name="connsiteY3" fmla="*/ 995352 h 4387571"/>
                <a:gd name="connsiteX4" fmla="*/ 2182769 w 2210344"/>
                <a:gd name="connsiteY4" fmla="*/ 995352 h 4387571"/>
                <a:gd name="connsiteX5" fmla="*/ 2210344 w 2210344"/>
                <a:gd name="connsiteY5" fmla="*/ 1022927 h 4387571"/>
                <a:gd name="connsiteX6" fmla="*/ 2210344 w 2210344"/>
                <a:gd name="connsiteY6" fmla="*/ 1499651 h 4387571"/>
                <a:gd name="connsiteX7" fmla="*/ 2182769 w 2210344"/>
                <a:gd name="connsiteY7" fmla="*/ 1527226 h 4387571"/>
                <a:gd name="connsiteX8" fmla="*/ 2180721 w 2210344"/>
                <a:gd name="connsiteY8" fmla="*/ 1527226 h 4387571"/>
                <a:gd name="connsiteX9" fmla="*/ 2180721 w 2210344"/>
                <a:gd name="connsiteY9" fmla="*/ 4164321 h 4387571"/>
                <a:gd name="connsiteX10" fmla="*/ 1957471 w 2210344"/>
                <a:gd name="connsiteY10" fmla="*/ 4387571 h 4387571"/>
                <a:gd name="connsiteX11" fmla="*/ 245045 w 2210344"/>
                <a:gd name="connsiteY11" fmla="*/ 4387571 h 4387571"/>
                <a:gd name="connsiteX12" fmla="*/ 21795 w 2210344"/>
                <a:gd name="connsiteY12" fmla="*/ 4164321 h 4387571"/>
                <a:gd name="connsiteX13" fmla="*/ 21795 w 2210344"/>
                <a:gd name="connsiteY13" fmla="*/ 1617322 h 4387571"/>
                <a:gd name="connsiteX14" fmla="*/ 20110 w 2210344"/>
                <a:gd name="connsiteY14" fmla="*/ 1618019 h 4387571"/>
                <a:gd name="connsiteX15" fmla="*/ 19990 w 2210344"/>
                <a:gd name="connsiteY15" fmla="*/ 1618019 h 4387571"/>
                <a:gd name="connsiteX16" fmla="*/ 602 w 2210344"/>
                <a:gd name="connsiteY16" fmla="*/ 1598632 h 4387571"/>
                <a:gd name="connsiteX17" fmla="*/ 602 w 2210344"/>
                <a:gd name="connsiteY17" fmla="*/ 1329986 h 4387571"/>
                <a:gd name="connsiteX18" fmla="*/ 19990 w 2210344"/>
                <a:gd name="connsiteY18" fmla="*/ 1310599 h 4387571"/>
                <a:gd name="connsiteX19" fmla="*/ 20110 w 2210344"/>
                <a:gd name="connsiteY19" fmla="*/ 1310599 h 4387571"/>
                <a:gd name="connsiteX20" fmla="*/ 21795 w 2210344"/>
                <a:gd name="connsiteY20" fmla="*/ 1311297 h 4387571"/>
                <a:gd name="connsiteX21" fmla="*/ 21795 w 2210344"/>
                <a:gd name="connsiteY21" fmla="*/ 1203482 h 4387571"/>
                <a:gd name="connsiteX22" fmla="*/ 20472 w 2210344"/>
                <a:gd name="connsiteY22" fmla="*/ 1204032 h 4387571"/>
                <a:gd name="connsiteX23" fmla="*/ 20351 w 2210344"/>
                <a:gd name="connsiteY23" fmla="*/ 1204032 h 4387571"/>
                <a:gd name="connsiteX24" fmla="*/ 0 w 2210344"/>
                <a:gd name="connsiteY24" fmla="*/ 1183682 h 4387571"/>
                <a:gd name="connsiteX25" fmla="*/ 0 w 2210344"/>
                <a:gd name="connsiteY25" fmla="*/ 919611 h 4387571"/>
                <a:gd name="connsiteX26" fmla="*/ 20351 w 2210344"/>
                <a:gd name="connsiteY26" fmla="*/ 899261 h 4387571"/>
                <a:gd name="connsiteX27" fmla="*/ 20472 w 2210344"/>
                <a:gd name="connsiteY27" fmla="*/ 899261 h 4387571"/>
                <a:gd name="connsiteX28" fmla="*/ 21795 w 2210344"/>
                <a:gd name="connsiteY28" fmla="*/ 899811 h 4387571"/>
                <a:gd name="connsiteX29" fmla="*/ 21795 w 2210344"/>
                <a:gd name="connsiteY29" fmla="*/ 752854 h 4387571"/>
                <a:gd name="connsiteX30" fmla="*/ 19507 w 2210344"/>
                <a:gd name="connsiteY30" fmla="*/ 753800 h 4387571"/>
                <a:gd name="connsiteX31" fmla="*/ 19386 w 2210344"/>
                <a:gd name="connsiteY31" fmla="*/ 753800 h 4387571"/>
                <a:gd name="connsiteX32" fmla="*/ 1324 w 2210344"/>
                <a:gd name="connsiteY32" fmla="*/ 735738 h 4387571"/>
                <a:gd name="connsiteX33" fmla="*/ 1324 w 2210344"/>
                <a:gd name="connsiteY33" fmla="*/ 596778 h 4387571"/>
                <a:gd name="connsiteX34" fmla="*/ 19386 w 2210344"/>
                <a:gd name="connsiteY34" fmla="*/ 578716 h 4387571"/>
                <a:gd name="connsiteX35" fmla="*/ 19507 w 2210344"/>
                <a:gd name="connsiteY35" fmla="*/ 578716 h 4387571"/>
                <a:gd name="connsiteX36" fmla="*/ 21795 w 2210344"/>
                <a:gd name="connsiteY36" fmla="*/ 579662 h 4387571"/>
                <a:gd name="connsiteX37" fmla="*/ 21795 w 2210344"/>
                <a:gd name="connsiteY37" fmla="*/ 223250 h 4387571"/>
                <a:gd name="connsiteX38" fmla="*/ 245045 w 2210344"/>
                <a:gd name="connsiteY38" fmla="*/ 0 h 438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10344" h="4387571">
                  <a:moveTo>
                    <a:pt x="245045" y="0"/>
                  </a:moveTo>
                  <a:lnTo>
                    <a:pt x="1957471" y="0"/>
                  </a:lnTo>
                  <a:cubicBezTo>
                    <a:pt x="2080776" y="0"/>
                    <a:pt x="2180721" y="99945"/>
                    <a:pt x="2180721" y="223250"/>
                  </a:cubicBezTo>
                  <a:lnTo>
                    <a:pt x="2180721" y="995352"/>
                  </a:lnTo>
                  <a:lnTo>
                    <a:pt x="2182769" y="995352"/>
                  </a:lnTo>
                  <a:cubicBezTo>
                    <a:pt x="2197941" y="995352"/>
                    <a:pt x="2210344" y="1007755"/>
                    <a:pt x="2210344" y="1022927"/>
                  </a:cubicBezTo>
                  <a:lnTo>
                    <a:pt x="2210344" y="1499651"/>
                  </a:lnTo>
                  <a:cubicBezTo>
                    <a:pt x="2210344" y="1514823"/>
                    <a:pt x="2197941" y="1527226"/>
                    <a:pt x="2182769" y="1527226"/>
                  </a:cubicBezTo>
                  <a:lnTo>
                    <a:pt x="2180721" y="1527226"/>
                  </a:lnTo>
                  <a:lnTo>
                    <a:pt x="2180721" y="4164321"/>
                  </a:lnTo>
                  <a:cubicBezTo>
                    <a:pt x="2180721" y="4287626"/>
                    <a:pt x="2080776" y="4387571"/>
                    <a:pt x="1957471" y="4387571"/>
                  </a:cubicBezTo>
                  <a:lnTo>
                    <a:pt x="245045" y="4387571"/>
                  </a:lnTo>
                  <a:cubicBezTo>
                    <a:pt x="121740" y="4387571"/>
                    <a:pt x="21795" y="4287626"/>
                    <a:pt x="21795" y="4164321"/>
                  </a:cubicBezTo>
                  <a:lnTo>
                    <a:pt x="21795" y="1617322"/>
                  </a:lnTo>
                  <a:lnTo>
                    <a:pt x="20110" y="1618019"/>
                  </a:lnTo>
                  <a:lnTo>
                    <a:pt x="19990" y="1618019"/>
                  </a:lnTo>
                  <a:cubicBezTo>
                    <a:pt x="9272" y="1618019"/>
                    <a:pt x="602" y="1609349"/>
                    <a:pt x="602" y="1598632"/>
                  </a:cubicBezTo>
                  <a:lnTo>
                    <a:pt x="602" y="1329986"/>
                  </a:lnTo>
                  <a:cubicBezTo>
                    <a:pt x="602" y="1319269"/>
                    <a:pt x="9272" y="1310599"/>
                    <a:pt x="19990" y="1310599"/>
                  </a:cubicBezTo>
                  <a:lnTo>
                    <a:pt x="20110" y="1310599"/>
                  </a:lnTo>
                  <a:lnTo>
                    <a:pt x="21795" y="1311297"/>
                  </a:lnTo>
                  <a:lnTo>
                    <a:pt x="21795" y="1203482"/>
                  </a:lnTo>
                  <a:lnTo>
                    <a:pt x="20472" y="1204032"/>
                  </a:lnTo>
                  <a:lnTo>
                    <a:pt x="20351" y="1204032"/>
                  </a:lnTo>
                  <a:cubicBezTo>
                    <a:pt x="9152" y="1204032"/>
                    <a:pt x="0" y="1194881"/>
                    <a:pt x="0" y="1183682"/>
                  </a:cubicBezTo>
                  <a:lnTo>
                    <a:pt x="0" y="919611"/>
                  </a:lnTo>
                  <a:cubicBezTo>
                    <a:pt x="0" y="908413"/>
                    <a:pt x="9152" y="899261"/>
                    <a:pt x="20351" y="899261"/>
                  </a:cubicBezTo>
                  <a:lnTo>
                    <a:pt x="20472" y="899261"/>
                  </a:lnTo>
                  <a:lnTo>
                    <a:pt x="21795" y="899811"/>
                  </a:lnTo>
                  <a:lnTo>
                    <a:pt x="21795" y="752854"/>
                  </a:lnTo>
                  <a:lnTo>
                    <a:pt x="19507" y="753800"/>
                  </a:lnTo>
                  <a:lnTo>
                    <a:pt x="19386" y="753800"/>
                  </a:lnTo>
                  <a:cubicBezTo>
                    <a:pt x="9392" y="753800"/>
                    <a:pt x="1324" y="745732"/>
                    <a:pt x="1324" y="735738"/>
                  </a:cubicBezTo>
                  <a:lnTo>
                    <a:pt x="1324" y="596778"/>
                  </a:lnTo>
                  <a:cubicBezTo>
                    <a:pt x="1324" y="586784"/>
                    <a:pt x="9392" y="578716"/>
                    <a:pt x="19386" y="578716"/>
                  </a:cubicBezTo>
                  <a:lnTo>
                    <a:pt x="19507" y="578716"/>
                  </a:lnTo>
                  <a:lnTo>
                    <a:pt x="21795" y="579662"/>
                  </a:lnTo>
                  <a:lnTo>
                    <a:pt x="21795" y="223250"/>
                  </a:lnTo>
                  <a:cubicBezTo>
                    <a:pt x="21795" y="99945"/>
                    <a:pt x="121740" y="0"/>
                    <a:pt x="245045" y="0"/>
                  </a:cubicBezTo>
                  <a:close/>
                </a:path>
              </a:pathLst>
            </a:custGeom>
            <a:solidFill>
              <a:srgbClr val="1A2431"/>
            </a:solidFill>
            <a:ln w="1201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B3C8BA-7237-4875-90C9-0CA70C858249}"/>
                </a:ext>
              </a:extLst>
            </p:cNvPr>
            <p:cNvSpPr/>
            <p:nvPr/>
          </p:nvSpPr>
          <p:spPr>
            <a:xfrm>
              <a:off x="5023348" y="1553110"/>
              <a:ext cx="313080" cy="72249"/>
            </a:xfrm>
            <a:custGeom>
              <a:avLst/>
              <a:gdLst>
                <a:gd name="connsiteX0" fmla="*/ 41972 w 313079"/>
                <a:gd name="connsiteY0" fmla="*/ 11387 h 72249"/>
                <a:gd name="connsiteX1" fmla="*/ 282321 w 313079"/>
                <a:gd name="connsiteY1" fmla="*/ 11387 h 72249"/>
                <a:gd name="connsiteX2" fmla="*/ 312907 w 313079"/>
                <a:gd name="connsiteY2" fmla="*/ 41973 h 72249"/>
                <a:gd name="connsiteX3" fmla="*/ 312907 w 313079"/>
                <a:gd name="connsiteY3" fmla="*/ 41973 h 72249"/>
                <a:gd name="connsiteX4" fmla="*/ 282321 w 313079"/>
                <a:gd name="connsiteY4" fmla="*/ 72558 h 72249"/>
                <a:gd name="connsiteX5" fmla="*/ 41972 w 313079"/>
                <a:gd name="connsiteY5" fmla="*/ 72558 h 72249"/>
                <a:gd name="connsiteX6" fmla="*/ 11387 w 313079"/>
                <a:gd name="connsiteY6" fmla="*/ 41973 h 72249"/>
                <a:gd name="connsiteX7" fmla="*/ 11387 w 313079"/>
                <a:gd name="connsiteY7" fmla="*/ 41973 h 72249"/>
                <a:gd name="connsiteX8" fmla="*/ 41972 w 313079"/>
                <a:gd name="connsiteY8" fmla="*/ 11387 h 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79" h="72249">
                  <a:moveTo>
                    <a:pt x="41972" y="11387"/>
                  </a:moveTo>
                  <a:lnTo>
                    <a:pt x="282321" y="11387"/>
                  </a:lnTo>
                  <a:cubicBezTo>
                    <a:pt x="299180" y="11387"/>
                    <a:pt x="312907" y="25114"/>
                    <a:pt x="312907" y="41973"/>
                  </a:cubicBezTo>
                  <a:lnTo>
                    <a:pt x="312907" y="41973"/>
                  </a:lnTo>
                  <a:cubicBezTo>
                    <a:pt x="312907" y="58831"/>
                    <a:pt x="299180" y="72558"/>
                    <a:pt x="282321" y="72558"/>
                  </a:cubicBezTo>
                  <a:lnTo>
                    <a:pt x="41972" y="72558"/>
                  </a:lnTo>
                  <a:cubicBezTo>
                    <a:pt x="25114" y="72558"/>
                    <a:pt x="11387" y="58831"/>
                    <a:pt x="11387" y="41973"/>
                  </a:cubicBezTo>
                  <a:lnTo>
                    <a:pt x="11387" y="41973"/>
                  </a:lnTo>
                  <a:cubicBezTo>
                    <a:pt x="11387" y="25114"/>
                    <a:pt x="25114" y="11387"/>
                    <a:pt x="41972" y="11387"/>
                  </a:cubicBezTo>
                  <a:close/>
                </a:path>
              </a:pathLst>
            </a:custGeom>
            <a:solidFill>
              <a:schemeClr val="bg1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06CE648-6B23-43B0-8D7C-20C97263D449}"/>
                </a:ext>
              </a:extLst>
            </p:cNvPr>
            <p:cNvSpPr/>
            <p:nvPr/>
          </p:nvSpPr>
          <p:spPr>
            <a:xfrm>
              <a:off x="5370384" y="1549136"/>
              <a:ext cx="84291" cy="84291"/>
            </a:xfrm>
            <a:custGeom>
              <a:avLst/>
              <a:gdLst>
                <a:gd name="connsiteX0" fmla="*/ 80746 w 84290"/>
                <a:gd name="connsiteY0" fmla="*/ 46067 h 84290"/>
                <a:gd name="connsiteX1" fmla="*/ 46067 w 84290"/>
                <a:gd name="connsiteY1" fmla="*/ 80746 h 84290"/>
                <a:gd name="connsiteX2" fmla="*/ 11387 w 84290"/>
                <a:gd name="connsiteY2" fmla="*/ 46067 h 84290"/>
                <a:gd name="connsiteX3" fmla="*/ 46067 w 84290"/>
                <a:gd name="connsiteY3" fmla="*/ 11387 h 84290"/>
                <a:gd name="connsiteX4" fmla="*/ 80746 w 84290"/>
                <a:gd name="connsiteY4" fmla="*/ 46067 h 8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90" h="84290">
                  <a:moveTo>
                    <a:pt x="80746" y="46067"/>
                  </a:moveTo>
                  <a:cubicBezTo>
                    <a:pt x="80746" y="65220"/>
                    <a:pt x="65220" y="80746"/>
                    <a:pt x="46067" y="80746"/>
                  </a:cubicBezTo>
                  <a:cubicBezTo>
                    <a:pt x="26914" y="80746"/>
                    <a:pt x="11387" y="65220"/>
                    <a:pt x="11387" y="46067"/>
                  </a:cubicBezTo>
                  <a:cubicBezTo>
                    <a:pt x="11387" y="26914"/>
                    <a:pt x="26914" y="11387"/>
                    <a:pt x="46067" y="11387"/>
                  </a:cubicBezTo>
                  <a:cubicBezTo>
                    <a:pt x="65220" y="11387"/>
                    <a:pt x="80746" y="26914"/>
                    <a:pt x="80746" y="46067"/>
                  </a:cubicBezTo>
                  <a:close/>
                </a:path>
              </a:pathLst>
            </a:custGeom>
            <a:solidFill>
              <a:schemeClr val="bg1"/>
            </a:solidFill>
            <a:ln w="120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1890B62-9F7C-4587-BC76-851888048ABB}"/>
              </a:ext>
            </a:extLst>
          </p:cNvPr>
          <p:cNvSpPr txBox="1"/>
          <p:nvPr/>
        </p:nvSpPr>
        <p:spPr>
          <a:xfrm>
            <a:off x="7645403" y="3521171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 err="1">
                <a:solidFill>
                  <a:srgbClr val="1A2431"/>
                </a:solidFill>
              </a:rPr>
              <a:t>Titile</a:t>
            </a:r>
            <a:r>
              <a:rPr lang="en-US" altLang="ko-KR" sz="2400" b="0" dirty="0">
                <a:solidFill>
                  <a:srgbClr val="1A2431"/>
                </a:solidFill>
              </a:rPr>
              <a:t> text block &amp;</a:t>
            </a:r>
          </a:p>
          <a:p>
            <a:r>
              <a:rPr lang="en-US" altLang="ko-KR" sz="2400" b="0" dirty="0">
                <a:solidFill>
                  <a:srgbClr val="1A2431"/>
                </a:solidFill>
              </a:rPr>
              <a:t>Mobile 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99053E-E971-4EBC-BB46-E15340141983}"/>
              </a:ext>
            </a:extLst>
          </p:cNvPr>
          <p:cNvSpPr txBox="1"/>
          <p:nvPr/>
        </p:nvSpPr>
        <p:spPr>
          <a:xfrm>
            <a:off x="7645404" y="4352168"/>
            <a:ext cx="421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A2431"/>
                </a:solidFill>
              </a:rPr>
              <a:t>Ut </a:t>
            </a:r>
            <a:r>
              <a:rPr lang="en-US" altLang="ko-KR" sz="1200" dirty="0" err="1">
                <a:solidFill>
                  <a:srgbClr val="1A2431"/>
                </a:solidFill>
              </a:rPr>
              <a:t>enim</a:t>
            </a:r>
            <a:r>
              <a:rPr lang="en-US" altLang="ko-KR" sz="1200" dirty="0">
                <a:solidFill>
                  <a:srgbClr val="1A2431"/>
                </a:solidFill>
              </a:rPr>
              <a:t> ad minim </a:t>
            </a:r>
            <a:r>
              <a:rPr lang="en-US" altLang="ko-KR" sz="1200" dirty="0" err="1">
                <a:solidFill>
                  <a:srgbClr val="1A2431"/>
                </a:solidFill>
              </a:rPr>
              <a:t>veniam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quis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nostrud</a:t>
            </a:r>
            <a:r>
              <a:rPr lang="en-US" altLang="ko-KR" sz="1200" dirty="0">
                <a:solidFill>
                  <a:srgbClr val="1A2431"/>
                </a:solidFill>
              </a:rPr>
              <a:t> exercitation </a:t>
            </a:r>
            <a:r>
              <a:rPr lang="en-US" altLang="ko-KR" sz="1200" dirty="0" err="1">
                <a:solidFill>
                  <a:srgbClr val="1A2431"/>
                </a:solidFill>
              </a:rPr>
              <a:t>ullamco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laboris</a:t>
            </a:r>
            <a:r>
              <a:rPr lang="en-US" altLang="ko-KR" sz="1200" dirty="0">
                <a:solidFill>
                  <a:srgbClr val="1A2431"/>
                </a:solidFill>
              </a:rPr>
              <a:t> nisi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aliquip</a:t>
            </a:r>
            <a:r>
              <a:rPr lang="en-US" altLang="ko-KR" sz="1200" dirty="0">
                <a:solidFill>
                  <a:srgbClr val="1A2431"/>
                </a:solidFill>
              </a:rPr>
              <a:t> ex </a:t>
            </a:r>
            <a:r>
              <a:rPr lang="en-US" altLang="ko-KR" sz="1200" dirty="0" err="1">
                <a:solidFill>
                  <a:srgbClr val="1A2431"/>
                </a:solidFill>
              </a:rPr>
              <a:t>ea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commodo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consequat</a:t>
            </a:r>
            <a:r>
              <a:rPr lang="en-US" altLang="ko-KR" sz="1200" dirty="0">
                <a:solidFill>
                  <a:srgbClr val="1A2431"/>
                </a:solidFill>
              </a:rPr>
              <a:t>. Duis </a:t>
            </a:r>
            <a:r>
              <a:rPr lang="en-US" altLang="ko-KR" sz="1200" dirty="0" err="1">
                <a:solidFill>
                  <a:srgbClr val="1A2431"/>
                </a:solidFill>
              </a:rPr>
              <a:t>aute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irure</a:t>
            </a:r>
            <a:r>
              <a:rPr lang="en-US" altLang="ko-KR" sz="1200" dirty="0">
                <a:solidFill>
                  <a:srgbClr val="1A2431"/>
                </a:solidFill>
              </a:rPr>
              <a:t> dolor in </a:t>
            </a:r>
            <a:r>
              <a:rPr lang="en-US" altLang="ko-KR" sz="1200" dirty="0" err="1">
                <a:solidFill>
                  <a:srgbClr val="1A2431"/>
                </a:solidFill>
              </a:rPr>
              <a:t>reprehenderit</a:t>
            </a:r>
            <a:r>
              <a:rPr lang="en-US" altLang="ko-KR" sz="1200" dirty="0">
                <a:solidFill>
                  <a:srgbClr val="1A2431"/>
                </a:solidFill>
              </a:rPr>
              <a:t> in </a:t>
            </a:r>
            <a:r>
              <a:rPr lang="en-US" altLang="ko-KR" sz="1200" dirty="0" err="1">
                <a:solidFill>
                  <a:srgbClr val="1A2431"/>
                </a:solidFill>
              </a:rPr>
              <a:t>voluptate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velit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esse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cillum</a:t>
            </a:r>
            <a:r>
              <a:rPr lang="en-US" altLang="ko-KR" sz="1200" dirty="0">
                <a:solidFill>
                  <a:srgbClr val="1A2431"/>
                </a:solidFill>
              </a:rPr>
              <a:t> dolore </a:t>
            </a:r>
            <a:r>
              <a:rPr lang="en-US" altLang="ko-KR" sz="1200" dirty="0" err="1">
                <a:solidFill>
                  <a:srgbClr val="1A2431"/>
                </a:solidFill>
              </a:rPr>
              <a:t>eu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fugiat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nulla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pariatur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A2431"/>
                </a:solidFill>
              </a:rPr>
              <a:t>Excepteur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sint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occaecat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cupidatat</a:t>
            </a:r>
            <a:r>
              <a:rPr lang="en-US" altLang="ko-KR" sz="1200" dirty="0">
                <a:solidFill>
                  <a:srgbClr val="1A2431"/>
                </a:solidFill>
              </a:rPr>
              <a:t> non </a:t>
            </a:r>
            <a:r>
              <a:rPr lang="en-US" altLang="ko-KR" sz="1200" dirty="0" err="1">
                <a:solidFill>
                  <a:srgbClr val="1A2431"/>
                </a:solidFill>
              </a:rPr>
              <a:t>proident</a:t>
            </a:r>
            <a:r>
              <a:rPr lang="en-US" altLang="ko-KR" sz="1200" dirty="0">
                <a:solidFill>
                  <a:srgbClr val="1A2431"/>
                </a:solidFill>
              </a:rPr>
              <a:t>!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3C75E7F0-7B39-4574-B0EC-74C4DD6D59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041E25C-2CBE-48F8-86C9-7307772409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3E8ED5-71E4-4A63-AB45-330F6B1EBF79}"/>
              </a:ext>
            </a:extLst>
          </p:cNvPr>
          <p:cNvGrpSpPr/>
          <p:nvPr/>
        </p:nvGrpSpPr>
        <p:grpSpPr>
          <a:xfrm>
            <a:off x="1904359" y="816523"/>
            <a:ext cx="3896260" cy="5357979"/>
            <a:chOff x="1904359" y="841923"/>
            <a:chExt cx="3896260" cy="5357979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A8AAF4D-6464-4B0D-9052-AF4BF7200B18}"/>
                </a:ext>
              </a:extLst>
            </p:cNvPr>
            <p:cNvSpPr/>
            <p:nvPr/>
          </p:nvSpPr>
          <p:spPr>
            <a:xfrm>
              <a:off x="1904359" y="841923"/>
              <a:ext cx="3896260" cy="5357979"/>
            </a:xfrm>
            <a:custGeom>
              <a:avLst/>
              <a:gdLst>
                <a:gd name="connsiteX0" fmla="*/ 222839 w 3896260"/>
                <a:gd name="connsiteY0" fmla="*/ 0 h 5357979"/>
                <a:gd name="connsiteX1" fmla="*/ 3663263 w 3896260"/>
                <a:gd name="connsiteY1" fmla="*/ 0 h 5357979"/>
                <a:gd name="connsiteX2" fmla="*/ 3868482 w 3896260"/>
                <a:gd name="connsiteY2" fmla="*/ 205219 h 5357979"/>
                <a:gd name="connsiteX3" fmla="*/ 3868482 w 3896260"/>
                <a:gd name="connsiteY3" fmla="*/ 999562 h 5357979"/>
                <a:gd name="connsiteX4" fmla="*/ 3872525 w 3896260"/>
                <a:gd name="connsiteY4" fmla="*/ 999562 h 5357979"/>
                <a:gd name="connsiteX5" fmla="*/ 3896260 w 3896260"/>
                <a:gd name="connsiteY5" fmla="*/ 1023297 h 5357979"/>
                <a:gd name="connsiteX6" fmla="*/ 3896260 w 3896260"/>
                <a:gd name="connsiteY6" fmla="*/ 1433632 h 5357979"/>
                <a:gd name="connsiteX7" fmla="*/ 3872525 w 3896260"/>
                <a:gd name="connsiteY7" fmla="*/ 1457367 h 5357979"/>
                <a:gd name="connsiteX8" fmla="*/ 3868482 w 3896260"/>
                <a:gd name="connsiteY8" fmla="*/ 1457367 h 5357979"/>
                <a:gd name="connsiteX9" fmla="*/ 3868482 w 3896260"/>
                <a:gd name="connsiteY9" fmla="*/ 5152760 h 5357979"/>
                <a:gd name="connsiteX10" fmla="*/ 3663263 w 3896260"/>
                <a:gd name="connsiteY10" fmla="*/ 5357979 h 5357979"/>
                <a:gd name="connsiteX11" fmla="*/ 222839 w 3896260"/>
                <a:gd name="connsiteY11" fmla="*/ 5357979 h 5357979"/>
                <a:gd name="connsiteX12" fmla="*/ 17621 w 3896260"/>
                <a:gd name="connsiteY12" fmla="*/ 5152760 h 5357979"/>
                <a:gd name="connsiteX13" fmla="*/ 17621 w 3896260"/>
                <a:gd name="connsiteY13" fmla="*/ 1535386 h 5357979"/>
                <a:gd name="connsiteX14" fmla="*/ 17309 w 3896260"/>
                <a:gd name="connsiteY14" fmla="*/ 1535515 h 5357979"/>
                <a:gd name="connsiteX15" fmla="*/ 17206 w 3896260"/>
                <a:gd name="connsiteY15" fmla="*/ 1535515 h 5357979"/>
                <a:gd name="connsiteX16" fmla="*/ 519 w 3896260"/>
                <a:gd name="connsiteY16" fmla="*/ 1518828 h 5357979"/>
                <a:gd name="connsiteX17" fmla="*/ 519 w 3896260"/>
                <a:gd name="connsiteY17" fmla="*/ 1287594 h 5357979"/>
                <a:gd name="connsiteX18" fmla="*/ 17206 w 3896260"/>
                <a:gd name="connsiteY18" fmla="*/ 1270907 h 5357979"/>
                <a:gd name="connsiteX19" fmla="*/ 17309 w 3896260"/>
                <a:gd name="connsiteY19" fmla="*/ 1270907 h 5357979"/>
                <a:gd name="connsiteX20" fmla="*/ 17621 w 3896260"/>
                <a:gd name="connsiteY20" fmla="*/ 1271036 h 5357979"/>
                <a:gd name="connsiteX21" fmla="*/ 17621 w 3896260"/>
                <a:gd name="connsiteY21" fmla="*/ 1179180 h 5357979"/>
                <a:gd name="connsiteX22" fmla="*/ 17517 w 3896260"/>
                <a:gd name="connsiteY22" fmla="*/ 1179180 h 5357979"/>
                <a:gd name="connsiteX23" fmla="*/ 0 w 3896260"/>
                <a:gd name="connsiteY23" fmla="*/ 1161663 h 5357979"/>
                <a:gd name="connsiteX24" fmla="*/ 0 w 3896260"/>
                <a:gd name="connsiteY24" fmla="*/ 934368 h 5357979"/>
                <a:gd name="connsiteX25" fmla="*/ 17517 w 3896260"/>
                <a:gd name="connsiteY25" fmla="*/ 916852 h 5357979"/>
                <a:gd name="connsiteX26" fmla="*/ 17621 w 3896260"/>
                <a:gd name="connsiteY26" fmla="*/ 916852 h 5357979"/>
                <a:gd name="connsiteX27" fmla="*/ 17621 w 3896260"/>
                <a:gd name="connsiteY27" fmla="*/ 791306 h 5357979"/>
                <a:gd name="connsiteX28" fmla="*/ 16790 w 3896260"/>
                <a:gd name="connsiteY28" fmla="*/ 791649 h 5357979"/>
                <a:gd name="connsiteX29" fmla="*/ 16687 w 3896260"/>
                <a:gd name="connsiteY29" fmla="*/ 791649 h 5357979"/>
                <a:gd name="connsiteX30" fmla="*/ 1140 w 3896260"/>
                <a:gd name="connsiteY30" fmla="*/ 776102 h 5357979"/>
                <a:gd name="connsiteX31" fmla="*/ 1140 w 3896260"/>
                <a:gd name="connsiteY31" fmla="*/ 656494 h 5357979"/>
                <a:gd name="connsiteX32" fmla="*/ 16687 w 3896260"/>
                <a:gd name="connsiteY32" fmla="*/ 640947 h 5357979"/>
                <a:gd name="connsiteX33" fmla="*/ 16790 w 3896260"/>
                <a:gd name="connsiteY33" fmla="*/ 640947 h 5357979"/>
                <a:gd name="connsiteX34" fmla="*/ 17621 w 3896260"/>
                <a:gd name="connsiteY34" fmla="*/ 641290 h 5357979"/>
                <a:gd name="connsiteX35" fmla="*/ 17621 w 3896260"/>
                <a:gd name="connsiteY35" fmla="*/ 205219 h 5357979"/>
                <a:gd name="connsiteX36" fmla="*/ 222839 w 3896260"/>
                <a:gd name="connsiteY36" fmla="*/ 0 h 535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6260" h="5357979">
                  <a:moveTo>
                    <a:pt x="222839" y="0"/>
                  </a:moveTo>
                  <a:lnTo>
                    <a:pt x="3663263" y="0"/>
                  </a:lnTo>
                  <a:cubicBezTo>
                    <a:pt x="3776651" y="0"/>
                    <a:pt x="3868482" y="91830"/>
                    <a:pt x="3868482" y="205219"/>
                  </a:cubicBezTo>
                  <a:lnTo>
                    <a:pt x="3868482" y="999562"/>
                  </a:lnTo>
                  <a:lnTo>
                    <a:pt x="3872525" y="999562"/>
                  </a:lnTo>
                  <a:cubicBezTo>
                    <a:pt x="3885585" y="999562"/>
                    <a:pt x="3896260" y="1010237"/>
                    <a:pt x="3896260" y="1023297"/>
                  </a:cubicBezTo>
                  <a:lnTo>
                    <a:pt x="3896260" y="1433632"/>
                  </a:lnTo>
                  <a:cubicBezTo>
                    <a:pt x="3896260" y="1446691"/>
                    <a:pt x="3885585" y="1457367"/>
                    <a:pt x="3872525" y="1457367"/>
                  </a:cubicBezTo>
                  <a:lnTo>
                    <a:pt x="3868482" y="1457367"/>
                  </a:lnTo>
                  <a:lnTo>
                    <a:pt x="3868482" y="5152760"/>
                  </a:lnTo>
                  <a:cubicBezTo>
                    <a:pt x="3868482" y="5266148"/>
                    <a:pt x="3776651" y="5357979"/>
                    <a:pt x="3663263" y="5357979"/>
                  </a:cubicBezTo>
                  <a:lnTo>
                    <a:pt x="222839" y="5357979"/>
                  </a:lnTo>
                  <a:cubicBezTo>
                    <a:pt x="109450" y="5357979"/>
                    <a:pt x="17621" y="5266148"/>
                    <a:pt x="17621" y="5152760"/>
                  </a:cubicBezTo>
                  <a:lnTo>
                    <a:pt x="17621" y="1535386"/>
                  </a:lnTo>
                  <a:lnTo>
                    <a:pt x="17309" y="1535515"/>
                  </a:lnTo>
                  <a:lnTo>
                    <a:pt x="17206" y="1535515"/>
                  </a:lnTo>
                  <a:cubicBezTo>
                    <a:pt x="7981" y="1535515"/>
                    <a:pt x="519" y="1528052"/>
                    <a:pt x="519" y="1518828"/>
                  </a:cubicBezTo>
                  <a:lnTo>
                    <a:pt x="519" y="1287594"/>
                  </a:lnTo>
                  <a:cubicBezTo>
                    <a:pt x="519" y="1278369"/>
                    <a:pt x="7981" y="1270907"/>
                    <a:pt x="17206" y="1270907"/>
                  </a:cubicBezTo>
                  <a:lnTo>
                    <a:pt x="17309" y="1270907"/>
                  </a:lnTo>
                  <a:lnTo>
                    <a:pt x="17621" y="1271036"/>
                  </a:lnTo>
                  <a:lnTo>
                    <a:pt x="17621" y="1179180"/>
                  </a:lnTo>
                  <a:lnTo>
                    <a:pt x="17517" y="1179180"/>
                  </a:lnTo>
                  <a:cubicBezTo>
                    <a:pt x="7877" y="1179180"/>
                    <a:pt x="0" y="1171303"/>
                    <a:pt x="0" y="1161663"/>
                  </a:cubicBezTo>
                  <a:lnTo>
                    <a:pt x="0" y="934368"/>
                  </a:lnTo>
                  <a:cubicBezTo>
                    <a:pt x="0" y="924729"/>
                    <a:pt x="7877" y="916852"/>
                    <a:pt x="17517" y="916852"/>
                  </a:cubicBezTo>
                  <a:lnTo>
                    <a:pt x="17621" y="916852"/>
                  </a:lnTo>
                  <a:lnTo>
                    <a:pt x="17621" y="791306"/>
                  </a:lnTo>
                  <a:lnTo>
                    <a:pt x="16790" y="791649"/>
                  </a:lnTo>
                  <a:lnTo>
                    <a:pt x="16687" y="791649"/>
                  </a:lnTo>
                  <a:cubicBezTo>
                    <a:pt x="8084" y="791649"/>
                    <a:pt x="1140" y="784705"/>
                    <a:pt x="1140" y="776102"/>
                  </a:cubicBezTo>
                  <a:lnTo>
                    <a:pt x="1140" y="656494"/>
                  </a:lnTo>
                  <a:cubicBezTo>
                    <a:pt x="1140" y="647891"/>
                    <a:pt x="8084" y="640947"/>
                    <a:pt x="16687" y="640947"/>
                  </a:cubicBezTo>
                  <a:lnTo>
                    <a:pt x="16790" y="640947"/>
                  </a:lnTo>
                  <a:lnTo>
                    <a:pt x="17621" y="641290"/>
                  </a:lnTo>
                  <a:lnTo>
                    <a:pt x="17621" y="205219"/>
                  </a:lnTo>
                  <a:cubicBezTo>
                    <a:pt x="17621" y="91830"/>
                    <a:pt x="109450" y="0"/>
                    <a:pt x="222839" y="0"/>
                  </a:cubicBezTo>
                  <a:close/>
                </a:path>
              </a:pathLst>
            </a:custGeom>
            <a:solidFill>
              <a:srgbClr val="1A2431"/>
            </a:solidFill>
            <a:ln w="1036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2BB9574-0A70-419B-8D54-D73D9A2D90B3}"/>
                </a:ext>
              </a:extLst>
            </p:cNvPr>
            <p:cNvSpPr/>
            <p:nvPr/>
          </p:nvSpPr>
          <p:spPr>
            <a:xfrm>
              <a:off x="3703282" y="5832001"/>
              <a:ext cx="279844" cy="279844"/>
            </a:xfrm>
            <a:custGeom>
              <a:avLst/>
              <a:gdLst>
                <a:gd name="connsiteX0" fmla="*/ 279593 w 279844"/>
                <a:gd name="connsiteY0" fmla="*/ 144025 h 279844"/>
                <a:gd name="connsiteX1" fmla="*/ 144025 w 279844"/>
                <a:gd name="connsiteY1" fmla="*/ 279593 h 279844"/>
                <a:gd name="connsiteX2" fmla="*/ 8456 w 279844"/>
                <a:gd name="connsiteY2" fmla="*/ 144025 h 279844"/>
                <a:gd name="connsiteX3" fmla="*/ 144025 w 279844"/>
                <a:gd name="connsiteY3" fmla="*/ 8456 h 279844"/>
                <a:gd name="connsiteX4" fmla="*/ 279593 w 279844"/>
                <a:gd name="connsiteY4" fmla="*/ 144025 h 27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44" h="279844">
                  <a:moveTo>
                    <a:pt x="279593" y="144025"/>
                  </a:moveTo>
                  <a:cubicBezTo>
                    <a:pt x="279593" y="218897"/>
                    <a:pt x="218897" y="279593"/>
                    <a:pt x="144025" y="279593"/>
                  </a:cubicBezTo>
                  <a:cubicBezTo>
                    <a:pt x="69152" y="279593"/>
                    <a:pt x="8456" y="218897"/>
                    <a:pt x="8456" y="144025"/>
                  </a:cubicBezTo>
                  <a:cubicBezTo>
                    <a:pt x="8456" y="69152"/>
                    <a:pt x="69152" y="8456"/>
                    <a:pt x="144025" y="8456"/>
                  </a:cubicBezTo>
                  <a:cubicBezTo>
                    <a:pt x="218897" y="8456"/>
                    <a:pt x="279593" y="69152"/>
                    <a:pt x="279593" y="144025"/>
                  </a:cubicBezTo>
                  <a:close/>
                </a:path>
              </a:pathLst>
            </a:custGeom>
            <a:solidFill>
              <a:schemeClr val="bg1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68815C2-8712-4EDD-B605-92029B3DE8AB}"/>
                </a:ext>
              </a:extLst>
            </p:cNvPr>
            <p:cNvSpPr/>
            <p:nvPr/>
          </p:nvSpPr>
          <p:spPr>
            <a:xfrm>
              <a:off x="3776663" y="1042936"/>
              <a:ext cx="134740" cy="134740"/>
            </a:xfrm>
            <a:custGeom>
              <a:avLst/>
              <a:gdLst>
                <a:gd name="connsiteX0" fmla="*/ 70643 w 134739"/>
                <a:gd name="connsiteY0" fmla="*/ 132831 h 134739"/>
                <a:gd name="connsiteX1" fmla="*/ 8456 w 134739"/>
                <a:gd name="connsiteY1" fmla="*/ 70643 h 134739"/>
                <a:gd name="connsiteX2" fmla="*/ 70643 w 134739"/>
                <a:gd name="connsiteY2" fmla="*/ 8456 h 134739"/>
                <a:gd name="connsiteX3" fmla="*/ 132831 w 134739"/>
                <a:gd name="connsiteY3" fmla="*/ 70643 h 134739"/>
                <a:gd name="connsiteX4" fmla="*/ 70643 w 134739"/>
                <a:gd name="connsiteY4" fmla="*/ 132831 h 1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9" h="134739">
                  <a:moveTo>
                    <a:pt x="70643" y="132831"/>
                  </a:moveTo>
                  <a:cubicBezTo>
                    <a:pt x="36336" y="132831"/>
                    <a:pt x="8456" y="104950"/>
                    <a:pt x="8456" y="70643"/>
                  </a:cubicBezTo>
                  <a:cubicBezTo>
                    <a:pt x="8456" y="36336"/>
                    <a:pt x="36336" y="8456"/>
                    <a:pt x="70643" y="8456"/>
                  </a:cubicBezTo>
                  <a:cubicBezTo>
                    <a:pt x="104950" y="8456"/>
                    <a:pt x="132831" y="36336"/>
                    <a:pt x="132831" y="70643"/>
                  </a:cubicBezTo>
                  <a:cubicBezTo>
                    <a:pt x="132831" y="104950"/>
                    <a:pt x="105054" y="132831"/>
                    <a:pt x="70643" y="132831"/>
                  </a:cubicBezTo>
                  <a:close/>
                </a:path>
              </a:pathLst>
            </a:custGeom>
            <a:solidFill>
              <a:schemeClr val="bg1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E540E80-8D8A-4B28-B99D-3B03E52C263F}"/>
                </a:ext>
              </a:extLst>
            </p:cNvPr>
            <p:cNvSpPr/>
            <p:nvPr/>
          </p:nvSpPr>
          <p:spPr>
            <a:xfrm>
              <a:off x="3770858" y="1036820"/>
              <a:ext cx="145104" cy="145104"/>
            </a:xfrm>
            <a:custGeom>
              <a:avLst/>
              <a:gdLst>
                <a:gd name="connsiteX0" fmla="*/ 76448 w 145104"/>
                <a:gd name="connsiteY0" fmla="*/ 18821 h 145104"/>
                <a:gd name="connsiteX1" fmla="*/ 134075 w 145104"/>
                <a:gd name="connsiteY1" fmla="*/ 76240 h 145104"/>
                <a:gd name="connsiteX2" fmla="*/ 76655 w 145104"/>
                <a:gd name="connsiteY2" fmla="*/ 133868 h 145104"/>
                <a:gd name="connsiteX3" fmla="*/ 19028 w 145104"/>
                <a:gd name="connsiteY3" fmla="*/ 76448 h 145104"/>
                <a:gd name="connsiteX4" fmla="*/ 19028 w 145104"/>
                <a:gd name="connsiteY4" fmla="*/ 76344 h 145104"/>
                <a:gd name="connsiteX5" fmla="*/ 76448 w 145104"/>
                <a:gd name="connsiteY5" fmla="*/ 18821 h 145104"/>
                <a:gd name="connsiteX6" fmla="*/ 76448 w 145104"/>
                <a:gd name="connsiteY6" fmla="*/ 8456 h 145104"/>
                <a:gd name="connsiteX7" fmla="*/ 8456 w 145104"/>
                <a:gd name="connsiteY7" fmla="*/ 76240 h 145104"/>
                <a:gd name="connsiteX8" fmla="*/ 76241 w 145104"/>
                <a:gd name="connsiteY8" fmla="*/ 144232 h 145104"/>
                <a:gd name="connsiteX9" fmla="*/ 144232 w 145104"/>
                <a:gd name="connsiteY9" fmla="*/ 76448 h 145104"/>
                <a:gd name="connsiteX10" fmla="*/ 144232 w 145104"/>
                <a:gd name="connsiteY10" fmla="*/ 76344 h 145104"/>
                <a:gd name="connsiteX11" fmla="*/ 76448 w 145104"/>
                <a:gd name="connsiteY11" fmla="*/ 8456 h 145104"/>
                <a:gd name="connsiteX12" fmla="*/ 76448 w 145104"/>
                <a:gd name="connsiteY12" fmla="*/ 8456 h 14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104" h="145104">
                  <a:moveTo>
                    <a:pt x="76448" y="18821"/>
                  </a:moveTo>
                  <a:cubicBezTo>
                    <a:pt x="108267" y="18717"/>
                    <a:pt x="133971" y="44421"/>
                    <a:pt x="134075" y="76240"/>
                  </a:cubicBezTo>
                  <a:cubicBezTo>
                    <a:pt x="134179" y="108060"/>
                    <a:pt x="108474" y="133764"/>
                    <a:pt x="76655" y="133868"/>
                  </a:cubicBezTo>
                  <a:cubicBezTo>
                    <a:pt x="44836" y="133971"/>
                    <a:pt x="19131" y="108267"/>
                    <a:pt x="19028" y="76448"/>
                  </a:cubicBezTo>
                  <a:cubicBezTo>
                    <a:pt x="19028" y="76448"/>
                    <a:pt x="19028" y="76344"/>
                    <a:pt x="19028" y="76344"/>
                  </a:cubicBezTo>
                  <a:cubicBezTo>
                    <a:pt x="19131" y="44628"/>
                    <a:pt x="44732" y="18924"/>
                    <a:pt x="76448" y="18821"/>
                  </a:cubicBezTo>
                  <a:moveTo>
                    <a:pt x="76448" y="8456"/>
                  </a:moveTo>
                  <a:cubicBezTo>
                    <a:pt x="38928" y="8352"/>
                    <a:pt x="8560" y="38721"/>
                    <a:pt x="8456" y="76240"/>
                  </a:cubicBezTo>
                  <a:cubicBezTo>
                    <a:pt x="8352" y="113760"/>
                    <a:pt x="38721" y="144129"/>
                    <a:pt x="76241" y="144232"/>
                  </a:cubicBezTo>
                  <a:cubicBezTo>
                    <a:pt x="113760" y="144336"/>
                    <a:pt x="144129" y="113968"/>
                    <a:pt x="144232" y="76448"/>
                  </a:cubicBezTo>
                  <a:cubicBezTo>
                    <a:pt x="144232" y="76448"/>
                    <a:pt x="144232" y="76344"/>
                    <a:pt x="144232" y="76344"/>
                  </a:cubicBezTo>
                  <a:cubicBezTo>
                    <a:pt x="144336" y="38928"/>
                    <a:pt x="114071" y="8560"/>
                    <a:pt x="76448" y="8456"/>
                  </a:cubicBezTo>
                  <a:cubicBezTo>
                    <a:pt x="76551" y="8456"/>
                    <a:pt x="76551" y="8456"/>
                    <a:pt x="76448" y="8456"/>
                  </a:cubicBezTo>
                  <a:close/>
                </a:path>
              </a:pathLst>
            </a:custGeom>
            <a:solidFill>
              <a:schemeClr val="bg1"/>
            </a:solidFill>
            <a:ln w="10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6CA5BE4-EC61-404C-96E2-B354F6CB0B8F}"/>
              </a:ext>
            </a:extLst>
          </p:cNvPr>
          <p:cNvSpPr txBox="1"/>
          <p:nvPr/>
        </p:nvSpPr>
        <p:spPr>
          <a:xfrm>
            <a:off x="7645403" y="3521171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 err="1">
                <a:solidFill>
                  <a:srgbClr val="1A2431"/>
                </a:solidFill>
              </a:rPr>
              <a:t>Titile</a:t>
            </a:r>
            <a:r>
              <a:rPr lang="en-US" altLang="ko-KR" sz="2400" b="0" dirty="0">
                <a:solidFill>
                  <a:srgbClr val="1A2431"/>
                </a:solidFill>
              </a:rPr>
              <a:t> text block &amp;</a:t>
            </a:r>
          </a:p>
          <a:p>
            <a:r>
              <a:rPr lang="en-US" altLang="ko-KR" sz="2400" b="0" dirty="0">
                <a:solidFill>
                  <a:srgbClr val="1A2431"/>
                </a:solidFill>
              </a:rPr>
              <a:t>Tablet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7973E-A8C4-43E2-BB2B-04CA1D0CAE2B}"/>
              </a:ext>
            </a:extLst>
          </p:cNvPr>
          <p:cNvSpPr txBox="1"/>
          <p:nvPr/>
        </p:nvSpPr>
        <p:spPr>
          <a:xfrm>
            <a:off x="7645404" y="4352168"/>
            <a:ext cx="421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A2431"/>
                </a:solidFill>
              </a:rPr>
              <a:t>Ut </a:t>
            </a:r>
            <a:r>
              <a:rPr lang="en-US" altLang="ko-KR" sz="1200" dirty="0" err="1">
                <a:solidFill>
                  <a:srgbClr val="1A2431"/>
                </a:solidFill>
              </a:rPr>
              <a:t>enim</a:t>
            </a:r>
            <a:r>
              <a:rPr lang="en-US" altLang="ko-KR" sz="1200" dirty="0">
                <a:solidFill>
                  <a:srgbClr val="1A2431"/>
                </a:solidFill>
              </a:rPr>
              <a:t> ad minim </a:t>
            </a:r>
            <a:r>
              <a:rPr lang="en-US" altLang="ko-KR" sz="1200" dirty="0" err="1">
                <a:solidFill>
                  <a:srgbClr val="1A2431"/>
                </a:solidFill>
              </a:rPr>
              <a:t>veniam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quis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nostrud</a:t>
            </a:r>
            <a:r>
              <a:rPr lang="en-US" altLang="ko-KR" sz="1200" dirty="0">
                <a:solidFill>
                  <a:srgbClr val="1A2431"/>
                </a:solidFill>
              </a:rPr>
              <a:t> exercitation </a:t>
            </a:r>
            <a:r>
              <a:rPr lang="en-US" altLang="ko-KR" sz="1200" dirty="0" err="1">
                <a:solidFill>
                  <a:srgbClr val="1A2431"/>
                </a:solidFill>
              </a:rPr>
              <a:t>ullamco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laboris</a:t>
            </a:r>
            <a:r>
              <a:rPr lang="en-US" altLang="ko-KR" sz="1200" dirty="0">
                <a:solidFill>
                  <a:srgbClr val="1A2431"/>
                </a:solidFill>
              </a:rPr>
              <a:t> nisi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aliquip</a:t>
            </a:r>
            <a:r>
              <a:rPr lang="en-US" altLang="ko-KR" sz="1200" dirty="0">
                <a:solidFill>
                  <a:srgbClr val="1A2431"/>
                </a:solidFill>
              </a:rPr>
              <a:t> ex </a:t>
            </a:r>
            <a:r>
              <a:rPr lang="en-US" altLang="ko-KR" sz="1200" dirty="0" err="1">
                <a:solidFill>
                  <a:srgbClr val="1A2431"/>
                </a:solidFill>
              </a:rPr>
              <a:t>ea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commodo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consequat</a:t>
            </a:r>
            <a:r>
              <a:rPr lang="en-US" altLang="ko-KR" sz="1200" dirty="0">
                <a:solidFill>
                  <a:srgbClr val="1A2431"/>
                </a:solidFill>
              </a:rPr>
              <a:t>. Duis </a:t>
            </a:r>
            <a:r>
              <a:rPr lang="en-US" altLang="ko-KR" sz="1200" dirty="0" err="1">
                <a:solidFill>
                  <a:srgbClr val="1A2431"/>
                </a:solidFill>
              </a:rPr>
              <a:t>aute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irure</a:t>
            </a:r>
            <a:r>
              <a:rPr lang="en-US" altLang="ko-KR" sz="1200" dirty="0">
                <a:solidFill>
                  <a:srgbClr val="1A2431"/>
                </a:solidFill>
              </a:rPr>
              <a:t> dolor in </a:t>
            </a:r>
            <a:r>
              <a:rPr lang="en-US" altLang="ko-KR" sz="1200" dirty="0" err="1">
                <a:solidFill>
                  <a:srgbClr val="1A2431"/>
                </a:solidFill>
              </a:rPr>
              <a:t>reprehenderit</a:t>
            </a:r>
            <a:r>
              <a:rPr lang="en-US" altLang="ko-KR" sz="1200" dirty="0">
                <a:solidFill>
                  <a:srgbClr val="1A2431"/>
                </a:solidFill>
              </a:rPr>
              <a:t> in </a:t>
            </a:r>
            <a:r>
              <a:rPr lang="en-US" altLang="ko-KR" sz="1200" dirty="0" err="1">
                <a:solidFill>
                  <a:srgbClr val="1A2431"/>
                </a:solidFill>
              </a:rPr>
              <a:t>voluptate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velit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esse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cillum</a:t>
            </a:r>
            <a:r>
              <a:rPr lang="en-US" altLang="ko-KR" sz="1200" dirty="0">
                <a:solidFill>
                  <a:srgbClr val="1A2431"/>
                </a:solidFill>
              </a:rPr>
              <a:t> dolore </a:t>
            </a:r>
            <a:r>
              <a:rPr lang="en-US" altLang="ko-KR" sz="1200" dirty="0" err="1">
                <a:solidFill>
                  <a:srgbClr val="1A2431"/>
                </a:solidFill>
              </a:rPr>
              <a:t>eu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fugiat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nulla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pariatur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A2431"/>
                </a:solidFill>
              </a:rPr>
              <a:t>Excepteur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sint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occaecat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cupidatat</a:t>
            </a:r>
            <a:r>
              <a:rPr lang="en-US" altLang="ko-KR" sz="1200" dirty="0">
                <a:solidFill>
                  <a:srgbClr val="1A2431"/>
                </a:solidFill>
              </a:rPr>
              <a:t> non </a:t>
            </a:r>
            <a:r>
              <a:rPr lang="en-US" altLang="ko-KR" sz="1200" dirty="0" err="1">
                <a:solidFill>
                  <a:srgbClr val="1A2431"/>
                </a:solidFill>
              </a:rPr>
              <a:t>proident</a:t>
            </a:r>
            <a:r>
              <a:rPr lang="en-US" altLang="ko-KR" sz="1200" dirty="0">
                <a:solidFill>
                  <a:srgbClr val="1A2431"/>
                </a:solidFill>
              </a:rPr>
              <a:t>!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7BA6617F-1783-42C1-9458-B65329929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래픽 11">
            <a:extLst>
              <a:ext uri="{FF2B5EF4-FFF2-40B4-BE49-F238E27FC236}">
                <a16:creationId xmlns:a16="http://schemas.microsoft.com/office/drawing/2014/main" id="{5AF7F9E9-267C-47E2-B93B-01675369C7C2}"/>
              </a:ext>
            </a:extLst>
          </p:cNvPr>
          <p:cNvGrpSpPr/>
          <p:nvPr/>
        </p:nvGrpSpPr>
        <p:grpSpPr>
          <a:xfrm>
            <a:off x="632732" y="901796"/>
            <a:ext cx="6572250" cy="5238750"/>
            <a:chOff x="632732" y="1295460"/>
            <a:chExt cx="6572250" cy="523875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8054F03-478B-48C9-A570-F08655FAD3D1}"/>
                </a:ext>
              </a:extLst>
            </p:cNvPr>
            <p:cNvSpPr/>
            <p:nvPr/>
          </p:nvSpPr>
          <p:spPr>
            <a:xfrm>
              <a:off x="3079038" y="5743540"/>
              <a:ext cx="1704975" cy="790575"/>
            </a:xfrm>
            <a:custGeom>
              <a:avLst/>
              <a:gdLst>
                <a:gd name="connsiteX0" fmla="*/ 1704404 w 1704975"/>
                <a:gd name="connsiteY0" fmla="*/ 790480 h 790575"/>
                <a:gd name="connsiteX1" fmla="*/ 7144 w 1704975"/>
                <a:gd name="connsiteY1" fmla="*/ 768763 h 790575"/>
                <a:gd name="connsiteX2" fmla="*/ 12192 w 1704975"/>
                <a:gd name="connsiteY2" fmla="*/ 725234 h 790575"/>
                <a:gd name="connsiteX3" fmla="*/ 94202 w 1704975"/>
                <a:gd name="connsiteY3" fmla="*/ 7144 h 790575"/>
                <a:gd name="connsiteX4" fmla="*/ 1584770 w 1704975"/>
                <a:gd name="connsiteY4" fmla="*/ 7144 h 790575"/>
                <a:gd name="connsiteX5" fmla="*/ 1694402 w 1704975"/>
                <a:gd name="connsiteY5" fmla="*/ 725234 h 790575"/>
                <a:gd name="connsiteX6" fmla="*/ 1702784 w 1704975"/>
                <a:gd name="connsiteY6" fmla="*/ 779622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4975" h="790575">
                  <a:moveTo>
                    <a:pt x="1704404" y="790480"/>
                  </a:moveTo>
                  <a:lnTo>
                    <a:pt x="7144" y="768763"/>
                  </a:lnTo>
                  <a:lnTo>
                    <a:pt x="12192" y="725234"/>
                  </a:lnTo>
                  <a:lnTo>
                    <a:pt x="94202" y="7144"/>
                  </a:lnTo>
                  <a:lnTo>
                    <a:pt x="1584770" y="7144"/>
                  </a:lnTo>
                  <a:lnTo>
                    <a:pt x="1694402" y="725234"/>
                  </a:lnTo>
                  <a:lnTo>
                    <a:pt x="1702784" y="77962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5DE49F1-DF56-4083-B4EC-FFA022F7CCAA}"/>
                </a:ext>
              </a:extLst>
            </p:cNvPr>
            <p:cNvSpPr/>
            <p:nvPr/>
          </p:nvSpPr>
          <p:spPr>
            <a:xfrm>
              <a:off x="3079038" y="6461630"/>
              <a:ext cx="1704975" cy="66675"/>
            </a:xfrm>
            <a:custGeom>
              <a:avLst/>
              <a:gdLst>
                <a:gd name="connsiteX0" fmla="*/ 1702784 w 1704975"/>
                <a:gd name="connsiteY0" fmla="*/ 61532 h 66675"/>
                <a:gd name="connsiteX1" fmla="*/ 855821 w 1704975"/>
                <a:gd name="connsiteY1" fmla="*/ 61532 h 66675"/>
                <a:gd name="connsiteX2" fmla="*/ 7144 w 1704975"/>
                <a:gd name="connsiteY2" fmla="*/ 50673 h 66675"/>
                <a:gd name="connsiteX3" fmla="*/ 12192 w 1704975"/>
                <a:gd name="connsiteY3" fmla="*/ 7144 h 66675"/>
                <a:gd name="connsiteX4" fmla="*/ 1694402 w 17049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66675">
                  <a:moveTo>
                    <a:pt x="1702784" y="61532"/>
                  </a:moveTo>
                  <a:lnTo>
                    <a:pt x="855821" y="61532"/>
                  </a:lnTo>
                  <a:lnTo>
                    <a:pt x="7144" y="50673"/>
                  </a:lnTo>
                  <a:lnTo>
                    <a:pt x="12192" y="7144"/>
                  </a:lnTo>
                  <a:lnTo>
                    <a:pt x="1694402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7F49528-715A-4E8B-8217-0D285E5976B1}"/>
                </a:ext>
              </a:extLst>
            </p:cNvPr>
            <p:cNvSpPr/>
            <p:nvPr/>
          </p:nvSpPr>
          <p:spPr>
            <a:xfrm>
              <a:off x="2796145" y="6472488"/>
              <a:ext cx="2257425" cy="66675"/>
            </a:xfrm>
            <a:custGeom>
              <a:avLst/>
              <a:gdLst>
                <a:gd name="connsiteX0" fmla="*/ 7144 w 2257425"/>
                <a:gd name="connsiteY0" fmla="*/ 7144 h 66675"/>
                <a:gd name="connsiteX1" fmla="*/ 2259330 w 2257425"/>
                <a:gd name="connsiteY1" fmla="*/ 7144 h 66675"/>
                <a:gd name="connsiteX2" fmla="*/ 2259330 w 2257425"/>
                <a:gd name="connsiteY2" fmla="*/ 61532 h 66675"/>
                <a:gd name="connsiteX3" fmla="*/ 7144 w 2257425"/>
                <a:gd name="connsiteY3" fmla="*/ 61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425" h="66675">
                  <a:moveTo>
                    <a:pt x="7144" y="7144"/>
                  </a:moveTo>
                  <a:lnTo>
                    <a:pt x="2259330" y="7144"/>
                  </a:lnTo>
                  <a:lnTo>
                    <a:pt x="2259330" y="61532"/>
                  </a:lnTo>
                  <a:lnTo>
                    <a:pt x="7144" y="61532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94990B4-4E2B-41E1-81A0-8BC0B0E6BB3C}"/>
                </a:ext>
              </a:extLst>
            </p:cNvPr>
            <p:cNvSpPr/>
            <p:nvPr/>
          </p:nvSpPr>
          <p:spPr>
            <a:xfrm>
              <a:off x="625587" y="1288316"/>
              <a:ext cx="6581775" cy="3962400"/>
            </a:xfrm>
            <a:custGeom>
              <a:avLst/>
              <a:gdLst>
                <a:gd name="connsiteX0" fmla="*/ 6578634 w 6581775"/>
                <a:gd name="connsiteY0" fmla="*/ 149352 h 3962400"/>
                <a:gd name="connsiteX1" fmla="*/ 6437664 w 6581775"/>
                <a:gd name="connsiteY1" fmla="*/ 7144 h 3962400"/>
                <a:gd name="connsiteX2" fmla="*/ 148115 w 6581775"/>
                <a:gd name="connsiteY2" fmla="*/ 7144 h 3962400"/>
                <a:gd name="connsiteX3" fmla="*/ 7145 w 6581775"/>
                <a:gd name="connsiteY3" fmla="*/ 149447 h 3962400"/>
                <a:gd name="connsiteX4" fmla="*/ 7145 w 6581775"/>
                <a:gd name="connsiteY4" fmla="*/ 149447 h 3962400"/>
                <a:gd name="connsiteX5" fmla="*/ 7145 w 6581775"/>
                <a:gd name="connsiteY5" fmla="*/ 3961924 h 3962400"/>
                <a:gd name="connsiteX6" fmla="*/ 6578634 w 6581775"/>
                <a:gd name="connsiteY6" fmla="*/ 3961924 h 3962400"/>
                <a:gd name="connsiteX7" fmla="*/ 6578634 w 6581775"/>
                <a:gd name="connsiteY7" fmla="*/ 149352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1775" h="3962400">
                  <a:moveTo>
                    <a:pt x="6578634" y="149352"/>
                  </a:moveTo>
                  <a:cubicBezTo>
                    <a:pt x="6578920" y="71152"/>
                    <a:pt x="6515864" y="7525"/>
                    <a:pt x="6437664" y="7144"/>
                  </a:cubicBezTo>
                  <a:lnTo>
                    <a:pt x="148115" y="7144"/>
                  </a:lnTo>
                  <a:cubicBezTo>
                    <a:pt x="69915" y="7525"/>
                    <a:pt x="6764" y="71247"/>
                    <a:pt x="7145" y="149447"/>
                  </a:cubicBezTo>
                  <a:cubicBezTo>
                    <a:pt x="7145" y="149447"/>
                    <a:pt x="7145" y="149447"/>
                    <a:pt x="7145" y="149447"/>
                  </a:cubicBezTo>
                  <a:lnTo>
                    <a:pt x="7145" y="3961924"/>
                  </a:lnTo>
                  <a:lnTo>
                    <a:pt x="6578634" y="3961924"/>
                  </a:lnTo>
                  <a:lnTo>
                    <a:pt x="6578634" y="149352"/>
                  </a:ln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925BF27-390C-4058-8051-C8A403C947A2}"/>
                </a:ext>
              </a:extLst>
            </p:cNvPr>
            <p:cNvSpPr/>
            <p:nvPr/>
          </p:nvSpPr>
          <p:spPr>
            <a:xfrm>
              <a:off x="625588" y="5204996"/>
              <a:ext cx="6581775" cy="600075"/>
            </a:xfrm>
            <a:custGeom>
              <a:avLst/>
              <a:gdLst>
                <a:gd name="connsiteX0" fmla="*/ 7144 w 6581775"/>
                <a:gd name="connsiteY0" fmla="*/ 7144 h 600075"/>
                <a:gd name="connsiteX1" fmla="*/ 7144 w 6581775"/>
                <a:gd name="connsiteY1" fmla="*/ 453676 h 600075"/>
                <a:gd name="connsiteX2" fmla="*/ 148114 w 6581775"/>
                <a:gd name="connsiteY2" fmla="*/ 594646 h 600075"/>
                <a:gd name="connsiteX3" fmla="*/ 6437662 w 6581775"/>
                <a:gd name="connsiteY3" fmla="*/ 594646 h 600075"/>
                <a:gd name="connsiteX4" fmla="*/ 6578632 w 6581775"/>
                <a:gd name="connsiteY4" fmla="*/ 453676 h 600075"/>
                <a:gd name="connsiteX5" fmla="*/ 6578632 w 6581775"/>
                <a:gd name="connsiteY5" fmla="*/ 7144 h 600075"/>
                <a:gd name="connsiteX6" fmla="*/ 7144 w 6581775"/>
                <a:gd name="connsiteY6" fmla="*/ 7144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1775" h="600075">
                  <a:moveTo>
                    <a:pt x="7144" y="7144"/>
                  </a:moveTo>
                  <a:lnTo>
                    <a:pt x="7144" y="453676"/>
                  </a:lnTo>
                  <a:cubicBezTo>
                    <a:pt x="7144" y="531495"/>
                    <a:pt x="70295" y="594646"/>
                    <a:pt x="148114" y="594646"/>
                  </a:cubicBezTo>
                  <a:lnTo>
                    <a:pt x="6437662" y="594646"/>
                  </a:lnTo>
                  <a:cubicBezTo>
                    <a:pt x="6515481" y="594646"/>
                    <a:pt x="6578632" y="531495"/>
                    <a:pt x="6578632" y="453676"/>
                  </a:cubicBezTo>
                  <a:lnTo>
                    <a:pt x="6578632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0D2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E3E8B61-EA1E-4217-8B94-AF3797E81B25}"/>
                </a:ext>
              </a:extLst>
            </p:cNvPr>
            <p:cNvSpPr/>
            <p:nvPr/>
          </p:nvSpPr>
          <p:spPr>
            <a:xfrm>
              <a:off x="4090878" y="5792498"/>
              <a:ext cx="685800" cy="685800"/>
            </a:xfrm>
            <a:custGeom>
              <a:avLst/>
              <a:gdLst>
                <a:gd name="connsiteX0" fmla="*/ 7144 w 685800"/>
                <a:gd name="connsiteY0" fmla="*/ 7144 h 685800"/>
                <a:gd name="connsiteX1" fmla="*/ 684276 w 685800"/>
                <a:gd name="connsiteY1" fmla="*/ 687134 h 685800"/>
                <a:gd name="connsiteX2" fmla="*/ 580358 w 685800"/>
                <a:gd name="connsiteY2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685800">
                  <a:moveTo>
                    <a:pt x="7144" y="7144"/>
                  </a:moveTo>
                  <a:lnTo>
                    <a:pt x="684276" y="687134"/>
                  </a:lnTo>
                  <a:lnTo>
                    <a:pt x="580358" y="7144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50F7E4F-6558-4F26-B2E2-B8FED4407B69}"/>
                </a:ext>
              </a:extLst>
            </p:cNvPr>
            <p:cNvSpPr/>
            <p:nvPr/>
          </p:nvSpPr>
          <p:spPr>
            <a:xfrm>
              <a:off x="3797318" y="5329107"/>
              <a:ext cx="304800" cy="304800"/>
            </a:xfrm>
            <a:custGeom>
              <a:avLst/>
              <a:gdLst>
                <a:gd name="connsiteX0" fmla="*/ 301085 w 304800"/>
                <a:gd name="connsiteY0" fmla="*/ 154115 h 304800"/>
                <a:gd name="connsiteX1" fmla="*/ 154115 w 304800"/>
                <a:gd name="connsiteY1" fmla="*/ 301085 h 304800"/>
                <a:gd name="connsiteX2" fmla="*/ 7144 w 304800"/>
                <a:gd name="connsiteY2" fmla="*/ 154115 h 304800"/>
                <a:gd name="connsiteX3" fmla="*/ 154115 w 304800"/>
                <a:gd name="connsiteY3" fmla="*/ 7144 h 304800"/>
                <a:gd name="connsiteX4" fmla="*/ 301085 w 304800"/>
                <a:gd name="connsiteY4" fmla="*/ 15411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1085" y="154115"/>
                  </a:moveTo>
                  <a:cubicBezTo>
                    <a:pt x="301085" y="235284"/>
                    <a:pt x="235284" y="301085"/>
                    <a:pt x="154115" y="301085"/>
                  </a:cubicBezTo>
                  <a:cubicBezTo>
                    <a:pt x="72945" y="301085"/>
                    <a:pt x="7144" y="235284"/>
                    <a:pt x="7144" y="154115"/>
                  </a:cubicBezTo>
                  <a:cubicBezTo>
                    <a:pt x="7144" y="72945"/>
                    <a:pt x="72945" y="7144"/>
                    <a:pt x="154115" y="7144"/>
                  </a:cubicBezTo>
                  <a:cubicBezTo>
                    <a:pt x="235284" y="7144"/>
                    <a:pt x="301085" y="72945"/>
                    <a:pt x="301085" y="154115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95DD40-63BD-4E7A-A880-1B499013177B}"/>
              </a:ext>
            </a:extLst>
          </p:cNvPr>
          <p:cNvSpPr txBox="1"/>
          <p:nvPr/>
        </p:nvSpPr>
        <p:spPr>
          <a:xfrm>
            <a:off x="7645403" y="3521171"/>
            <a:ext cx="42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 err="1">
                <a:solidFill>
                  <a:srgbClr val="1A2431"/>
                </a:solidFill>
              </a:rPr>
              <a:t>Titile</a:t>
            </a:r>
            <a:r>
              <a:rPr lang="en-US" altLang="ko-KR" sz="2400" b="0" dirty="0">
                <a:solidFill>
                  <a:srgbClr val="1A2431"/>
                </a:solidFill>
              </a:rPr>
              <a:t> text block &amp;</a:t>
            </a:r>
          </a:p>
          <a:p>
            <a:r>
              <a:rPr lang="en-US" altLang="ko-KR" sz="2400" b="0" dirty="0">
                <a:solidFill>
                  <a:srgbClr val="1A2431"/>
                </a:solidFill>
              </a:rPr>
              <a:t>Desktop project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C786B-085E-4408-A624-C6C97607AE2E}"/>
              </a:ext>
            </a:extLst>
          </p:cNvPr>
          <p:cNvSpPr txBox="1"/>
          <p:nvPr/>
        </p:nvSpPr>
        <p:spPr>
          <a:xfrm>
            <a:off x="7645404" y="4352168"/>
            <a:ext cx="4217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incididunt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labore</a:t>
            </a:r>
            <a:r>
              <a:rPr lang="en-US" altLang="ko-KR" sz="1200" dirty="0">
                <a:solidFill>
                  <a:srgbClr val="1A243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A2431"/>
                </a:solidFill>
              </a:rPr>
              <a:t>aliqua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A2431"/>
                </a:solidFill>
              </a:rPr>
              <a:t>Ut </a:t>
            </a:r>
            <a:r>
              <a:rPr lang="en-US" altLang="ko-KR" sz="1200" dirty="0" err="1">
                <a:solidFill>
                  <a:srgbClr val="1A2431"/>
                </a:solidFill>
              </a:rPr>
              <a:t>enim</a:t>
            </a:r>
            <a:r>
              <a:rPr lang="en-US" altLang="ko-KR" sz="1200" dirty="0">
                <a:solidFill>
                  <a:srgbClr val="1A2431"/>
                </a:solidFill>
              </a:rPr>
              <a:t> ad minim </a:t>
            </a:r>
            <a:r>
              <a:rPr lang="en-US" altLang="ko-KR" sz="1200" dirty="0" err="1">
                <a:solidFill>
                  <a:srgbClr val="1A2431"/>
                </a:solidFill>
              </a:rPr>
              <a:t>veniam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quis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nostrud</a:t>
            </a:r>
            <a:r>
              <a:rPr lang="en-US" altLang="ko-KR" sz="1200" dirty="0">
                <a:solidFill>
                  <a:srgbClr val="1A2431"/>
                </a:solidFill>
              </a:rPr>
              <a:t> exercitation </a:t>
            </a:r>
            <a:r>
              <a:rPr lang="en-US" altLang="ko-KR" sz="1200" dirty="0" err="1">
                <a:solidFill>
                  <a:srgbClr val="1A2431"/>
                </a:solidFill>
              </a:rPr>
              <a:t>ullamco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laboris</a:t>
            </a:r>
            <a:r>
              <a:rPr lang="en-US" altLang="ko-KR" sz="1200" dirty="0">
                <a:solidFill>
                  <a:srgbClr val="1A2431"/>
                </a:solidFill>
              </a:rPr>
              <a:t> nisi </a:t>
            </a:r>
            <a:r>
              <a:rPr lang="en-US" altLang="ko-KR" sz="1200" dirty="0" err="1">
                <a:solidFill>
                  <a:srgbClr val="1A2431"/>
                </a:solidFill>
              </a:rPr>
              <a:t>ut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aliquip</a:t>
            </a:r>
            <a:r>
              <a:rPr lang="en-US" altLang="ko-KR" sz="1200" dirty="0">
                <a:solidFill>
                  <a:srgbClr val="1A2431"/>
                </a:solidFill>
              </a:rPr>
              <a:t> ex </a:t>
            </a:r>
            <a:r>
              <a:rPr lang="en-US" altLang="ko-KR" sz="1200" dirty="0" err="1">
                <a:solidFill>
                  <a:srgbClr val="1A2431"/>
                </a:solidFill>
              </a:rPr>
              <a:t>ea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commodo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consequat</a:t>
            </a:r>
            <a:r>
              <a:rPr lang="en-US" altLang="ko-KR" sz="1200" dirty="0">
                <a:solidFill>
                  <a:srgbClr val="1A2431"/>
                </a:solidFill>
              </a:rPr>
              <a:t>. Duis </a:t>
            </a:r>
            <a:r>
              <a:rPr lang="en-US" altLang="ko-KR" sz="1200" dirty="0" err="1">
                <a:solidFill>
                  <a:srgbClr val="1A2431"/>
                </a:solidFill>
              </a:rPr>
              <a:t>aute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irure</a:t>
            </a:r>
            <a:r>
              <a:rPr lang="en-US" altLang="ko-KR" sz="1200" dirty="0">
                <a:solidFill>
                  <a:srgbClr val="1A2431"/>
                </a:solidFill>
              </a:rPr>
              <a:t> dolor in </a:t>
            </a:r>
            <a:r>
              <a:rPr lang="en-US" altLang="ko-KR" sz="1200" dirty="0" err="1">
                <a:solidFill>
                  <a:srgbClr val="1A2431"/>
                </a:solidFill>
              </a:rPr>
              <a:t>reprehenderit</a:t>
            </a:r>
            <a:r>
              <a:rPr lang="en-US" altLang="ko-KR" sz="1200" dirty="0">
                <a:solidFill>
                  <a:srgbClr val="1A2431"/>
                </a:solidFill>
              </a:rPr>
              <a:t> in </a:t>
            </a:r>
            <a:r>
              <a:rPr lang="en-US" altLang="ko-KR" sz="1200" dirty="0" err="1">
                <a:solidFill>
                  <a:srgbClr val="1A2431"/>
                </a:solidFill>
              </a:rPr>
              <a:t>voluptate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velit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esse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cillum</a:t>
            </a:r>
            <a:r>
              <a:rPr lang="en-US" altLang="ko-KR" sz="1200" dirty="0">
                <a:solidFill>
                  <a:srgbClr val="1A2431"/>
                </a:solidFill>
              </a:rPr>
              <a:t> dolore </a:t>
            </a:r>
            <a:r>
              <a:rPr lang="en-US" altLang="ko-KR" sz="1200" dirty="0" err="1">
                <a:solidFill>
                  <a:srgbClr val="1A2431"/>
                </a:solidFill>
              </a:rPr>
              <a:t>eu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fugiat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nulla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pariatur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A2431"/>
                </a:solidFill>
              </a:rPr>
              <a:t>Excepteur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sint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occaecat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cupidatat</a:t>
            </a:r>
            <a:r>
              <a:rPr lang="en-US" altLang="ko-KR" sz="1200" dirty="0">
                <a:solidFill>
                  <a:srgbClr val="1A2431"/>
                </a:solidFill>
              </a:rPr>
              <a:t> non </a:t>
            </a:r>
            <a:r>
              <a:rPr lang="en-US" altLang="ko-KR" sz="1200" dirty="0" err="1">
                <a:solidFill>
                  <a:srgbClr val="1A2431"/>
                </a:solidFill>
              </a:rPr>
              <a:t>proident</a:t>
            </a:r>
            <a:r>
              <a:rPr lang="en-US" altLang="ko-KR" sz="1200" dirty="0">
                <a:solidFill>
                  <a:srgbClr val="1A2431"/>
                </a:solidFill>
              </a:rPr>
              <a:t>!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3A91924-DFAA-4B1A-A4FE-AD958D3D39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4881B-0C40-4D5F-9AB2-6498DAC2EA1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Icon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02421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B8778434-53D5-4AA2-B669-7136DB0CB7A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2F685E1-30E0-40BC-B77C-981AD3D42041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86938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AFC480-DB81-4A3A-927A-52D6D0364831}"/>
              </a:ext>
            </a:extLst>
          </p:cNvPr>
          <p:cNvSpPr txBox="1"/>
          <p:nvPr/>
        </p:nvSpPr>
        <p:spPr>
          <a:xfrm>
            <a:off x="4194562" y="2758346"/>
            <a:ext cx="38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solidFill>
                  <a:srgbClr val="1A2431"/>
                </a:solidFill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0B863-A27A-48FB-9A55-76A7D039B90C}"/>
              </a:ext>
            </a:extLst>
          </p:cNvPr>
          <p:cNvSpPr txBox="1"/>
          <p:nvPr/>
        </p:nvSpPr>
        <p:spPr>
          <a:xfrm>
            <a:off x="4195217" y="3637988"/>
            <a:ext cx="380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. </a:t>
            </a:r>
            <a:r>
              <a:rPr lang="en-US" altLang="ko-KR" sz="1200" dirty="0" err="1">
                <a:solidFill>
                  <a:srgbClr val="1A2431"/>
                </a:solidFill>
              </a:rPr>
              <a:t>Etiam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aliquet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eu</a:t>
            </a:r>
            <a:r>
              <a:rPr lang="en-US" altLang="ko-KR" sz="1200" dirty="0">
                <a:solidFill>
                  <a:srgbClr val="1A2431"/>
                </a:solidFill>
              </a:rPr>
              <a:t> mi </a:t>
            </a:r>
            <a:r>
              <a:rPr lang="en-US" altLang="ko-KR" sz="1200" dirty="0" err="1">
                <a:solidFill>
                  <a:srgbClr val="1A2431"/>
                </a:solidFill>
              </a:rPr>
              <a:t>quis</a:t>
            </a:r>
            <a:r>
              <a:rPr lang="en-US" altLang="ko-KR" sz="1200" dirty="0">
                <a:solidFill>
                  <a:srgbClr val="1A2431"/>
                </a:solidFill>
              </a:rPr>
              <a:t> lacinia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634BB0E0-C2A2-4608-9B87-454181ED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384" y="3006966"/>
            <a:ext cx="3993420" cy="307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3D9F4-CB95-4CCD-926F-1B10454F1376}"/>
              </a:ext>
            </a:extLst>
          </p:cNvPr>
          <p:cNvSpPr/>
          <p:nvPr/>
        </p:nvSpPr>
        <p:spPr>
          <a:xfrm>
            <a:off x="4048196" y="2722272"/>
            <a:ext cx="1669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A2431"/>
                </a:solidFill>
              </a:rPr>
              <a:t>Presentation template by </a:t>
            </a:r>
            <a:endParaRPr lang="ko-KR" altLang="en-US" sz="1100" dirty="0">
              <a:solidFill>
                <a:srgbClr val="1A243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B159F3-22D3-4F22-BCCD-A75328AF97F0}"/>
              </a:ext>
            </a:extLst>
          </p:cNvPr>
          <p:cNvSpPr/>
          <p:nvPr/>
        </p:nvSpPr>
        <p:spPr>
          <a:xfrm>
            <a:off x="4534312" y="3570863"/>
            <a:ext cx="32255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1A243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http://www.pptmon.com/</a:t>
            </a:r>
            <a:r>
              <a:rPr lang="en-US" altLang="ko-KR" sz="1100" dirty="0">
                <a:solidFill>
                  <a:srgbClr val="1A2431"/>
                </a:solidFill>
              </a:rPr>
              <a:t> Ctrl + Click</a:t>
            </a:r>
            <a:r>
              <a:rPr lang="ko-KR" altLang="en-US" sz="1100" dirty="0">
                <a:solidFill>
                  <a:srgbClr val="1A2431"/>
                </a:solidFill>
              </a:rPr>
              <a:t> </a:t>
            </a:r>
            <a:r>
              <a:rPr lang="en-US" altLang="ko-KR" sz="1100" dirty="0">
                <a:solidFill>
                  <a:srgbClr val="1A2431"/>
                </a:solidFill>
              </a:rPr>
              <a:t>to follow link</a:t>
            </a:r>
            <a:endParaRPr lang="ko-KR" altLang="en-US" sz="1100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D7A3B0E-C86D-4960-9487-94B40A005CF3}"/>
              </a:ext>
            </a:extLst>
          </p:cNvPr>
          <p:cNvSpPr txBox="1"/>
          <p:nvPr/>
        </p:nvSpPr>
        <p:spPr>
          <a:xfrm>
            <a:off x="782624" y="875498"/>
            <a:ext cx="36496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3600" b="0" dirty="0">
                <a:solidFill>
                  <a:srgbClr val="1A2431"/>
                </a:solidFill>
                <a:latin typeface="+mj-lt"/>
              </a:rPr>
              <a:t>AGENDA</a:t>
            </a:r>
            <a:endParaRPr lang="ko-KR" altLang="en-US" sz="3600" b="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334878-E517-4235-B375-DE73D8B3DCCF}"/>
              </a:ext>
            </a:extLst>
          </p:cNvPr>
          <p:cNvSpPr txBox="1"/>
          <p:nvPr/>
        </p:nvSpPr>
        <p:spPr>
          <a:xfrm>
            <a:off x="819948" y="1465492"/>
            <a:ext cx="36064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endParaRPr lang="ko-KR" altLang="en-US" sz="1600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5CEF17E-F2A5-4A99-BF47-EBD4FD0DB269}"/>
              </a:ext>
            </a:extLst>
          </p:cNvPr>
          <p:cNvSpPr/>
          <p:nvPr/>
        </p:nvSpPr>
        <p:spPr>
          <a:xfrm>
            <a:off x="2832676" y="2311642"/>
            <a:ext cx="898591" cy="898591"/>
          </a:xfrm>
          <a:prstGeom prst="ellipse">
            <a:avLst/>
          </a:prstGeom>
          <a:solidFill>
            <a:srgbClr val="FD3653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C41A49-1271-4AA4-A814-CDE3A55A8653}"/>
              </a:ext>
            </a:extLst>
          </p:cNvPr>
          <p:cNvSpPr/>
          <p:nvPr/>
        </p:nvSpPr>
        <p:spPr>
          <a:xfrm>
            <a:off x="7109883" y="2311642"/>
            <a:ext cx="898591" cy="898591"/>
          </a:xfrm>
          <a:prstGeom prst="ellipse">
            <a:avLst/>
          </a:prstGeom>
          <a:solidFill>
            <a:srgbClr val="FD3653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46166F-DD06-4493-9C47-E04A9C5BB43A}"/>
              </a:ext>
            </a:extLst>
          </p:cNvPr>
          <p:cNvGrpSpPr/>
          <p:nvPr/>
        </p:nvGrpSpPr>
        <p:grpSpPr>
          <a:xfrm>
            <a:off x="7423347" y="2585598"/>
            <a:ext cx="248519" cy="33141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E89CE4A-DAE4-4824-9883-6D47C6B827A1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B9DB29D-444B-4FD8-B74F-30FDDD2EE766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3CFC36F-5981-4BE7-A77C-87C7DD3B701D}"/>
              </a:ext>
            </a:extLst>
          </p:cNvPr>
          <p:cNvGrpSpPr/>
          <p:nvPr/>
        </p:nvGrpSpPr>
        <p:grpSpPr>
          <a:xfrm>
            <a:off x="3152092" y="2573553"/>
            <a:ext cx="327164" cy="326763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56BAB05-58FB-4AD3-AA63-6E6772E4291F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E3FF179-1B57-4A7A-ABCF-A65B00428046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5F57472-5192-4611-ACE7-1598438F85B2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3EB43C5-A39A-4878-A409-6ECE78618D9C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5FF27FF-6087-4F35-97D5-505CEAFA8197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DBBC4F0-B262-4F5D-8964-2A2CB067DD61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3CD6100-BFB2-418F-B13A-FD3ECE1D0C6C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4962558-01C1-41E5-BD10-AD3151FB28BE}"/>
              </a:ext>
            </a:extLst>
          </p:cNvPr>
          <p:cNvSpPr txBox="1"/>
          <p:nvPr/>
        </p:nvSpPr>
        <p:spPr>
          <a:xfrm>
            <a:off x="3901533" y="2637515"/>
            <a:ext cx="30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16B783-A11B-44DC-B50F-90ACA66EA2E4}"/>
              </a:ext>
            </a:extLst>
          </p:cNvPr>
          <p:cNvSpPr/>
          <p:nvPr/>
        </p:nvSpPr>
        <p:spPr>
          <a:xfrm>
            <a:off x="3881902" y="2362290"/>
            <a:ext cx="302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1A3371-A0CC-4ACB-80B3-93C2E8CD7B80}"/>
              </a:ext>
            </a:extLst>
          </p:cNvPr>
          <p:cNvSpPr txBox="1"/>
          <p:nvPr/>
        </p:nvSpPr>
        <p:spPr>
          <a:xfrm>
            <a:off x="8204889" y="2637515"/>
            <a:ext cx="30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774451-19FB-4FAE-8182-27E96507475C}"/>
              </a:ext>
            </a:extLst>
          </p:cNvPr>
          <p:cNvSpPr/>
          <p:nvPr/>
        </p:nvSpPr>
        <p:spPr>
          <a:xfrm>
            <a:off x="8185258" y="2362290"/>
            <a:ext cx="302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0D95B8-862D-4B4C-93E4-F0DB20318B21}"/>
              </a:ext>
            </a:extLst>
          </p:cNvPr>
          <p:cNvSpPr/>
          <p:nvPr/>
        </p:nvSpPr>
        <p:spPr>
          <a:xfrm>
            <a:off x="2832676" y="3627427"/>
            <a:ext cx="898591" cy="898591"/>
          </a:xfrm>
          <a:prstGeom prst="ellipse">
            <a:avLst/>
          </a:prstGeom>
          <a:solidFill>
            <a:srgbClr val="FD3653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120B24E-E700-42D2-93D5-A7632C1C389B}"/>
              </a:ext>
            </a:extLst>
          </p:cNvPr>
          <p:cNvSpPr/>
          <p:nvPr/>
        </p:nvSpPr>
        <p:spPr>
          <a:xfrm>
            <a:off x="7109883" y="3627427"/>
            <a:ext cx="898591" cy="898591"/>
          </a:xfrm>
          <a:prstGeom prst="ellipse">
            <a:avLst/>
          </a:prstGeom>
          <a:solidFill>
            <a:srgbClr val="FD3653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1C04C2-8EEB-4306-8872-63B3DD26F270}"/>
              </a:ext>
            </a:extLst>
          </p:cNvPr>
          <p:cNvGrpSpPr/>
          <p:nvPr/>
        </p:nvGrpSpPr>
        <p:grpSpPr>
          <a:xfrm>
            <a:off x="3120013" y="3890113"/>
            <a:ext cx="316629" cy="32479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52E63CB1-5C02-475C-9C36-BFF7B1B83499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D3A1950-80A9-491B-859A-1DA10CF0337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08C2A5A-CA5F-4A83-8E46-4A5E2388BDC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5F39732-FAAD-4FBE-B2E1-659462819BD4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CA1FE92-3F98-4C3C-BE99-53EDFB8CEC34}"/>
              </a:ext>
            </a:extLst>
          </p:cNvPr>
          <p:cNvGrpSpPr/>
          <p:nvPr/>
        </p:nvGrpSpPr>
        <p:grpSpPr>
          <a:xfrm>
            <a:off x="7394833" y="3912378"/>
            <a:ext cx="328687" cy="328687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D5AF4EF-F96C-42DD-97B9-F030437FE98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B0B6DE1-1C59-4F6E-89F9-3918254D95B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27FE438-0A74-4B9E-B915-4913E25DEB97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0A64FC1-3FF2-4BF5-B8F0-6C29F5872C40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47F31ED-3D28-4A7E-A53D-9594E2663558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5E746B7-5C44-4770-827F-B8B234E2CF4F}"/>
              </a:ext>
            </a:extLst>
          </p:cNvPr>
          <p:cNvSpPr txBox="1"/>
          <p:nvPr/>
        </p:nvSpPr>
        <p:spPr>
          <a:xfrm>
            <a:off x="3901533" y="3947344"/>
            <a:ext cx="30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0CD4C6-B52F-454A-9B16-5F6D73B6F1E3}"/>
              </a:ext>
            </a:extLst>
          </p:cNvPr>
          <p:cNvSpPr/>
          <p:nvPr/>
        </p:nvSpPr>
        <p:spPr>
          <a:xfrm>
            <a:off x="3881902" y="3672119"/>
            <a:ext cx="302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8BCA7-EFA4-4B2E-BD7E-1A5AC6F36A0C}"/>
              </a:ext>
            </a:extLst>
          </p:cNvPr>
          <p:cNvSpPr txBox="1"/>
          <p:nvPr/>
        </p:nvSpPr>
        <p:spPr>
          <a:xfrm>
            <a:off x="8204889" y="3947344"/>
            <a:ext cx="30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C3B9A-A68C-49D4-B74C-7DBFA704D31A}"/>
              </a:ext>
            </a:extLst>
          </p:cNvPr>
          <p:cNvSpPr/>
          <p:nvPr/>
        </p:nvSpPr>
        <p:spPr>
          <a:xfrm>
            <a:off x="8185258" y="3672119"/>
            <a:ext cx="302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45CB1DF-9F61-4D2A-BA32-B8E147B0BA45}"/>
              </a:ext>
            </a:extLst>
          </p:cNvPr>
          <p:cNvSpPr/>
          <p:nvPr/>
        </p:nvSpPr>
        <p:spPr>
          <a:xfrm>
            <a:off x="2832676" y="4943212"/>
            <a:ext cx="898591" cy="898591"/>
          </a:xfrm>
          <a:prstGeom prst="ellipse">
            <a:avLst/>
          </a:prstGeom>
          <a:solidFill>
            <a:srgbClr val="FD3653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07E387-68DB-4B53-A6DD-FFAB5BEC0CAB}"/>
              </a:ext>
            </a:extLst>
          </p:cNvPr>
          <p:cNvSpPr/>
          <p:nvPr/>
        </p:nvSpPr>
        <p:spPr>
          <a:xfrm>
            <a:off x="7109883" y="4943212"/>
            <a:ext cx="898591" cy="898591"/>
          </a:xfrm>
          <a:prstGeom prst="ellipse">
            <a:avLst/>
          </a:prstGeom>
          <a:solidFill>
            <a:srgbClr val="FD3653"/>
          </a:solidFill>
          <a:ln w="762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240C0992-0464-494D-AFDE-FC7DC4B169F5}"/>
              </a:ext>
            </a:extLst>
          </p:cNvPr>
          <p:cNvSpPr/>
          <p:nvPr/>
        </p:nvSpPr>
        <p:spPr>
          <a:xfrm>
            <a:off x="7414876" y="5261313"/>
            <a:ext cx="288604" cy="328687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93E1823-5F96-44FE-94B4-E8F9B8CEE12B}"/>
              </a:ext>
            </a:extLst>
          </p:cNvPr>
          <p:cNvGrpSpPr/>
          <p:nvPr/>
        </p:nvGrpSpPr>
        <p:grpSpPr>
          <a:xfrm>
            <a:off x="3136161" y="5235098"/>
            <a:ext cx="328448" cy="314819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0866F4D-3929-4C60-BAD9-D913E703F66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053AA07-8BE1-4A33-9BE5-93FEEE56F7A2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E030FF0-4A59-4CBC-BB19-EC606C51C60E}"/>
              </a:ext>
            </a:extLst>
          </p:cNvPr>
          <p:cNvSpPr txBox="1"/>
          <p:nvPr/>
        </p:nvSpPr>
        <p:spPr>
          <a:xfrm>
            <a:off x="3901533" y="5257172"/>
            <a:ext cx="30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33D75A-7A53-4AA8-9616-B64779070A67}"/>
              </a:ext>
            </a:extLst>
          </p:cNvPr>
          <p:cNvSpPr/>
          <p:nvPr/>
        </p:nvSpPr>
        <p:spPr>
          <a:xfrm>
            <a:off x="3881902" y="4981947"/>
            <a:ext cx="302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9EC01F-4BD2-423F-B1E0-2811B14967AD}"/>
              </a:ext>
            </a:extLst>
          </p:cNvPr>
          <p:cNvSpPr txBox="1"/>
          <p:nvPr/>
        </p:nvSpPr>
        <p:spPr>
          <a:xfrm>
            <a:off x="8204889" y="5257172"/>
            <a:ext cx="30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9AC235-AF4B-40A2-922E-4F7F59BC187D}"/>
              </a:ext>
            </a:extLst>
          </p:cNvPr>
          <p:cNvSpPr/>
          <p:nvPr/>
        </p:nvSpPr>
        <p:spPr>
          <a:xfrm>
            <a:off x="8185258" y="4981947"/>
            <a:ext cx="3028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DB63A7-1E21-4298-A46A-C34F61B4B4B0}"/>
              </a:ext>
            </a:extLst>
          </p:cNvPr>
          <p:cNvSpPr txBox="1"/>
          <p:nvPr/>
        </p:nvSpPr>
        <p:spPr>
          <a:xfrm>
            <a:off x="3568700" y="2396688"/>
            <a:ext cx="50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b="1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207C4-24C2-4EB9-B556-2E7D8497A08B}"/>
              </a:ext>
            </a:extLst>
          </p:cNvPr>
          <p:cNvSpPr txBox="1"/>
          <p:nvPr/>
        </p:nvSpPr>
        <p:spPr>
          <a:xfrm>
            <a:off x="3575317" y="3630314"/>
            <a:ext cx="5041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r>
              <a:rPr lang="en-US" altLang="ko-KR" sz="1600" dirty="0">
                <a:solidFill>
                  <a:srgbClr val="1A2431"/>
                </a:solidFill>
              </a:rPr>
              <a:t>, </a:t>
            </a:r>
            <a:r>
              <a:rPr lang="en-US" altLang="ko-KR" sz="16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adipiscing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elit</a:t>
            </a:r>
            <a:r>
              <a:rPr lang="en-US" altLang="ko-KR" sz="1600" dirty="0">
                <a:solidFill>
                  <a:srgbClr val="1A2431"/>
                </a:solidFill>
              </a:rPr>
              <a:t>, sed do </a:t>
            </a:r>
            <a:r>
              <a:rPr lang="en-US" altLang="ko-KR" sz="1600" dirty="0" err="1">
                <a:solidFill>
                  <a:srgbClr val="1A2431"/>
                </a:solidFill>
              </a:rPr>
              <a:t>eiusmod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tempor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incididunt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ut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labore</a:t>
            </a:r>
            <a:r>
              <a:rPr lang="en-US" altLang="ko-KR" sz="1600" dirty="0">
                <a:solidFill>
                  <a:srgbClr val="1A243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A2431"/>
                </a:solidFill>
              </a:rPr>
              <a:t>aliqua</a:t>
            </a:r>
            <a:r>
              <a:rPr lang="en-US" altLang="ko-KR" sz="1600" dirty="0">
                <a:solidFill>
                  <a:srgbClr val="1A243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5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B48098B-7D5A-4666-A63F-0CD56EE8EFDE}"/>
              </a:ext>
            </a:extLst>
          </p:cNvPr>
          <p:cNvSpPr txBox="1"/>
          <p:nvPr/>
        </p:nvSpPr>
        <p:spPr>
          <a:xfrm>
            <a:off x="1054102" y="1639694"/>
            <a:ext cx="343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What is ZDOT?</a:t>
            </a:r>
            <a:endParaRPr lang="ko-KR" altLang="en-US" sz="3600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49E70-9721-4DDD-9019-E2BFBD7D75AE}"/>
              </a:ext>
            </a:extLst>
          </p:cNvPr>
          <p:cNvSpPr txBox="1"/>
          <p:nvPr/>
        </p:nvSpPr>
        <p:spPr>
          <a:xfrm>
            <a:off x="1054102" y="2901296"/>
            <a:ext cx="343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rgbClr val="1A2431"/>
                </a:solidFill>
              </a:rPr>
              <a:t>Any why do we Need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1ED09-C9EB-4CCA-9AFE-3954D8E7A6F7}"/>
              </a:ext>
            </a:extLst>
          </p:cNvPr>
          <p:cNvSpPr txBox="1"/>
          <p:nvPr/>
        </p:nvSpPr>
        <p:spPr>
          <a:xfrm>
            <a:off x="5604534" y="2480037"/>
            <a:ext cx="26631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an internal Service that has a collection of tools, developed for the CRM team to assist CRM- SRE/SDE/Developers. 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Later it has been modified </a:t>
            </a:r>
            <a:r>
              <a:rPr lang="en-US"/>
              <a:t>to provide </a:t>
            </a:r>
            <a:r>
              <a:rPr lang="en-US" dirty="0"/>
              <a:t>support for other services also.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09FF9B-6E81-4F80-8046-CF22668F73F4}"/>
              </a:ext>
            </a:extLst>
          </p:cNvPr>
          <p:cNvSpPr/>
          <p:nvPr/>
        </p:nvSpPr>
        <p:spPr>
          <a:xfrm>
            <a:off x="5604533" y="2132136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CRM – Internal Service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18B1A5-0C43-4EC9-B000-6DD066D22A15}"/>
              </a:ext>
            </a:extLst>
          </p:cNvPr>
          <p:cNvSpPr/>
          <p:nvPr/>
        </p:nvSpPr>
        <p:spPr>
          <a:xfrm>
            <a:off x="5591833" y="1637391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A2431"/>
                </a:solidFill>
                <a:latin typeface="+mj-lt"/>
              </a:rPr>
              <a:t>01.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DA62D3-5343-4DB3-8BD2-358A7A25B57D}"/>
              </a:ext>
            </a:extLst>
          </p:cNvPr>
          <p:cNvSpPr txBox="1"/>
          <p:nvPr/>
        </p:nvSpPr>
        <p:spPr>
          <a:xfrm>
            <a:off x="8792234" y="2480037"/>
            <a:ext cx="26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5CF4E1-437A-4B65-96B8-E86E90ED49C1}"/>
              </a:ext>
            </a:extLst>
          </p:cNvPr>
          <p:cNvSpPr/>
          <p:nvPr/>
        </p:nvSpPr>
        <p:spPr>
          <a:xfrm>
            <a:off x="8792233" y="2132136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4E5469-7B08-4821-98EB-EAF4BB20C629}"/>
              </a:ext>
            </a:extLst>
          </p:cNvPr>
          <p:cNvSpPr/>
          <p:nvPr/>
        </p:nvSpPr>
        <p:spPr>
          <a:xfrm>
            <a:off x="8779533" y="1637391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A2431"/>
                </a:solidFill>
                <a:latin typeface="+mj-lt"/>
              </a:rPr>
              <a:t>02.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0A9E5-6A85-4286-9DC3-D144FE942569}"/>
              </a:ext>
            </a:extLst>
          </p:cNvPr>
          <p:cNvSpPr txBox="1"/>
          <p:nvPr/>
        </p:nvSpPr>
        <p:spPr>
          <a:xfrm>
            <a:off x="5604534" y="4828278"/>
            <a:ext cx="26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69F0E0-7BEA-4491-B2A2-5DAD61A79B64}"/>
              </a:ext>
            </a:extLst>
          </p:cNvPr>
          <p:cNvSpPr/>
          <p:nvPr/>
        </p:nvSpPr>
        <p:spPr>
          <a:xfrm>
            <a:off x="5604533" y="4480377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3E13B0-65DE-443B-AA52-7B25BF26920A}"/>
              </a:ext>
            </a:extLst>
          </p:cNvPr>
          <p:cNvSpPr/>
          <p:nvPr/>
        </p:nvSpPr>
        <p:spPr>
          <a:xfrm>
            <a:off x="5591833" y="3985632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A2431"/>
                </a:solidFill>
                <a:latin typeface="+mj-lt"/>
              </a:rPr>
              <a:t>03.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56D925-93FA-4475-AE54-84B6E5070E06}"/>
              </a:ext>
            </a:extLst>
          </p:cNvPr>
          <p:cNvSpPr txBox="1"/>
          <p:nvPr/>
        </p:nvSpPr>
        <p:spPr>
          <a:xfrm>
            <a:off x="8792234" y="4828278"/>
            <a:ext cx="266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r>
              <a:rPr lang="en-US" altLang="ko-KR" sz="1200" dirty="0">
                <a:solidFill>
                  <a:srgbClr val="1A2431"/>
                </a:solidFill>
              </a:rPr>
              <a:t>, sed do </a:t>
            </a:r>
            <a:r>
              <a:rPr lang="en-US" altLang="ko-KR" sz="1200" dirty="0" err="1">
                <a:solidFill>
                  <a:srgbClr val="1A2431"/>
                </a:solidFill>
              </a:rPr>
              <a:t>eiusmod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tempor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118ABC-5D80-424C-ACFC-1997A2AA3A5D}"/>
              </a:ext>
            </a:extLst>
          </p:cNvPr>
          <p:cNvSpPr/>
          <p:nvPr/>
        </p:nvSpPr>
        <p:spPr>
          <a:xfrm>
            <a:off x="8792233" y="4480377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42DA4E-DAC2-4774-B74D-94B1FA5EFEE9}"/>
              </a:ext>
            </a:extLst>
          </p:cNvPr>
          <p:cNvSpPr/>
          <p:nvPr/>
        </p:nvSpPr>
        <p:spPr>
          <a:xfrm>
            <a:off x="8779533" y="3985632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A2431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9849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7C35CBF4-4F23-479F-B2C0-928423302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92CF591-7F12-4325-87E4-0C9FC6D1FACA}"/>
              </a:ext>
            </a:extLst>
          </p:cNvPr>
          <p:cNvGrpSpPr/>
          <p:nvPr/>
        </p:nvGrpSpPr>
        <p:grpSpPr>
          <a:xfrm>
            <a:off x="4544793" y="5527028"/>
            <a:ext cx="1119188" cy="1110044"/>
            <a:chOff x="1469314" y="4693983"/>
            <a:chExt cx="1119188" cy="1110044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0104B52-CBE9-49DF-AA6D-0238EE4F0093}"/>
                </a:ext>
              </a:extLst>
            </p:cNvPr>
            <p:cNvSpPr/>
            <p:nvPr/>
          </p:nvSpPr>
          <p:spPr>
            <a:xfrm>
              <a:off x="1469314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3D447E-FC6B-483E-B110-E231EFD26DD7}"/>
                </a:ext>
              </a:extLst>
            </p:cNvPr>
            <p:cNvSpPr/>
            <p:nvPr/>
          </p:nvSpPr>
          <p:spPr>
            <a:xfrm>
              <a:off x="1820215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DC36AA0-CE5C-47E9-A50E-CDE2CD987049}"/>
                </a:ext>
              </a:extLst>
            </p:cNvPr>
            <p:cNvSpPr/>
            <p:nvPr/>
          </p:nvSpPr>
          <p:spPr>
            <a:xfrm>
              <a:off x="2171021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B3CE4E-1881-440E-9733-F8D83520699C}"/>
                </a:ext>
              </a:extLst>
            </p:cNvPr>
            <p:cNvSpPr/>
            <p:nvPr/>
          </p:nvSpPr>
          <p:spPr>
            <a:xfrm>
              <a:off x="2521827" y="4693983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A339AFB-3EC2-4D6C-B6CC-B8936C88A300}"/>
                </a:ext>
              </a:extLst>
            </p:cNvPr>
            <p:cNvSpPr/>
            <p:nvPr/>
          </p:nvSpPr>
          <p:spPr>
            <a:xfrm>
              <a:off x="1469314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0C1BCF7-1F6B-4333-9A78-237269A9B541}"/>
                </a:ext>
              </a:extLst>
            </p:cNvPr>
            <p:cNvSpPr/>
            <p:nvPr/>
          </p:nvSpPr>
          <p:spPr>
            <a:xfrm>
              <a:off x="1820215" y="5041836"/>
              <a:ext cx="66675" cy="66675"/>
            </a:xfrm>
            <a:custGeom>
              <a:avLst/>
              <a:gdLst>
                <a:gd name="connsiteX0" fmla="*/ 60865 w 66675"/>
                <a:gd name="connsiteY0" fmla="*/ 34005 h 66675"/>
                <a:gd name="connsiteX1" fmla="*/ 34004 w 66675"/>
                <a:gd name="connsiteY1" fmla="*/ 60865 h 66675"/>
                <a:gd name="connsiteX2" fmla="*/ 7144 w 66675"/>
                <a:gd name="connsiteY2" fmla="*/ 34005 h 66675"/>
                <a:gd name="connsiteX3" fmla="*/ 34004 w 66675"/>
                <a:gd name="connsiteY3" fmla="*/ 7144 h 66675"/>
                <a:gd name="connsiteX4" fmla="*/ 60865 w 66675"/>
                <a:gd name="connsiteY4" fmla="*/ 340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5"/>
                  </a:moveTo>
                  <a:cubicBezTo>
                    <a:pt x="60865" y="48864"/>
                    <a:pt x="48863" y="60865"/>
                    <a:pt x="34004" y="60865"/>
                  </a:cubicBezTo>
                  <a:cubicBezTo>
                    <a:pt x="19145" y="60865"/>
                    <a:pt x="7144" y="48864"/>
                    <a:pt x="7144" y="34005"/>
                  </a:cubicBezTo>
                  <a:cubicBezTo>
                    <a:pt x="7144" y="19146"/>
                    <a:pt x="19145" y="7144"/>
                    <a:pt x="34004" y="7144"/>
                  </a:cubicBezTo>
                  <a:cubicBezTo>
                    <a:pt x="48863" y="7049"/>
                    <a:pt x="60865" y="19146"/>
                    <a:pt x="60865" y="34005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4CBD11E-E63B-468E-BA4A-710965F4B88B}"/>
                </a:ext>
              </a:extLst>
            </p:cNvPr>
            <p:cNvSpPr/>
            <p:nvPr/>
          </p:nvSpPr>
          <p:spPr>
            <a:xfrm>
              <a:off x="2171021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FB0990D-232E-4BCB-A5CB-307D13AE253C}"/>
                </a:ext>
              </a:extLst>
            </p:cNvPr>
            <p:cNvSpPr/>
            <p:nvPr/>
          </p:nvSpPr>
          <p:spPr>
            <a:xfrm>
              <a:off x="2521827" y="5041836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52C27B60-F143-4674-AE27-74915D405B2B}"/>
                </a:ext>
              </a:extLst>
            </p:cNvPr>
            <p:cNvSpPr/>
            <p:nvPr/>
          </p:nvSpPr>
          <p:spPr>
            <a:xfrm>
              <a:off x="1469314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B102D14-619A-473E-BDBC-B0E26AE06763}"/>
                </a:ext>
              </a:extLst>
            </p:cNvPr>
            <p:cNvSpPr/>
            <p:nvPr/>
          </p:nvSpPr>
          <p:spPr>
            <a:xfrm>
              <a:off x="1820215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4700B59-4329-48E8-8726-386F4379BA8B}"/>
                </a:ext>
              </a:extLst>
            </p:cNvPr>
            <p:cNvSpPr/>
            <p:nvPr/>
          </p:nvSpPr>
          <p:spPr>
            <a:xfrm>
              <a:off x="2171021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A4C2E82-3EA9-4588-8DEA-A82B00AD21D9}"/>
                </a:ext>
              </a:extLst>
            </p:cNvPr>
            <p:cNvSpPr/>
            <p:nvPr/>
          </p:nvSpPr>
          <p:spPr>
            <a:xfrm>
              <a:off x="2521827" y="5389594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9AA98C3-9FED-44B5-94F9-98E4953D34A2}"/>
                </a:ext>
              </a:extLst>
            </p:cNvPr>
            <p:cNvSpPr/>
            <p:nvPr/>
          </p:nvSpPr>
          <p:spPr>
            <a:xfrm>
              <a:off x="1469314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A807FC29-9549-4A67-920C-F1E939FF5467}"/>
                </a:ext>
              </a:extLst>
            </p:cNvPr>
            <p:cNvSpPr/>
            <p:nvPr/>
          </p:nvSpPr>
          <p:spPr>
            <a:xfrm>
              <a:off x="1820215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63"/>
                    <a:pt x="48863" y="60865"/>
                    <a:pt x="34004" y="60865"/>
                  </a:cubicBezTo>
                  <a:cubicBezTo>
                    <a:pt x="19145" y="60865"/>
                    <a:pt x="7144" y="48863"/>
                    <a:pt x="7144" y="34004"/>
                  </a:cubicBezTo>
                  <a:cubicBezTo>
                    <a:pt x="7144" y="19145"/>
                    <a:pt x="19145" y="7144"/>
                    <a:pt x="34004" y="7144"/>
                  </a:cubicBezTo>
                  <a:cubicBezTo>
                    <a:pt x="48863" y="7144"/>
                    <a:pt x="60865" y="19145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E6CBF92-9CD7-4F60-B249-2616C08F361B}"/>
                </a:ext>
              </a:extLst>
            </p:cNvPr>
            <p:cNvSpPr/>
            <p:nvPr/>
          </p:nvSpPr>
          <p:spPr>
            <a:xfrm>
              <a:off x="2171021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587913F-05AF-42D0-9B46-694CDB659E09}"/>
                </a:ext>
              </a:extLst>
            </p:cNvPr>
            <p:cNvSpPr/>
            <p:nvPr/>
          </p:nvSpPr>
          <p:spPr>
            <a:xfrm>
              <a:off x="2521827" y="5737352"/>
              <a:ext cx="66675" cy="66675"/>
            </a:xfrm>
            <a:custGeom>
              <a:avLst/>
              <a:gdLst>
                <a:gd name="connsiteX0" fmla="*/ 60865 w 66675"/>
                <a:gd name="connsiteY0" fmla="*/ 34004 h 66675"/>
                <a:gd name="connsiteX1" fmla="*/ 34004 w 66675"/>
                <a:gd name="connsiteY1" fmla="*/ 60865 h 66675"/>
                <a:gd name="connsiteX2" fmla="*/ 7144 w 66675"/>
                <a:gd name="connsiteY2" fmla="*/ 34004 h 66675"/>
                <a:gd name="connsiteX3" fmla="*/ 34004 w 66675"/>
                <a:gd name="connsiteY3" fmla="*/ 7144 h 66675"/>
                <a:gd name="connsiteX4" fmla="*/ 60865 w 66675"/>
                <a:gd name="connsiteY4" fmla="*/ 340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865" y="34004"/>
                  </a:moveTo>
                  <a:cubicBezTo>
                    <a:pt x="60865" y="48839"/>
                    <a:pt x="48839" y="60865"/>
                    <a:pt x="34004" y="60865"/>
                  </a:cubicBezTo>
                  <a:cubicBezTo>
                    <a:pt x="19170" y="60865"/>
                    <a:pt x="7144" y="48839"/>
                    <a:pt x="7144" y="34004"/>
                  </a:cubicBezTo>
                  <a:cubicBezTo>
                    <a:pt x="7144" y="19170"/>
                    <a:pt x="19170" y="7144"/>
                    <a:pt x="34004" y="7144"/>
                  </a:cubicBezTo>
                  <a:cubicBezTo>
                    <a:pt x="48839" y="7144"/>
                    <a:pt x="60865" y="19170"/>
                    <a:pt x="60865" y="34004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6D5E1AA-7C02-4DA5-AFD9-8ED8ABAADA5C}"/>
              </a:ext>
            </a:extLst>
          </p:cNvPr>
          <p:cNvSpPr txBox="1"/>
          <p:nvPr/>
        </p:nvSpPr>
        <p:spPr>
          <a:xfrm>
            <a:off x="5835399" y="2396534"/>
            <a:ext cx="581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incididunt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ut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labore</a:t>
            </a:r>
            <a:r>
              <a:rPr lang="en-US" altLang="ko-KR" sz="1400" dirty="0">
                <a:solidFill>
                  <a:srgbClr val="1A243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A2431"/>
                </a:solidFill>
              </a:rPr>
              <a:t>aliqua</a:t>
            </a:r>
            <a:r>
              <a:rPr lang="en-US" altLang="ko-KR" sz="1400" dirty="0">
                <a:solidFill>
                  <a:srgbClr val="1A2431"/>
                </a:solidFill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941BE-5023-45B0-9365-9CEDA949BBB3}"/>
              </a:ext>
            </a:extLst>
          </p:cNvPr>
          <p:cNvSpPr txBox="1"/>
          <p:nvPr/>
        </p:nvSpPr>
        <p:spPr>
          <a:xfrm>
            <a:off x="5835399" y="1197002"/>
            <a:ext cx="581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b="1" dirty="0">
                <a:solidFill>
                  <a:srgbClr val="1A2431"/>
                </a:solidFill>
                <a:latin typeface="+mj-lt"/>
              </a:rPr>
              <a:t>About Us</a:t>
            </a:r>
            <a:endParaRPr lang="ko-KR" altLang="en-US" sz="3200" b="1" dirty="0">
              <a:solidFill>
                <a:srgbClr val="1A2431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2981886-89C2-45E5-B3BA-FC3BA09C6568}"/>
              </a:ext>
            </a:extLst>
          </p:cNvPr>
          <p:cNvGrpSpPr/>
          <p:nvPr/>
        </p:nvGrpSpPr>
        <p:grpSpPr>
          <a:xfrm>
            <a:off x="8454546" y="3691521"/>
            <a:ext cx="578306" cy="578304"/>
            <a:chOff x="3448898" y="892918"/>
            <a:chExt cx="390525" cy="390525"/>
          </a:xfrm>
          <a:solidFill>
            <a:srgbClr val="FD3653"/>
          </a:solidFill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0A8AEC7-35BD-4236-BF3F-3B9BD662FE8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3A5FF36-393D-4FDC-A7D8-DE7AAE42241E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3EC4E8-0F8F-4E49-83A7-8F32CA94C8ED}"/>
              </a:ext>
            </a:extLst>
          </p:cNvPr>
          <p:cNvSpPr/>
          <p:nvPr/>
        </p:nvSpPr>
        <p:spPr>
          <a:xfrm>
            <a:off x="7887355" y="4658168"/>
            <a:ext cx="1712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B7D65E-F46B-4171-915E-E0814D48606D}"/>
              </a:ext>
            </a:extLst>
          </p:cNvPr>
          <p:cNvSpPr txBox="1"/>
          <p:nvPr/>
        </p:nvSpPr>
        <p:spPr>
          <a:xfrm>
            <a:off x="7887354" y="5123031"/>
            <a:ext cx="1712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dirty="0">
                <a:solidFill>
                  <a:srgbClr val="1A2431"/>
                </a:solidFill>
              </a:rPr>
              <a:t>Lorem ipsum dolor sit </a:t>
            </a:r>
            <a:r>
              <a:rPr lang="en-US" altLang="ko-KR" dirty="0" err="1">
                <a:solidFill>
                  <a:srgbClr val="1A2431"/>
                </a:solidFill>
              </a:rPr>
              <a:t>amet</a:t>
            </a:r>
            <a:r>
              <a:rPr lang="en-US" altLang="ko-KR" dirty="0">
                <a:solidFill>
                  <a:srgbClr val="1A2431"/>
                </a:solidFill>
              </a:rPr>
              <a:t>, </a:t>
            </a:r>
            <a:r>
              <a:rPr lang="en-US" altLang="ko-KR" dirty="0" err="1">
                <a:solidFill>
                  <a:srgbClr val="1A2431"/>
                </a:solidFill>
              </a:rPr>
              <a:t>consectetur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adipiscing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elit</a:t>
            </a:r>
            <a:endParaRPr lang="en-US" altLang="ko-KR" dirty="0">
              <a:solidFill>
                <a:srgbClr val="1A2431"/>
              </a:solidFill>
            </a:endParaRP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AB626D47-A718-4317-9614-24FDE3DC0B84}"/>
              </a:ext>
            </a:extLst>
          </p:cNvPr>
          <p:cNvSpPr/>
          <p:nvPr/>
        </p:nvSpPr>
        <p:spPr>
          <a:xfrm>
            <a:off x="10506502" y="3729621"/>
            <a:ext cx="578306" cy="578304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148FD1-0410-4977-95A3-89C52C5A8EBD}"/>
              </a:ext>
            </a:extLst>
          </p:cNvPr>
          <p:cNvSpPr/>
          <p:nvPr/>
        </p:nvSpPr>
        <p:spPr>
          <a:xfrm>
            <a:off x="9939311" y="4658168"/>
            <a:ext cx="1712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904AD3-CE99-438B-B073-127415EB3A7E}"/>
              </a:ext>
            </a:extLst>
          </p:cNvPr>
          <p:cNvSpPr txBox="1"/>
          <p:nvPr/>
        </p:nvSpPr>
        <p:spPr>
          <a:xfrm>
            <a:off x="9939310" y="5123031"/>
            <a:ext cx="1712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dirty="0">
                <a:solidFill>
                  <a:srgbClr val="1A2431"/>
                </a:solidFill>
              </a:rPr>
              <a:t>Lorem ipsum dolor sit </a:t>
            </a:r>
            <a:r>
              <a:rPr lang="en-US" altLang="ko-KR" dirty="0" err="1">
                <a:solidFill>
                  <a:srgbClr val="1A2431"/>
                </a:solidFill>
              </a:rPr>
              <a:t>amet</a:t>
            </a:r>
            <a:r>
              <a:rPr lang="en-US" altLang="ko-KR" dirty="0">
                <a:solidFill>
                  <a:srgbClr val="1A2431"/>
                </a:solidFill>
              </a:rPr>
              <a:t>, </a:t>
            </a:r>
            <a:r>
              <a:rPr lang="en-US" altLang="ko-KR" dirty="0" err="1">
                <a:solidFill>
                  <a:srgbClr val="1A2431"/>
                </a:solidFill>
              </a:rPr>
              <a:t>consectetur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adipiscing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elit</a:t>
            </a:r>
            <a:endParaRPr lang="en-US" altLang="ko-KR" dirty="0">
              <a:solidFill>
                <a:srgbClr val="1A243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EC35A2-36BE-4591-B7CB-15E55166104C}"/>
              </a:ext>
            </a:extLst>
          </p:cNvPr>
          <p:cNvGrpSpPr/>
          <p:nvPr/>
        </p:nvGrpSpPr>
        <p:grpSpPr>
          <a:xfrm>
            <a:off x="6402591" y="3713478"/>
            <a:ext cx="578306" cy="578304"/>
            <a:chOff x="2112922" y="1570386"/>
            <a:chExt cx="390525" cy="390525"/>
          </a:xfrm>
          <a:solidFill>
            <a:srgbClr val="FD3653"/>
          </a:solidFill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09B5BBD-2072-4B18-A307-E5471775093A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D04FC9A-69CE-4BFE-A812-70A0DE5F230D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9817806-708D-4C90-839E-91B57C7EB950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93B55-4F35-4B84-AC0F-7E3D9E901D1B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CD3415BD-82E2-416C-A453-AF32C77A83BA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2BDA35D-3018-4B08-B255-6BFACCFEE7D0}"/>
              </a:ext>
            </a:extLst>
          </p:cNvPr>
          <p:cNvSpPr/>
          <p:nvPr/>
        </p:nvSpPr>
        <p:spPr>
          <a:xfrm>
            <a:off x="5835400" y="4658168"/>
            <a:ext cx="1712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954932-074E-473F-83FC-3A7F08566B16}"/>
              </a:ext>
            </a:extLst>
          </p:cNvPr>
          <p:cNvSpPr txBox="1"/>
          <p:nvPr/>
        </p:nvSpPr>
        <p:spPr>
          <a:xfrm>
            <a:off x="5835399" y="5123031"/>
            <a:ext cx="1712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dirty="0">
                <a:solidFill>
                  <a:srgbClr val="1A2431"/>
                </a:solidFill>
              </a:rPr>
              <a:t>Lorem ipsum dolor sit </a:t>
            </a:r>
            <a:r>
              <a:rPr lang="en-US" altLang="ko-KR" dirty="0" err="1">
                <a:solidFill>
                  <a:srgbClr val="1A2431"/>
                </a:solidFill>
              </a:rPr>
              <a:t>amet</a:t>
            </a:r>
            <a:r>
              <a:rPr lang="en-US" altLang="ko-KR" dirty="0">
                <a:solidFill>
                  <a:srgbClr val="1A2431"/>
                </a:solidFill>
              </a:rPr>
              <a:t>, </a:t>
            </a:r>
            <a:r>
              <a:rPr lang="en-US" altLang="ko-KR" dirty="0" err="1">
                <a:solidFill>
                  <a:srgbClr val="1A2431"/>
                </a:solidFill>
              </a:rPr>
              <a:t>consectetur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adipiscing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elit</a:t>
            </a:r>
            <a:endParaRPr lang="en-US" altLang="ko-KR" dirty="0">
              <a:solidFill>
                <a:srgbClr val="1A243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16A23D-1290-4B07-B27E-9F7464985DA0}"/>
              </a:ext>
            </a:extLst>
          </p:cNvPr>
          <p:cNvSpPr/>
          <p:nvPr/>
        </p:nvSpPr>
        <p:spPr>
          <a:xfrm flipV="1">
            <a:off x="5894635" y="1920898"/>
            <a:ext cx="645338" cy="221943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1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2B82471-5A33-410A-9F37-A31C880BA554}"/>
              </a:ext>
            </a:extLst>
          </p:cNvPr>
          <p:cNvSpPr/>
          <p:nvPr/>
        </p:nvSpPr>
        <p:spPr>
          <a:xfrm>
            <a:off x="10189513" y="3604145"/>
            <a:ext cx="578306" cy="578304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B56F4-DB81-4255-9DC3-3E801C0B48DE}"/>
              </a:ext>
            </a:extLst>
          </p:cNvPr>
          <p:cNvSpPr/>
          <p:nvPr/>
        </p:nvSpPr>
        <p:spPr>
          <a:xfrm>
            <a:off x="9451131" y="4340898"/>
            <a:ext cx="205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C8D07-50D4-4D78-8C15-2E95AB033525}"/>
              </a:ext>
            </a:extLst>
          </p:cNvPr>
          <p:cNvSpPr txBox="1"/>
          <p:nvPr/>
        </p:nvSpPr>
        <p:spPr>
          <a:xfrm>
            <a:off x="9451131" y="4837901"/>
            <a:ext cx="2055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dirty="0">
                <a:solidFill>
                  <a:srgbClr val="1A2431"/>
                </a:solidFill>
              </a:rPr>
              <a:t>Lorem ipsum dolor sit </a:t>
            </a:r>
            <a:r>
              <a:rPr lang="en-US" altLang="ko-KR" dirty="0" err="1">
                <a:solidFill>
                  <a:srgbClr val="1A2431"/>
                </a:solidFill>
              </a:rPr>
              <a:t>amet</a:t>
            </a:r>
            <a:r>
              <a:rPr lang="en-US" altLang="ko-KR" dirty="0">
                <a:solidFill>
                  <a:srgbClr val="1A2431"/>
                </a:solidFill>
              </a:rPr>
              <a:t>, </a:t>
            </a:r>
            <a:r>
              <a:rPr lang="en-US" altLang="ko-KR" dirty="0" err="1">
                <a:solidFill>
                  <a:srgbClr val="1A2431"/>
                </a:solidFill>
              </a:rPr>
              <a:t>consectetur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adipiscing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elit</a:t>
            </a:r>
            <a:endParaRPr lang="en-US" altLang="ko-KR" dirty="0">
              <a:solidFill>
                <a:srgbClr val="1A243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254695-8376-4311-BB33-5EBD0D1BC0FD}"/>
              </a:ext>
            </a:extLst>
          </p:cNvPr>
          <p:cNvGrpSpPr/>
          <p:nvPr/>
        </p:nvGrpSpPr>
        <p:grpSpPr>
          <a:xfrm>
            <a:off x="7461873" y="3588002"/>
            <a:ext cx="578306" cy="578304"/>
            <a:chOff x="2112922" y="1570386"/>
            <a:chExt cx="390525" cy="390525"/>
          </a:xfrm>
          <a:solidFill>
            <a:srgbClr val="FD3653"/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F167AE9-F49C-41F6-AFA2-4979734BD8C8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3F63D27-15E0-4493-93DD-05AD3EF1BDDC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DC0323A-CE7A-48B2-8D03-86FAF53E4F2E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046F837-D7CA-43E2-9441-98F81A6E3567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DD4B6DC-3E44-4298-8F91-CB1E40AAE4E1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A230B7-24BB-40C4-914D-46F8527AB52E}"/>
              </a:ext>
            </a:extLst>
          </p:cNvPr>
          <p:cNvSpPr/>
          <p:nvPr/>
        </p:nvSpPr>
        <p:spPr>
          <a:xfrm>
            <a:off x="6723491" y="4445608"/>
            <a:ext cx="205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8AF9B7-57C7-4D2A-9EE1-3EC939F99D16}"/>
              </a:ext>
            </a:extLst>
          </p:cNvPr>
          <p:cNvSpPr txBox="1"/>
          <p:nvPr/>
        </p:nvSpPr>
        <p:spPr>
          <a:xfrm>
            <a:off x="6723491" y="4837901"/>
            <a:ext cx="2055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dirty="0">
                <a:solidFill>
                  <a:srgbClr val="1A2431"/>
                </a:solidFill>
              </a:rPr>
              <a:t>Lorem ipsum dolor sit </a:t>
            </a:r>
            <a:r>
              <a:rPr lang="en-US" altLang="ko-KR" dirty="0" err="1">
                <a:solidFill>
                  <a:srgbClr val="1A2431"/>
                </a:solidFill>
              </a:rPr>
              <a:t>amet</a:t>
            </a:r>
            <a:r>
              <a:rPr lang="en-US" altLang="ko-KR" dirty="0">
                <a:solidFill>
                  <a:srgbClr val="1A2431"/>
                </a:solidFill>
              </a:rPr>
              <a:t>, </a:t>
            </a:r>
            <a:r>
              <a:rPr lang="en-US" altLang="ko-KR" dirty="0" err="1">
                <a:solidFill>
                  <a:srgbClr val="1A2431"/>
                </a:solidFill>
              </a:rPr>
              <a:t>consectetur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adipiscing</a:t>
            </a:r>
            <a:r>
              <a:rPr lang="en-US" altLang="ko-KR" dirty="0">
                <a:solidFill>
                  <a:srgbClr val="1A2431"/>
                </a:solidFill>
              </a:rPr>
              <a:t> </a:t>
            </a:r>
            <a:r>
              <a:rPr lang="en-US" altLang="ko-KR" dirty="0" err="1">
                <a:solidFill>
                  <a:srgbClr val="1A2431"/>
                </a:solidFill>
              </a:rPr>
              <a:t>elit</a:t>
            </a:r>
            <a:endParaRPr lang="en-US" altLang="ko-KR" dirty="0">
              <a:solidFill>
                <a:srgbClr val="1A243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CDC921-4D60-4CF3-BC70-2222E00BD609}"/>
              </a:ext>
            </a:extLst>
          </p:cNvPr>
          <p:cNvSpPr txBox="1"/>
          <p:nvPr/>
        </p:nvSpPr>
        <p:spPr>
          <a:xfrm>
            <a:off x="6723491" y="2234581"/>
            <a:ext cx="478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A2431"/>
                </a:solidFill>
              </a:rPr>
              <a:t>amet</a:t>
            </a:r>
            <a:r>
              <a:rPr lang="en-US" altLang="ko-KR" sz="1400" dirty="0">
                <a:solidFill>
                  <a:srgbClr val="1A2431"/>
                </a:solidFill>
              </a:rPr>
              <a:t>, </a:t>
            </a:r>
            <a:r>
              <a:rPr lang="en-US" altLang="ko-KR" sz="14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adipiscing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elit</a:t>
            </a:r>
            <a:r>
              <a:rPr lang="en-US" altLang="ko-KR" sz="1400" dirty="0">
                <a:solidFill>
                  <a:srgbClr val="1A2431"/>
                </a:solidFill>
              </a:rPr>
              <a:t>, sed do </a:t>
            </a:r>
            <a:r>
              <a:rPr lang="en-US" altLang="ko-KR" sz="1400" dirty="0" err="1">
                <a:solidFill>
                  <a:srgbClr val="1A2431"/>
                </a:solidFill>
              </a:rPr>
              <a:t>eiusmod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tempor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incididunt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ut</a:t>
            </a:r>
            <a:r>
              <a:rPr lang="en-US" altLang="ko-KR" sz="1400" dirty="0">
                <a:solidFill>
                  <a:srgbClr val="1A2431"/>
                </a:solidFill>
              </a:rPr>
              <a:t> </a:t>
            </a:r>
            <a:r>
              <a:rPr lang="en-US" altLang="ko-KR" sz="1400" dirty="0" err="1">
                <a:solidFill>
                  <a:srgbClr val="1A2431"/>
                </a:solidFill>
              </a:rPr>
              <a:t>labore</a:t>
            </a:r>
            <a:r>
              <a:rPr lang="en-US" altLang="ko-KR" sz="1400" dirty="0">
                <a:solidFill>
                  <a:srgbClr val="1A243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A2431"/>
                </a:solidFill>
              </a:rPr>
              <a:t>aliqua</a:t>
            </a:r>
            <a:r>
              <a:rPr lang="en-US" altLang="ko-KR" sz="1400" dirty="0">
                <a:solidFill>
                  <a:srgbClr val="1A2431"/>
                </a:solidFill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2AEBC-A924-449E-9386-E1D326AC6542}"/>
              </a:ext>
            </a:extLst>
          </p:cNvPr>
          <p:cNvSpPr txBox="1"/>
          <p:nvPr/>
        </p:nvSpPr>
        <p:spPr>
          <a:xfrm>
            <a:off x="6723490" y="1035049"/>
            <a:ext cx="478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595B4D"/>
                </a:solidFill>
              </a:defRPr>
            </a:lvl1pPr>
          </a:lstStyle>
          <a:p>
            <a:r>
              <a:rPr lang="en-US" altLang="ko-KR" sz="3200" b="1" dirty="0">
                <a:solidFill>
                  <a:srgbClr val="1A2431"/>
                </a:solidFill>
                <a:latin typeface="+mj-lt"/>
              </a:rPr>
              <a:t>WHAT WE DO ?</a:t>
            </a:r>
            <a:endParaRPr lang="ko-KR" altLang="en-US" sz="3200" b="1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2FD5D9-FBF8-4D04-8137-2C040F463AF1}"/>
              </a:ext>
            </a:extLst>
          </p:cNvPr>
          <p:cNvSpPr/>
          <p:nvPr/>
        </p:nvSpPr>
        <p:spPr>
          <a:xfrm flipV="1">
            <a:off x="6774290" y="1758945"/>
            <a:ext cx="645338" cy="221943"/>
          </a:xfrm>
          <a:prstGeom prst="rect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F4D6EA5-5709-4079-AC2A-83D6B19E1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756BFC-58B2-480D-9333-DF83EE7A25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36" name="그래픽 35">
            <a:extLst>
              <a:ext uri="{FF2B5EF4-FFF2-40B4-BE49-F238E27FC236}">
                <a16:creationId xmlns:a16="http://schemas.microsoft.com/office/drawing/2014/main" id="{B9C4FFDD-C730-455C-A4AC-5E7E75A87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1321"/>
          <a:stretch/>
        </p:blipFill>
        <p:spPr>
          <a:xfrm rot="10800000" flipH="1" flipV="1">
            <a:off x="542153" y="5016615"/>
            <a:ext cx="1610072" cy="1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60F4EB6F-6E4E-4C6B-B26B-402A085D5C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AFEE43-C80D-42AB-89AF-7742C60057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3B4872A-B095-4345-A827-4281664B20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6B1FF94-B3A6-49AF-81BF-8E7B320336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ADF2C-1201-45A1-8BAF-3D193393D209}"/>
              </a:ext>
            </a:extLst>
          </p:cNvPr>
          <p:cNvSpPr txBox="1"/>
          <p:nvPr/>
        </p:nvSpPr>
        <p:spPr>
          <a:xfrm>
            <a:off x="2756345" y="989897"/>
            <a:ext cx="69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A2431"/>
                </a:solidFill>
                <a:latin typeface="+mj-lt"/>
                <a:cs typeface="Arial" panose="020B0604020202020204" pitchFamily="34" charset="0"/>
              </a:rPr>
              <a:t>TEAM MEMBERS</a:t>
            </a:r>
            <a:endParaRPr lang="ko-KR" altLang="en-US" sz="2800" b="1" dirty="0">
              <a:solidFill>
                <a:srgbClr val="1A243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29064E-A553-491D-A7CF-B12F46D2F605}"/>
              </a:ext>
            </a:extLst>
          </p:cNvPr>
          <p:cNvSpPr txBox="1"/>
          <p:nvPr/>
        </p:nvSpPr>
        <p:spPr>
          <a:xfrm>
            <a:off x="2756345" y="1572728"/>
            <a:ext cx="698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r>
              <a:rPr lang="en-US" altLang="ko-KR" sz="1600" dirty="0">
                <a:solidFill>
                  <a:srgbClr val="1A2431"/>
                </a:solidFill>
              </a:rPr>
              <a:t>, </a:t>
            </a:r>
            <a:r>
              <a:rPr lang="en-US" altLang="ko-KR" sz="16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elit</a:t>
            </a:r>
            <a:r>
              <a:rPr lang="en-US" altLang="ko-KR" sz="1600" dirty="0">
                <a:solidFill>
                  <a:srgbClr val="1A2431"/>
                </a:solidFill>
              </a:rPr>
              <a:t>.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FD8E30-C1F1-46AB-B3C5-128F1BC80CAD}"/>
              </a:ext>
            </a:extLst>
          </p:cNvPr>
          <p:cNvSpPr txBox="1"/>
          <p:nvPr/>
        </p:nvSpPr>
        <p:spPr>
          <a:xfrm>
            <a:off x="1456827" y="5109199"/>
            <a:ext cx="197621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4047AB-6845-4789-8EAB-06D0668D828B}"/>
              </a:ext>
            </a:extLst>
          </p:cNvPr>
          <p:cNvSpPr/>
          <p:nvPr/>
        </p:nvSpPr>
        <p:spPr>
          <a:xfrm>
            <a:off x="1456827" y="4796024"/>
            <a:ext cx="19762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0F2E0E-A561-42BF-884F-6A608995E3BE}"/>
              </a:ext>
            </a:extLst>
          </p:cNvPr>
          <p:cNvSpPr txBox="1"/>
          <p:nvPr/>
        </p:nvSpPr>
        <p:spPr>
          <a:xfrm>
            <a:off x="3992471" y="5109199"/>
            <a:ext cx="197621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0AE338-BD1F-4329-96D2-E44BD174B797}"/>
              </a:ext>
            </a:extLst>
          </p:cNvPr>
          <p:cNvSpPr/>
          <p:nvPr/>
        </p:nvSpPr>
        <p:spPr>
          <a:xfrm>
            <a:off x="3992471" y="4796024"/>
            <a:ext cx="19762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9ECFBB-CAB5-479B-9AE9-3CFBC941F5B2}"/>
              </a:ext>
            </a:extLst>
          </p:cNvPr>
          <p:cNvSpPr txBox="1"/>
          <p:nvPr/>
        </p:nvSpPr>
        <p:spPr>
          <a:xfrm>
            <a:off x="6528116" y="5109199"/>
            <a:ext cx="197621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07B481-9F13-4588-B445-EF48594E105F}"/>
              </a:ext>
            </a:extLst>
          </p:cNvPr>
          <p:cNvSpPr/>
          <p:nvPr/>
        </p:nvSpPr>
        <p:spPr>
          <a:xfrm>
            <a:off x="6528116" y="4796024"/>
            <a:ext cx="19762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1BE026-30E4-41E8-8929-CAE501DD8B44}"/>
              </a:ext>
            </a:extLst>
          </p:cNvPr>
          <p:cNvSpPr txBox="1"/>
          <p:nvPr/>
        </p:nvSpPr>
        <p:spPr>
          <a:xfrm>
            <a:off x="9063761" y="5109199"/>
            <a:ext cx="197621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A2431"/>
                </a:solidFill>
              </a:rPr>
              <a:t>amet</a:t>
            </a:r>
            <a:r>
              <a:rPr lang="en-US" altLang="ko-KR" sz="1200" dirty="0">
                <a:solidFill>
                  <a:srgbClr val="1A2431"/>
                </a:solidFill>
              </a:rPr>
              <a:t>, </a:t>
            </a:r>
            <a:r>
              <a:rPr lang="en-US" altLang="ko-KR" sz="12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200" dirty="0">
                <a:solidFill>
                  <a:srgbClr val="1A2431"/>
                </a:solidFill>
              </a:rPr>
              <a:t> </a:t>
            </a:r>
            <a:r>
              <a:rPr lang="en-US" altLang="ko-KR" sz="1200" dirty="0" err="1">
                <a:solidFill>
                  <a:srgbClr val="1A2431"/>
                </a:solidFill>
              </a:rPr>
              <a:t>elit</a:t>
            </a:r>
            <a:endParaRPr lang="ko-KR" altLang="en-US" sz="1200" dirty="0">
              <a:solidFill>
                <a:srgbClr val="1A243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A936C6-013A-48E3-9828-17834C8B11C0}"/>
              </a:ext>
            </a:extLst>
          </p:cNvPr>
          <p:cNvSpPr/>
          <p:nvPr/>
        </p:nvSpPr>
        <p:spPr>
          <a:xfrm>
            <a:off x="9063761" y="4796024"/>
            <a:ext cx="197621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A243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9518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FB7262-3D5D-4DB3-80CF-E006C10E7F06}"/>
              </a:ext>
            </a:extLst>
          </p:cNvPr>
          <p:cNvSpPr/>
          <p:nvPr/>
        </p:nvSpPr>
        <p:spPr>
          <a:xfrm>
            <a:off x="2721811" y="1741664"/>
            <a:ext cx="1228508" cy="1228508"/>
          </a:xfrm>
          <a:prstGeom prst="ellipse">
            <a:avLst/>
          </a:prstGeom>
          <a:solidFill>
            <a:srgbClr val="FD365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01344C1-DF5A-44F1-9381-19C9E8A739BC}"/>
              </a:ext>
            </a:extLst>
          </p:cNvPr>
          <p:cNvGrpSpPr/>
          <p:nvPr/>
        </p:nvGrpSpPr>
        <p:grpSpPr>
          <a:xfrm>
            <a:off x="3166184" y="2116203"/>
            <a:ext cx="339763" cy="453091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0F96B86-E152-483E-946A-0DEC91DD3C7B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E8AE6CA-8457-48B5-8DB0-C04E5C11197F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62585284-5018-4D61-B51A-FC95DE205389}"/>
              </a:ext>
            </a:extLst>
          </p:cNvPr>
          <p:cNvSpPr/>
          <p:nvPr/>
        </p:nvSpPr>
        <p:spPr>
          <a:xfrm>
            <a:off x="2721811" y="3308232"/>
            <a:ext cx="1228508" cy="1228508"/>
          </a:xfrm>
          <a:prstGeom prst="ellipse">
            <a:avLst/>
          </a:prstGeom>
          <a:solidFill>
            <a:srgbClr val="FD365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933CD6C-C60D-41D8-B6EF-887AEB35B542}"/>
              </a:ext>
            </a:extLst>
          </p:cNvPr>
          <p:cNvGrpSpPr/>
          <p:nvPr/>
        </p:nvGrpSpPr>
        <p:grpSpPr>
          <a:xfrm>
            <a:off x="3101508" y="3685480"/>
            <a:ext cx="432879" cy="44404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22A1DD9-CF83-4910-B9F2-1511AABD0865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7F4358B-2998-4AD7-AA5A-C158DC50BDA8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63472C7-6EF5-434C-8CC5-CDCEFB0DB2E7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0B8F63B-7650-4319-A48D-AF39F5093C3C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CE1FE2B5-1EBD-47D3-91CF-A737371BB8A2}"/>
              </a:ext>
            </a:extLst>
          </p:cNvPr>
          <p:cNvSpPr/>
          <p:nvPr/>
        </p:nvSpPr>
        <p:spPr>
          <a:xfrm>
            <a:off x="2721811" y="4874800"/>
            <a:ext cx="1228508" cy="1228508"/>
          </a:xfrm>
          <a:prstGeom prst="ellipse">
            <a:avLst/>
          </a:prstGeom>
          <a:solidFill>
            <a:srgbClr val="FD365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2432D0C-57DC-4A09-8369-23465F991607}"/>
              </a:ext>
            </a:extLst>
          </p:cNvPr>
          <p:cNvGrpSpPr/>
          <p:nvPr/>
        </p:nvGrpSpPr>
        <p:grpSpPr>
          <a:xfrm>
            <a:off x="3111383" y="5264371"/>
            <a:ext cx="449364" cy="44936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D093518-7F9C-4699-B781-F7E2F9D8137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F89B3EF6-1EC3-4595-881C-BEC64ADD449E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F8C4A65-0D9A-4849-855D-D06F76DBF92C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D837E24-B81F-4CBC-926A-F6719DB594B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D5DD37A-2171-4F10-804F-1D2DF95F68EF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5E6184-29B2-4A6D-9003-493089692BF6}"/>
              </a:ext>
            </a:extLst>
          </p:cNvPr>
          <p:cNvSpPr txBox="1"/>
          <p:nvPr/>
        </p:nvSpPr>
        <p:spPr>
          <a:xfrm>
            <a:off x="4484455" y="2296125"/>
            <a:ext cx="727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r>
              <a:rPr lang="en-US" altLang="ko-KR" sz="1600" dirty="0">
                <a:solidFill>
                  <a:srgbClr val="1A2431"/>
                </a:solidFill>
              </a:rPr>
              <a:t>, </a:t>
            </a:r>
            <a:r>
              <a:rPr lang="en-US" altLang="ko-KR" sz="16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elit</a:t>
            </a:r>
            <a:r>
              <a:rPr lang="en-US" altLang="ko-KR" sz="1600" dirty="0">
                <a:solidFill>
                  <a:srgbClr val="1A2431"/>
                </a:solidFill>
              </a:rPr>
              <a:t>, sed do </a:t>
            </a:r>
            <a:r>
              <a:rPr lang="en-US" altLang="ko-KR" sz="1600" dirty="0" err="1">
                <a:solidFill>
                  <a:srgbClr val="1A2431"/>
                </a:solidFill>
              </a:rPr>
              <a:t>eiusmod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tempor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incididunt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ut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labore</a:t>
            </a:r>
            <a:r>
              <a:rPr lang="en-US" altLang="ko-KR" sz="1600" dirty="0">
                <a:solidFill>
                  <a:srgbClr val="1A243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A2431"/>
                </a:solidFill>
              </a:rPr>
              <a:t>aliqua</a:t>
            </a:r>
            <a:r>
              <a:rPr lang="en-US" altLang="ko-KR" sz="1600" dirty="0">
                <a:solidFill>
                  <a:srgbClr val="1A2431"/>
                </a:solidFill>
              </a:rPr>
              <a:t>.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B748C2-6D15-4586-A1B1-7F80F3348952}"/>
              </a:ext>
            </a:extLst>
          </p:cNvPr>
          <p:cNvSpPr/>
          <p:nvPr/>
        </p:nvSpPr>
        <p:spPr>
          <a:xfrm>
            <a:off x="4484454" y="1855964"/>
            <a:ext cx="7263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211B98-C737-4761-9052-F47CF25358CC}"/>
              </a:ext>
            </a:extLst>
          </p:cNvPr>
          <p:cNvSpPr txBox="1"/>
          <p:nvPr/>
        </p:nvSpPr>
        <p:spPr>
          <a:xfrm>
            <a:off x="4484455" y="3862693"/>
            <a:ext cx="727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r>
              <a:rPr lang="en-US" altLang="ko-KR" sz="1600" dirty="0">
                <a:solidFill>
                  <a:srgbClr val="1A2431"/>
                </a:solidFill>
              </a:rPr>
              <a:t>, </a:t>
            </a:r>
            <a:r>
              <a:rPr lang="en-US" altLang="ko-KR" sz="16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elit</a:t>
            </a:r>
            <a:r>
              <a:rPr lang="en-US" altLang="ko-KR" sz="1600" dirty="0">
                <a:solidFill>
                  <a:srgbClr val="1A2431"/>
                </a:solidFill>
              </a:rPr>
              <a:t>, sed do </a:t>
            </a:r>
            <a:r>
              <a:rPr lang="en-US" altLang="ko-KR" sz="1600" dirty="0" err="1">
                <a:solidFill>
                  <a:srgbClr val="1A2431"/>
                </a:solidFill>
              </a:rPr>
              <a:t>eiusmod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tempor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incididunt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ut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labore</a:t>
            </a:r>
            <a:r>
              <a:rPr lang="en-US" altLang="ko-KR" sz="1600" dirty="0">
                <a:solidFill>
                  <a:srgbClr val="1A243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A2431"/>
                </a:solidFill>
              </a:rPr>
              <a:t>aliqua</a:t>
            </a:r>
            <a:r>
              <a:rPr lang="en-US" altLang="ko-KR" sz="1600" dirty="0">
                <a:solidFill>
                  <a:srgbClr val="1A2431"/>
                </a:solidFill>
              </a:rPr>
              <a:t>.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3BBEFD-684A-4433-BA2D-3696002D783E}"/>
              </a:ext>
            </a:extLst>
          </p:cNvPr>
          <p:cNvSpPr/>
          <p:nvPr/>
        </p:nvSpPr>
        <p:spPr>
          <a:xfrm>
            <a:off x="4484454" y="3422532"/>
            <a:ext cx="7263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1A243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9E84B-E797-441E-8E65-F6F27AAD5DFD}"/>
              </a:ext>
            </a:extLst>
          </p:cNvPr>
          <p:cNvSpPr txBox="1"/>
          <p:nvPr/>
        </p:nvSpPr>
        <p:spPr>
          <a:xfrm>
            <a:off x="4484455" y="5429261"/>
            <a:ext cx="727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243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A2431"/>
                </a:solidFill>
              </a:rPr>
              <a:t>amet</a:t>
            </a:r>
            <a:r>
              <a:rPr lang="en-US" altLang="ko-KR" sz="1600" dirty="0">
                <a:solidFill>
                  <a:srgbClr val="1A2431"/>
                </a:solidFill>
              </a:rPr>
              <a:t>, </a:t>
            </a:r>
            <a:r>
              <a:rPr lang="en-US" altLang="ko-KR" sz="1600" dirty="0" err="1">
                <a:solidFill>
                  <a:srgbClr val="1A2431"/>
                </a:solidFill>
              </a:rPr>
              <a:t>consectetur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adipisicing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elit</a:t>
            </a:r>
            <a:r>
              <a:rPr lang="en-US" altLang="ko-KR" sz="1600" dirty="0">
                <a:solidFill>
                  <a:srgbClr val="1A2431"/>
                </a:solidFill>
              </a:rPr>
              <a:t>, sed do </a:t>
            </a:r>
            <a:r>
              <a:rPr lang="en-US" altLang="ko-KR" sz="1600" dirty="0" err="1">
                <a:solidFill>
                  <a:srgbClr val="1A2431"/>
                </a:solidFill>
              </a:rPr>
              <a:t>eiusmod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tempor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incididunt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ut</a:t>
            </a:r>
            <a:r>
              <a:rPr lang="en-US" altLang="ko-KR" sz="1600" dirty="0">
                <a:solidFill>
                  <a:srgbClr val="1A2431"/>
                </a:solidFill>
              </a:rPr>
              <a:t> </a:t>
            </a:r>
            <a:r>
              <a:rPr lang="en-US" altLang="ko-KR" sz="1600" dirty="0" err="1">
                <a:solidFill>
                  <a:srgbClr val="1A2431"/>
                </a:solidFill>
              </a:rPr>
              <a:t>labore</a:t>
            </a:r>
            <a:r>
              <a:rPr lang="en-US" altLang="ko-KR" sz="1600" dirty="0">
                <a:solidFill>
                  <a:srgbClr val="1A243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A2431"/>
                </a:solidFill>
              </a:rPr>
              <a:t>aliqua</a:t>
            </a:r>
            <a:r>
              <a:rPr lang="en-US" altLang="ko-KR" sz="1600" dirty="0">
                <a:solidFill>
                  <a:srgbClr val="1A2431"/>
                </a:solidFill>
              </a:rPr>
              <a:t>.</a:t>
            </a:r>
            <a:endParaRPr lang="ko-KR" altLang="en-US" sz="1600" dirty="0">
              <a:solidFill>
                <a:srgbClr val="1A243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B6765E-96BF-448C-AB6F-E017FE50696E}"/>
              </a:ext>
            </a:extLst>
          </p:cNvPr>
          <p:cNvSpPr/>
          <p:nvPr/>
        </p:nvSpPr>
        <p:spPr>
          <a:xfrm>
            <a:off x="4484454" y="4989100"/>
            <a:ext cx="7263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1A243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1A243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005695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3653"/>
        </a:solidFill>
        <a:ln>
          <a:noFill/>
        </a:ln>
      </a:spPr>
      <a:bodyPr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1457</Words>
  <Application>Microsoft Office PowerPoint</Application>
  <PresentationFormat>Widescreen</PresentationFormat>
  <Paragraphs>199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맑은 고딕</vt:lpstr>
      <vt:lpstr>Arial</vt:lpstr>
      <vt:lpstr>Arial Black</vt:lpstr>
      <vt:lpstr>Calibri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Jebagnana Das A</cp:lastModifiedBy>
  <cp:revision>117</cp:revision>
  <dcterms:created xsi:type="dcterms:W3CDTF">2019-04-06T05:20:47Z</dcterms:created>
  <dcterms:modified xsi:type="dcterms:W3CDTF">2021-02-15T12:21:23Z</dcterms:modified>
</cp:coreProperties>
</file>