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6CE3-EAEF-4170-B71E-6C4DAD99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5881D-91B2-446D-9BDD-B655B2E6E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2AF6-9CB9-405B-A4D4-481EB50B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3CA0-CB51-49EC-B154-3A8839E5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577E-0182-485C-98D9-332E35B2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BF1-F74F-4A92-B170-0C121288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9D034-453D-4F58-B3ED-9132CFCD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A09B-353C-43FC-9F3C-AE66CEF1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8F68-A8F3-467B-9DFE-4C588C5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99E7-188B-4255-AD16-F524543F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9E0DF-6FA4-4E33-8A63-772C1BE3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27DE-6334-4DA9-BF4C-434445662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F39A-594A-4A00-8E17-4447BBDD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9A30-8FF5-403E-BDEB-01DF82DB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C359-7376-48BD-812D-EC43F7AF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33F7-FB31-429D-96FA-2F1CC5E8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1C6D-8A4E-4B0F-A287-E038585F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9C73-69E0-4F8B-8BE4-EC9DD7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D4E4-AC14-4BE2-ACD0-BD676B72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8B81-F376-4FBD-AD0D-62685A0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8C28-5DC6-4BA9-8356-B3A58460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E021-F923-4A55-8A8B-EDAECAE6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6600-F791-470B-A527-9693BC84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185A-6293-4250-8418-0975088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4A2E-A870-40AC-BD11-0AD3EF6A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021-9315-43E4-B959-EC8C5A6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6F23-CDCD-46FF-8E1B-D6A5FB32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B6447-24C8-4B18-9F23-C891F8447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C6A9-FF22-4C97-9415-86606C55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BF2-7FE9-4D58-A5BB-3E4CD8D7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0B13-A6B5-4546-B02B-092026D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6C70-C6D2-4521-99D6-EB2F5E87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299A-A1E0-49F8-BFA3-E6BE1265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928A-FC97-4A76-9DCF-FBC51EF35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79FFF-4078-4FA1-8C78-316108C98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4B6EA-8281-4073-A878-F72B7A08A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A4EB9-953E-4A34-8E20-C0DD1AE7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EB6B3-7C2A-4E9F-9374-F1CFA444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9C730-55C0-4EA6-B8E0-36DA4A4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B88D-74B1-4032-970C-F441CF2A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17FE-4571-440B-BAC2-5091755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E895A-A0D5-455C-9847-80D5F2CE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111DC-40D0-42AC-BF05-A4FF4CD1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16F67-4DE1-4A15-A001-E6E4C602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8C1B9-411C-42E0-857E-A0ABD9F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F19D6-AE57-49C5-8597-1ACCD6D0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DEEF-FDC2-4CBF-8254-5A5CF0CF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8C7-7202-4023-9AAE-21E7BD92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7211-12B8-4906-B27C-16309B04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6B520-A4BB-4141-BCD4-D1DB532B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2FED-82C8-4548-92D2-8A688809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74451-532C-465A-826E-BC86FFC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136C-6C95-4E3C-9D24-92554D1B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4D2A-A449-4B60-932B-1E524B88B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BCAEC-59E9-4DF4-B7BF-7116F99E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99E3-0B9C-450F-ACA4-35C197D8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DEA0-6475-4854-9DCE-75499CA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920A-8E09-40BD-A869-5E82CB4D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C5001-667D-4827-8791-6E75C84D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CDC2-DE68-40B9-BDDC-EBA598A4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5718-7AA7-4287-800F-74E4F904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A23F-08EE-41DD-8CF0-F089100DDD5C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E1E-BA0C-4869-BA4E-B1C6D73CD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B88F-CF4F-42A9-89F3-364915C90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C65C-9534-480C-AF4C-085993B3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62A0-6F2F-442D-A5C2-9035252F0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893A6-26F0-4806-91A7-5A055466E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ALL!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0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160040937</dc:creator>
  <cp:lastModifiedBy>160040937</cp:lastModifiedBy>
  <cp:revision>1</cp:revision>
  <dcterms:created xsi:type="dcterms:W3CDTF">2020-11-24T15:00:32Z</dcterms:created>
  <dcterms:modified xsi:type="dcterms:W3CDTF">2020-11-24T15:01:01Z</dcterms:modified>
</cp:coreProperties>
</file>