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70" r:id="rId2"/>
    <p:sldId id="275" r:id="rId3"/>
    <p:sldId id="259" r:id="rId4"/>
    <p:sldId id="260" r:id="rId5"/>
    <p:sldId id="261" r:id="rId6"/>
    <p:sldId id="273" r:id="rId7"/>
    <p:sldId id="272" r:id="rId8"/>
    <p:sldId id="264" r:id="rId9"/>
    <p:sldId id="266" r:id="rId10"/>
    <p:sldId id="274" r:id="rId11"/>
    <p:sldId id="267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026"/>
    <a:srgbClr val="036127"/>
    <a:srgbClr val="CC00CC"/>
    <a:srgbClr val="45B5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718" autoAdjust="0"/>
  </p:normalViewPr>
  <p:slideViewPr>
    <p:cSldViewPr>
      <p:cViewPr>
        <p:scale>
          <a:sx n="66" d="100"/>
          <a:sy n="66" d="100"/>
        </p:scale>
        <p:origin x="-148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972BC-0DC3-4AE3-A37E-5EC4D3FEED93}" type="doc">
      <dgm:prSet loTypeId="urn:microsoft.com/office/officeart/2005/8/layout/hList2" loCatId="relationship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6D2DFF-FB80-4023-9CB6-32C007305387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5DD2AD56-C733-42D6-ADF1-C0702056E477}" type="parTrans" cxnId="{DCFA8523-5BC9-4F5B-B21E-144B4DE019B2}">
      <dgm:prSet/>
      <dgm:spPr/>
      <dgm:t>
        <a:bodyPr/>
        <a:lstStyle/>
        <a:p>
          <a:endParaRPr lang="en-US"/>
        </a:p>
      </dgm:t>
    </dgm:pt>
    <dgm:pt modelId="{9D776C80-E174-4E79-A8FC-756D88AC4B76}" type="sibTrans" cxnId="{DCFA8523-5BC9-4F5B-B21E-144B4DE019B2}">
      <dgm:prSet/>
      <dgm:spPr/>
      <dgm:t>
        <a:bodyPr/>
        <a:lstStyle/>
        <a:p>
          <a:endParaRPr lang="en-US"/>
        </a:p>
      </dgm:t>
    </dgm:pt>
    <dgm:pt modelId="{3F293463-C971-4925-838A-AF2396BFC56B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SKILL</a:t>
          </a:r>
          <a:endParaRPr lang="en-US" sz="1600" dirty="0">
            <a:solidFill>
              <a:srgbClr val="002060"/>
            </a:solidFill>
          </a:endParaRPr>
        </a:p>
      </dgm:t>
    </dgm:pt>
    <dgm:pt modelId="{49C38415-0739-4A49-AAD1-50B8190446A6}" type="parTrans" cxnId="{A6A44B55-F39D-4967-AE19-9BC519B31013}">
      <dgm:prSet/>
      <dgm:spPr/>
      <dgm:t>
        <a:bodyPr/>
        <a:lstStyle/>
        <a:p>
          <a:endParaRPr lang="en-US"/>
        </a:p>
      </dgm:t>
    </dgm:pt>
    <dgm:pt modelId="{E0EEE741-1E50-418A-8B7C-274078DDDE02}" type="sibTrans" cxnId="{A6A44B55-F39D-4967-AE19-9BC519B31013}">
      <dgm:prSet/>
      <dgm:spPr/>
      <dgm:t>
        <a:bodyPr/>
        <a:lstStyle/>
        <a:p>
          <a:endParaRPr lang="en-US"/>
        </a:p>
      </dgm:t>
    </dgm:pt>
    <dgm:pt modelId="{EC802E4F-0996-4728-8AE5-BA9FDA4742A4}">
      <dgm:prSet phldrT="[Text]"/>
      <dgm:spPr/>
      <dgm:t>
        <a:bodyPr/>
        <a:lstStyle/>
        <a:p>
          <a:r>
            <a:rPr lang="en-US" dirty="0" smtClean="0"/>
            <a:t>UNIVERSITIES</a:t>
          </a:r>
          <a:endParaRPr lang="en-US" dirty="0"/>
        </a:p>
      </dgm:t>
    </dgm:pt>
    <dgm:pt modelId="{056B65F6-174E-4955-A83F-DF031252CA1A}" type="parTrans" cxnId="{77C9FCB9-645A-414A-B278-E258D68CD651}">
      <dgm:prSet/>
      <dgm:spPr/>
      <dgm:t>
        <a:bodyPr/>
        <a:lstStyle/>
        <a:p>
          <a:endParaRPr lang="en-US"/>
        </a:p>
      </dgm:t>
    </dgm:pt>
    <dgm:pt modelId="{2BFD2F4B-E6EA-4DA9-BA4C-28DD592B5841}" type="sibTrans" cxnId="{77C9FCB9-645A-414A-B278-E258D68CD651}">
      <dgm:prSet/>
      <dgm:spPr/>
      <dgm:t>
        <a:bodyPr/>
        <a:lstStyle/>
        <a:p>
          <a:endParaRPr lang="en-US"/>
        </a:p>
      </dgm:t>
    </dgm:pt>
    <dgm:pt modelId="{22D222C1-3ED0-4A0A-B333-C71F96229425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FOR ADMISSION</a:t>
          </a:r>
          <a:endParaRPr lang="en-US" sz="1600" dirty="0">
            <a:solidFill>
              <a:srgbClr val="002060"/>
            </a:solidFill>
          </a:endParaRPr>
        </a:p>
      </dgm:t>
    </dgm:pt>
    <dgm:pt modelId="{8D87AEAE-1B74-4663-99BA-5D52C3863496}" type="parTrans" cxnId="{BAB275BD-CA00-4E08-BE65-6775C1EF841E}">
      <dgm:prSet/>
      <dgm:spPr/>
      <dgm:t>
        <a:bodyPr/>
        <a:lstStyle/>
        <a:p>
          <a:endParaRPr lang="en-US"/>
        </a:p>
      </dgm:t>
    </dgm:pt>
    <dgm:pt modelId="{36424E38-9D1F-48E3-95CB-68C5E31C5DF6}" type="sibTrans" cxnId="{BAB275BD-CA00-4E08-BE65-6775C1EF841E}">
      <dgm:prSet/>
      <dgm:spPr/>
      <dgm:t>
        <a:bodyPr/>
        <a:lstStyle/>
        <a:p>
          <a:endParaRPr lang="en-US"/>
        </a:p>
      </dgm:t>
    </dgm:pt>
    <dgm:pt modelId="{6C81EF59-4210-4D9C-968B-0AFC5D95E361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PROJECT EVALUATIONS</a:t>
          </a:r>
          <a:endParaRPr lang="en-US" sz="1600" dirty="0">
            <a:solidFill>
              <a:srgbClr val="002060"/>
            </a:solidFill>
          </a:endParaRPr>
        </a:p>
      </dgm:t>
    </dgm:pt>
    <dgm:pt modelId="{F09FB6FF-FF94-4D0E-9904-C5BC2002A243}" type="parTrans" cxnId="{3E37C404-9DC9-4D85-89D5-DF75FC34ECA7}">
      <dgm:prSet/>
      <dgm:spPr/>
      <dgm:t>
        <a:bodyPr/>
        <a:lstStyle/>
        <a:p>
          <a:endParaRPr lang="en-US"/>
        </a:p>
      </dgm:t>
    </dgm:pt>
    <dgm:pt modelId="{F4D8CBEA-0273-49C0-994F-1BE8E3212D38}" type="sibTrans" cxnId="{3E37C404-9DC9-4D85-89D5-DF75FC34ECA7}">
      <dgm:prSet/>
      <dgm:spPr/>
      <dgm:t>
        <a:bodyPr/>
        <a:lstStyle/>
        <a:p>
          <a:endParaRPr lang="en-US"/>
        </a:p>
      </dgm:t>
    </dgm:pt>
    <dgm:pt modelId="{B4497CEC-FFD2-4BFE-8EFF-52FBFC300B16}">
      <dgm:prSet phldrT="[Text]"/>
      <dgm:spPr/>
      <dgm:t>
        <a:bodyPr/>
        <a:lstStyle/>
        <a:p>
          <a:r>
            <a:rPr lang="en-US" dirty="0" smtClean="0"/>
            <a:t>COLLABORATORS</a:t>
          </a:r>
          <a:endParaRPr lang="en-US" dirty="0"/>
        </a:p>
      </dgm:t>
    </dgm:pt>
    <dgm:pt modelId="{CAEAED2F-FC7A-4B83-AB72-E8D0BFC240AE}" type="parTrans" cxnId="{BE6C356D-6F8E-4634-8BF7-440FE50FD753}">
      <dgm:prSet/>
      <dgm:spPr/>
      <dgm:t>
        <a:bodyPr/>
        <a:lstStyle/>
        <a:p>
          <a:endParaRPr lang="en-US"/>
        </a:p>
      </dgm:t>
    </dgm:pt>
    <dgm:pt modelId="{AA6DEC26-58FE-440C-8A0A-BE33C519DBF6}" type="sibTrans" cxnId="{BE6C356D-6F8E-4634-8BF7-440FE50FD753}">
      <dgm:prSet/>
      <dgm:spPr/>
      <dgm:t>
        <a:bodyPr/>
        <a:lstStyle/>
        <a:p>
          <a:endParaRPr lang="en-US"/>
        </a:p>
      </dgm:t>
    </dgm:pt>
    <dgm:pt modelId="{09C9BF65-0B2E-4172-8BBE-78670345C09E}">
      <dgm:prSet phldrT="[Text]" custT="1"/>
      <dgm:spPr/>
      <dgm:t>
        <a:bodyPr/>
        <a:lstStyle/>
        <a:p>
          <a:r>
            <a:rPr lang="en-US" sz="1400" dirty="0" smtClean="0">
              <a:solidFill>
                <a:srgbClr val="002060"/>
              </a:solidFill>
            </a:rPr>
            <a:t>DEVELOPERS</a:t>
          </a:r>
          <a:endParaRPr lang="en-US" sz="1400" dirty="0">
            <a:solidFill>
              <a:srgbClr val="002060"/>
            </a:solidFill>
          </a:endParaRPr>
        </a:p>
      </dgm:t>
    </dgm:pt>
    <dgm:pt modelId="{E4AA8F2B-B468-4CC4-912E-36E5FDFA8948}" type="parTrans" cxnId="{D50A9900-FC51-49F5-A672-BF4B411EEB28}">
      <dgm:prSet/>
      <dgm:spPr/>
      <dgm:t>
        <a:bodyPr/>
        <a:lstStyle/>
        <a:p>
          <a:endParaRPr lang="en-US"/>
        </a:p>
      </dgm:t>
    </dgm:pt>
    <dgm:pt modelId="{C99F9219-9D39-4096-A47A-715A0BAC6917}" type="sibTrans" cxnId="{D50A9900-FC51-49F5-A672-BF4B411EEB28}">
      <dgm:prSet/>
      <dgm:spPr/>
      <dgm:t>
        <a:bodyPr/>
        <a:lstStyle/>
        <a:p>
          <a:endParaRPr lang="en-US"/>
        </a:p>
      </dgm:t>
    </dgm:pt>
    <dgm:pt modelId="{5FDF53CE-D3E4-46BA-BBA8-FBA4AB0A39FD}">
      <dgm:prSet phldrT="[Text]" custT="1"/>
      <dgm:spPr/>
      <dgm:t>
        <a:bodyPr/>
        <a:lstStyle/>
        <a:p>
          <a:r>
            <a:rPr lang="en-US" sz="1400" dirty="0" smtClean="0">
              <a:solidFill>
                <a:srgbClr val="002060"/>
              </a:solidFill>
            </a:rPr>
            <a:t>PEERS LOOKING FOR POTENTIALK TEAMWORK</a:t>
          </a:r>
          <a:endParaRPr lang="en-US" sz="1400" dirty="0">
            <a:solidFill>
              <a:srgbClr val="002060"/>
            </a:solidFill>
          </a:endParaRPr>
        </a:p>
      </dgm:t>
    </dgm:pt>
    <dgm:pt modelId="{43EDD9CA-0ED4-40DC-A730-71362EE770CA}" type="parTrans" cxnId="{AF49D74B-BFA8-4F13-A1EC-E2B14EB47C2E}">
      <dgm:prSet/>
      <dgm:spPr/>
      <dgm:t>
        <a:bodyPr/>
        <a:lstStyle/>
        <a:p>
          <a:endParaRPr lang="en-US"/>
        </a:p>
      </dgm:t>
    </dgm:pt>
    <dgm:pt modelId="{56ECEE7A-8D70-4125-AC36-874AAE1E088B}" type="sibTrans" cxnId="{AF49D74B-BFA8-4F13-A1EC-E2B14EB47C2E}">
      <dgm:prSet/>
      <dgm:spPr/>
      <dgm:t>
        <a:bodyPr/>
        <a:lstStyle/>
        <a:p>
          <a:endParaRPr lang="en-US"/>
        </a:p>
      </dgm:t>
    </dgm:pt>
    <dgm:pt modelId="{CB39CA87-C1FD-4AEA-A0EC-A5A87C2342CC}">
      <dgm:prSet/>
      <dgm:spPr/>
      <dgm:t>
        <a:bodyPr/>
        <a:lstStyle/>
        <a:p>
          <a:endParaRPr lang="en-US"/>
        </a:p>
      </dgm:t>
    </dgm:pt>
    <dgm:pt modelId="{2086A4D6-7AAF-4138-9CC4-2536B9B6C06B}" type="parTrans" cxnId="{97AA66E2-772B-486A-9B21-CE1EDE1EE6E9}">
      <dgm:prSet/>
      <dgm:spPr/>
      <dgm:t>
        <a:bodyPr/>
        <a:lstStyle/>
        <a:p>
          <a:endParaRPr lang="en-US"/>
        </a:p>
      </dgm:t>
    </dgm:pt>
    <dgm:pt modelId="{E0D960DF-C96C-4736-BAA5-B92686467FBB}" type="sibTrans" cxnId="{97AA66E2-772B-486A-9B21-CE1EDE1EE6E9}">
      <dgm:prSet/>
      <dgm:spPr/>
      <dgm:t>
        <a:bodyPr/>
        <a:lstStyle/>
        <a:p>
          <a:endParaRPr lang="en-US"/>
        </a:p>
      </dgm:t>
    </dgm:pt>
    <dgm:pt modelId="{29E0EE7D-BF19-40FE-838C-C30D4BC43280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PROJECT</a:t>
          </a:r>
          <a:endParaRPr lang="en-US" sz="1600" dirty="0">
            <a:solidFill>
              <a:srgbClr val="002060"/>
            </a:solidFill>
          </a:endParaRPr>
        </a:p>
      </dgm:t>
    </dgm:pt>
    <dgm:pt modelId="{DE31F1AE-6912-4725-9F2E-B3A7AB043F52}" type="parTrans" cxnId="{8DB5703B-ACDA-47C5-83CB-40A4D5242169}">
      <dgm:prSet/>
      <dgm:spPr/>
      <dgm:t>
        <a:bodyPr/>
        <a:lstStyle/>
        <a:p>
          <a:endParaRPr lang="en-US"/>
        </a:p>
      </dgm:t>
    </dgm:pt>
    <dgm:pt modelId="{71370732-A87C-4C16-9EB6-573FADC5EC5C}" type="sibTrans" cxnId="{8DB5703B-ACDA-47C5-83CB-40A4D5242169}">
      <dgm:prSet/>
      <dgm:spPr/>
      <dgm:t>
        <a:bodyPr/>
        <a:lstStyle/>
        <a:p>
          <a:endParaRPr lang="en-US"/>
        </a:p>
      </dgm:t>
    </dgm:pt>
    <dgm:pt modelId="{9B2918A0-8148-4402-8308-FE1414D6227D}">
      <dgm:prSet phldrT="[Text]" custT="1"/>
      <dgm:spPr/>
      <dgm:t>
        <a:bodyPr/>
        <a:lstStyle/>
        <a:p>
          <a:endParaRPr lang="en-US" sz="1600" dirty="0"/>
        </a:p>
      </dgm:t>
    </dgm:pt>
    <dgm:pt modelId="{32CBCCA2-E62F-41C0-9E3C-ADA60C753CDF}" type="parTrans" cxnId="{8B2A0A68-E68B-494D-80CA-B658C1FAAA4A}">
      <dgm:prSet/>
      <dgm:spPr/>
      <dgm:t>
        <a:bodyPr/>
        <a:lstStyle/>
        <a:p>
          <a:endParaRPr lang="en-US"/>
        </a:p>
      </dgm:t>
    </dgm:pt>
    <dgm:pt modelId="{8168AA05-3CA3-4F26-ADD4-EA8667A8011A}" type="sibTrans" cxnId="{8B2A0A68-E68B-494D-80CA-B658C1FAAA4A}">
      <dgm:prSet/>
      <dgm:spPr/>
      <dgm:t>
        <a:bodyPr/>
        <a:lstStyle/>
        <a:p>
          <a:endParaRPr lang="en-US"/>
        </a:p>
      </dgm:t>
    </dgm:pt>
    <dgm:pt modelId="{C0F21663-C353-4BEA-B79A-741D37D63E91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TO SHOWCASE THEIR PROFIL</a:t>
          </a:r>
          <a:endParaRPr lang="en-US" sz="1600" dirty="0">
            <a:solidFill>
              <a:srgbClr val="002060"/>
            </a:solidFill>
          </a:endParaRPr>
        </a:p>
      </dgm:t>
    </dgm:pt>
    <dgm:pt modelId="{CE354131-E7F4-4ED0-B29C-73FFD0B3F62F}" type="parTrans" cxnId="{EBE4FBA6-E5DA-4548-9DA0-EEE060822AB4}">
      <dgm:prSet/>
      <dgm:spPr/>
      <dgm:t>
        <a:bodyPr/>
        <a:lstStyle/>
        <a:p>
          <a:endParaRPr lang="en-US"/>
        </a:p>
      </dgm:t>
    </dgm:pt>
    <dgm:pt modelId="{072176FC-D088-4C75-8ABE-4DE27A0F3273}" type="sibTrans" cxnId="{EBE4FBA6-E5DA-4548-9DA0-EEE060822AB4}">
      <dgm:prSet/>
      <dgm:spPr/>
      <dgm:t>
        <a:bodyPr/>
        <a:lstStyle/>
        <a:p>
          <a:endParaRPr lang="en-US"/>
        </a:p>
      </dgm:t>
    </dgm:pt>
    <dgm:pt modelId="{702733DF-09FF-4E0C-9320-DF62AB6DE9DA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SCHOLRSIP</a:t>
          </a:r>
          <a:endParaRPr lang="en-US" sz="1600" dirty="0">
            <a:solidFill>
              <a:srgbClr val="002060"/>
            </a:solidFill>
          </a:endParaRPr>
        </a:p>
      </dgm:t>
    </dgm:pt>
    <dgm:pt modelId="{F9CF24BA-A3E4-45E9-A436-9298CC2511FA}" type="parTrans" cxnId="{4F33DD31-E65D-4E2E-804F-0286A13F220F}">
      <dgm:prSet/>
      <dgm:spPr/>
      <dgm:t>
        <a:bodyPr/>
        <a:lstStyle/>
        <a:p>
          <a:endParaRPr lang="en-US"/>
        </a:p>
      </dgm:t>
    </dgm:pt>
    <dgm:pt modelId="{3786BE3C-34DE-400E-B937-1C975C4E8065}" type="sibTrans" cxnId="{4F33DD31-E65D-4E2E-804F-0286A13F220F}">
      <dgm:prSet/>
      <dgm:spPr/>
      <dgm:t>
        <a:bodyPr/>
        <a:lstStyle/>
        <a:p>
          <a:endParaRPr lang="en-US"/>
        </a:p>
      </dgm:t>
    </dgm:pt>
    <dgm:pt modelId="{EF964AF2-9FDD-4F4E-A153-B4BA83717692}">
      <dgm:prSet phldrT="[Text]" custT="1"/>
      <dgm:spPr/>
      <dgm:t>
        <a:bodyPr/>
        <a:lstStyle/>
        <a:p>
          <a:endParaRPr lang="en-US" sz="1600" dirty="0"/>
        </a:p>
      </dgm:t>
    </dgm:pt>
    <dgm:pt modelId="{99294B56-A3A4-421D-8040-6D49CBE6C045}" type="parTrans" cxnId="{13133318-9E96-44F0-9C47-5CFCDD734B86}">
      <dgm:prSet/>
      <dgm:spPr/>
      <dgm:t>
        <a:bodyPr/>
        <a:lstStyle/>
        <a:p>
          <a:endParaRPr lang="en-US"/>
        </a:p>
      </dgm:t>
    </dgm:pt>
    <dgm:pt modelId="{2F87AD9D-B7E1-4841-B88E-42EDE9D2139F}" type="sibTrans" cxnId="{13133318-9E96-44F0-9C47-5CFCDD734B86}">
      <dgm:prSet/>
      <dgm:spPr/>
      <dgm:t>
        <a:bodyPr/>
        <a:lstStyle/>
        <a:p>
          <a:endParaRPr lang="en-US"/>
        </a:p>
      </dgm:t>
    </dgm:pt>
    <dgm:pt modelId="{0617BC0E-42C3-47C5-B428-B150106DAC18}">
      <dgm:prSet phldrT="[Text]" custT="1"/>
      <dgm:spPr/>
      <dgm:t>
        <a:bodyPr/>
        <a:lstStyle/>
        <a:p>
          <a:r>
            <a:rPr lang="en-US" sz="1400" dirty="0" smtClean="0">
              <a:solidFill>
                <a:srgbClr val="002060"/>
              </a:solidFill>
            </a:rPr>
            <a:t>DESINERS</a:t>
          </a:r>
          <a:endParaRPr lang="en-US" sz="1400" dirty="0">
            <a:solidFill>
              <a:srgbClr val="002060"/>
            </a:solidFill>
          </a:endParaRPr>
        </a:p>
      </dgm:t>
    </dgm:pt>
    <dgm:pt modelId="{CB49E140-5BDB-4B8E-80EE-0092A26059F5}" type="parTrans" cxnId="{97C43682-F0F1-411E-9F6B-DD2161ED0CAC}">
      <dgm:prSet/>
      <dgm:spPr/>
      <dgm:t>
        <a:bodyPr/>
        <a:lstStyle/>
        <a:p>
          <a:endParaRPr lang="en-US"/>
        </a:p>
      </dgm:t>
    </dgm:pt>
    <dgm:pt modelId="{56F80044-81F4-455F-A5BF-C88E87F712D4}" type="sibTrans" cxnId="{97C43682-F0F1-411E-9F6B-DD2161ED0CAC}">
      <dgm:prSet/>
      <dgm:spPr/>
      <dgm:t>
        <a:bodyPr/>
        <a:lstStyle/>
        <a:p>
          <a:endParaRPr lang="en-US"/>
        </a:p>
      </dgm:t>
    </dgm:pt>
    <dgm:pt modelId="{48D4FCC4-E0E2-431F-B0C8-1E13FA0A69EC}">
      <dgm:prSet phldrT="[Text]" custT="1"/>
      <dgm:spPr/>
      <dgm:t>
        <a:bodyPr/>
        <a:lstStyle/>
        <a:p>
          <a:endParaRPr lang="en-US" sz="1400" dirty="0"/>
        </a:p>
      </dgm:t>
    </dgm:pt>
    <dgm:pt modelId="{88DFD37B-A203-406B-BFA1-6A67BED13F43}" type="parTrans" cxnId="{CB066628-FC39-4231-9396-48EC1CE810E5}">
      <dgm:prSet/>
      <dgm:spPr/>
      <dgm:t>
        <a:bodyPr/>
        <a:lstStyle/>
        <a:p>
          <a:endParaRPr lang="en-US"/>
        </a:p>
      </dgm:t>
    </dgm:pt>
    <dgm:pt modelId="{C8FBA875-46A5-4C1C-95E0-3A38FB078F55}" type="sibTrans" cxnId="{CB066628-FC39-4231-9396-48EC1CE810E5}">
      <dgm:prSet/>
      <dgm:spPr/>
      <dgm:t>
        <a:bodyPr/>
        <a:lstStyle/>
        <a:p>
          <a:endParaRPr lang="en-US"/>
        </a:p>
      </dgm:t>
    </dgm:pt>
    <dgm:pt modelId="{04157ACA-97B1-4E06-97FA-BA3922C279C6}" type="pres">
      <dgm:prSet presAssocID="{FED972BC-0DC3-4AE3-A37E-5EC4D3FEED93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E50DC7-4F43-4449-9231-F1C7567BA9AC}" type="pres">
      <dgm:prSet presAssocID="{046D2DFF-FB80-4023-9CB6-32C007305387}" presName="compositeNode" presStyleCnt="0">
        <dgm:presLayoutVars>
          <dgm:bulletEnabled val="1"/>
        </dgm:presLayoutVars>
      </dgm:prSet>
      <dgm:spPr/>
    </dgm:pt>
    <dgm:pt modelId="{AEFCE79F-72E4-4A58-AC34-5750655F088F}" type="pres">
      <dgm:prSet presAssocID="{046D2DFF-FB80-4023-9CB6-32C007305387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A24CD3F-27EF-4573-A216-44DAD9CCD317}" type="pres">
      <dgm:prSet presAssocID="{046D2DFF-FB80-4023-9CB6-32C00730538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2917C-562C-4F70-977F-4809041C25D8}" type="pres">
      <dgm:prSet presAssocID="{046D2DFF-FB80-4023-9CB6-32C007305387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B535-EFEA-48BB-93B4-3D083E887F0F}" type="pres">
      <dgm:prSet presAssocID="{9D776C80-E174-4E79-A8FC-756D88AC4B76}" presName="sibTrans" presStyleCnt="0"/>
      <dgm:spPr/>
    </dgm:pt>
    <dgm:pt modelId="{C4BE060B-5AD4-407B-96B7-E7CF40EE86B2}" type="pres">
      <dgm:prSet presAssocID="{CB39CA87-C1FD-4AEA-A0EC-A5A87C2342CC}" presName="compositeNode" presStyleCnt="0">
        <dgm:presLayoutVars>
          <dgm:bulletEnabled val="1"/>
        </dgm:presLayoutVars>
      </dgm:prSet>
      <dgm:spPr/>
    </dgm:pt>
    <dgm:pt modelId="{DDB12F7D-F9A5-4570-82FF-00EB20D5317C}" type="pres">
      <dgm:prSet presAssocID="{CB39CA87-C1FD-4AEA-A0EC-A5A87C2342CC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5917730-562B-4693-9EC4-BF4901B5EFFB}" type="pres">
      <dgm:prSet presAssocID="{CB39CA87-C1FD-4AEA-A0EC-A5A87C2342CC}" presName="childNode" presStyleLbl="node1" presStyleIdx="1" presStyleCnt="4">
        <dgm:presLayoutVars>
          <dgm:bulletEnabled val="1"/>
        </dgm:presLayoutVars>
      </dgm:prSet>
      <dgm:spPr/>
    </dgm:pt>
    <dgm:pt modelId="{171C57E4-5264-4C0F-8BF4-B0831D0BA39B}" type="pres">
      <dgm:prSet presAssocID="{CB39CA87-C1FD-4AEA-A0EC-A5A87C2342CC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5707F-3E7F-49B6-B8E7-1BBD44CB07AF}" type="pres">
      <dgm:prSet presAssocID="{E0D960DF-C96C-4736-BAA5-B92686467FBB}" presName="sibTrans" presStyleCnt="0"/>
      <dgm:spPr/>
    </dgm:pt>
    <dgm:pt modelId="{FBB2186F-8E15-4D3D-8F39-5A490466B5CB}" type="pres">
      <dgm:prSet presAssocID="{EC802E4F-0996-4728-8AE5-BA9FDA4742A4}" presName="compositeNode" presStyleCnt="0">
        <dgm:presLayoutVars>
          <dgm:bulletEnabled val="1"/>
        </dgm:presLayoutVars>
      </dgm:prSet>
      <dgm:spPr/>
    </dgm:pt>
    <dgm:pt modelId="{A414A7D5-0A73-43F1-8AE6-D35C6C51FD55}" type="pres">
      <dgm:prSet presAssocID="{EC802E4F-0996-4728-8AE5-BA9FDA4742A4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3367875-602E-4595-A04D-BAD47D0AE508}" type="pres">
      <dgm:prSet presAssocID="{EC802E4F-0996-4728-8AE5-BA9FDA4742A4}" presName="childNode" presStyleLbl="node1" presStyleIdx="2" presStyleCnt="4" custLinFactNeighborY="17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994A4-D1D8-4CC6-A2C7-821DE672F0D0}" type="pres">
      <dgm:prSet presAssocID="{EC802E4F-0996-4728-8AE5-BA9FDA4742A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68B60-A948-4AF0-94B4-BC325CD73E31}" type="pres">
      <dgm:prSet presAssocID="{2BFD2F4B-E6EA-4DA9-BA4C-28DD592B5841}" presName="sibTrans" presStyleCnt="0"/>
      <dgm:spPr/>
    </dgm:pt>
    <dgm:pt modelId="{97D0943B-FB91-4F11-BA9F-565B2EE95BBD}" type="pres">
      <dgm:prSet presAssocID="{B4497CEC-FFD2-4BFE-8EFF-52FBFC300B16}" presName="compositeNode" presStyleCnt="0">
        <dgm:presLayoutVars>
          <dgm:bulletEnabled val="1"/>
        </dgm:presLayoutVars>
      </dgm:prSet>
      <dgm:spPr/>
    </dgm:pt>
    <dgm:pt modelId="{B2174763-5F02-43B7-B309-C3AF45143512}" type="pres">
      <dgm:prSet presAssocID="{B4497CEC-FFD2-4BFE-8EFF-52FBFC300B16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FFE602E-5779-482B-9377-8EEFB6B8D7A1}" type="pres">
      <dgm:prSet presAssocID="{B4497CEC-FFD2-4BFE-8EFF-52FBFC300B16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FE55B-9CA1-4E31-A0D1-3D690ADDA5D9}" type="pres">
      <dgm:prSet presAssocID="{B4497CEC-FFD2-4BFE-8EFF-52FBFC300B16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ED17E-A452-4658-B65C-D6C3C32B9DE8}" type="presOf" srcId="{48D4FCC4-E0E2-431F-B0C8-1E13FA0A69EC}" destId="{7FFE602E-5779-482B-9377-8EEFB6B8D7A1}" srcOrd="0" destOrd="0" presId="urn:microsoft.com/office/officeart/2005/8/layout/hList2"/>
    <dgm:cxn modelId="{D50A9900-FC51-49F5-A672-BF4B411EEB28}" srcId="{B4497CEC-FFD2-4BFE-8EFF-52FBFC300B16}" destId="{09C9BF65-0B2E-4172-8BBE-78670345C09E}" srcOrd="1" destOrd="0" parTransId="{E4AA8F2B-B468-4CC4-912E-36E5FDFA8948}" sibTransId="{C99F9219-9D39-4096-A47A-715A0BAC6917}"/>
    <dgm:cxn modelId="{EBE4FBA6-E5DA-4548-9DA0-EEE060822AB4}" srcId="{046D2DFF-FB80-4023-9CB6-32C007305387}" destId="{C0F21663-C353-4BEA-B79A-741D37D63E91}" srcOrd="1" destOrd="0" parTransId="{CE354131-E7F4-4ED0-B29C-73FFD0B3F62F}" sibTransId="{072176FC-D088-4C75-8ABE-4DE27A0F3273}"/>
    <dgm:cxn modelId="{28B9F802-178C-482E-ABE7-82A2B9355083}" type="presOf" srcId="{EF964AF2-9FDD-4F4E-A153-B4BA83717692}" destId="{93367875-602E-4595-A04D-BAD47D0AE508}" srcOrd="0" destOrd="0" presId="urn:microsoft.com/office/officeart/2005/8/layout/hList2"/>
    <dgm:cxn modelId="{21F1D979-E81F-4A3C-B7E1-A10550626ED8}" type="presOf" srcId="{6C81EF59-4210-4D9C-968B-0AFC5D95E361}" destId="{93367875-602E-4595-A04D-BAD47D0AE508}" srcOrd="0" destOrd="3" presId="urn:microsoft.com/office/officeart/2005/8/layout/hList2"/>
    <dgm:cxn modelId="{BF98BDBE-8D8C-43CC-8DE1-5475CF75F4C8}" type="presOf" srcId="{B4497CEC-FFD2-4BFE-8EFF-52FBFC300B16}" destId="{AB6FE55B-9CA1-4E31-A0D1-3D690ADDA5D9}" srcOrd="0" destOrd="0" presId="urn:microsoft.com/office/officeart/2005/8/layout/hList2"/>
    <dgm:cxn modelId="{DCFA8523-5BC9-4F5B-B21E-144B4DE019B2}" srcId="{FED972BC-0DC3-4AE3-A37E-5EC4D3FEED93}" destId="{046D2DFF-FB80-4023-9CB6-32C007305387}" srcOrd="0" destOrd="0" parTransId="{5DD2AD56-C733-42D6-ADF1-C0702056E477}" sibTransId="{9D776C80-E174-4E79-A8FC-756D88AC4B76}"/>
    <dgm:cxn modelId="{3E37C404-9DC9-4D85-89D5-DF75FC34ECA7}" srcId="{EC802E4F-0996-4728-8AE5-BA9FDA4742A4}" destId="{6C81EF59-4210-4D9C-968B-0AFC5D95E361}" srcOrd="3" destOrd="0" parTransId="{F09FB6FF-FF94-4D0E-9904-C5BC2002A243}" sibTransId="{F4D8CBEA-0273-49C0-994F-1BE8E3212D38}"/>
    <dgm:cxn modelId="{A6A44B55-F39D-4967-AE19-9BC519B31013}" srcId="{046D2DFF-FB80-4023-9CB6-32C007305387}" destId="{3F293463-C971-4925-838A-AF2396BFC56B}" srcOrd="2" destOrd="0" parTransId="{49C38415-0739-4A49-AAD1-50B8190446A6}" sibTransId="{E0EEE741-1E50-418A-8B7C-274078DDDE02}"/>
    <dgm:cxn modelId="{19A3FD5A-ABD3-4FCD-9B30-E8674813418F}" type="presOf" srcId="{046D2DFF-FB80-4023-9CB6-32C007305387}" destId="{8EB2917C-562C-4F70-977F-4809041C25D8}" srcOrd="0" destOrd="0" presId="urn:microsoft.com/office/officeart/2005/8/layout/hList2"/>
    <dgm:cxn modelId="{B83F5547-D944-4150-A7DC-4014BB23ACFC}" type="presOf" srcId="{3F293463-C971-4925-838A-AF2396BFC56B}" destId="{FA24CD3F-27EF-4573-A216-44DAD9CCD317}" srcOrd="0" destOrd="2" presId="urn:microsoft.com/office/officeart/2005/8/layout/hList2"/>
    <dgm:cxn modelId="{6D831290-5432-4778-9B78-9E3FC396E94D}" type="presOf" srcId="{29E0EE7D-BF19-40FE-838C-C30D4BC43280}" destId="{FA24CD3F-27EF-4573-A216-44DAD9CCD317}" srcOrd="0" destOrd="3" presId="urn:microsoft.com/office/officeart/2005/8/layout/hList2"/>
    <dgm:cxn modelId="{8B2A0A68-E68B-494D-80CA-B658C1FAAA4A}" srcId="{046D2DFF-FB80-4023-9CB6-32C007305387}" destId="{9B2918A0-8148-4402-8308-FE1414D6227D}" srcOrd="0" destOrd="0" parTransId="{32CBCCA2-E62F-41C0-9E3C-ADA60C753CDF}" sibTransId="{8168AA05-3CA3-4F26-ADD4-EA8667A8011A}"/>
    <dgm:cxn modelId="{CB066628-FC39-4231-9396-48EC1CE810E5}" srcId="{B4497CEC-FFD2-4BFE-8EFF-52FBFC300B16}" destId="{48D4FCC4-E0E2-431F-B0C8-1E13FA0A69EC}" srcOrd="0" destOrd="0" parTransId="{88DFD37B-A203-406B-BFA1-6A67BED13F43}" sibTransId="{C8FBA875-46A5-4C1C-95E0-3A38FB078F55}"/>
    <dgm:cxn modelId="{4F33DD31-E65D-4E2E-804F-0286A13F220F}" srcId="{EC802E4F-0996-4728-8AE5-BA9FDA4742A4}" destId="{702733DF-09FF-4E0C-9320-DF62AB6DE9DA}" srcOrd="2" destOrd="0" parTransId="{F9CF24BA-A3E4-45E9-A436-9298CC2511FA}" sibTransId="{3786BE3C-34DE-400E-B937-1C975C4E8065}"/>
    <dgm:cxn modelId="{3948DD62-3458-4ABF-BF76-E45C25AC8331}" type="presOf" srcId="{C0F21663-C353-4BEA-B79A-741D37D63E91}" destId="{FA24CD3F-27EF-4573-A216-44DAD9CCD317}" srcOrd="0" destOrd="1" presId="urn:microsoft.com/office/officeart/2005/8/layout/hList2"/>
    <dgm:cxn modelId="{97AA66E2-772B-486A-9B21-CE1EDE1EE6E9}" srcId="{FED972BC-0DC3-4AE3-A37E-5EC4D3FEED93}" destId="{CB39CA87-C1FD-4AEA-A0EC-A5A87C2342CC}" srcOrd="1" destOrd="0" parTransId="{2086A4D6-7AAF-4138-9CC4-2536B9B6C06B}" sibTransId="{E0D960DF-C96C-4736-BAA5-B92686467FBB}"/>
    <dgm:cxn modelId="{BA5CB630-79C6-467A-9505-0874AD6253A2}" type="presOf" srcId="{09C9BF65-0B2E-4172-8BBE-78670345C09E}" destId="{7FFE602E-5779-482B-9377-8EEFB6B8D7A1}" srcOrd="0" destOrd="1" presId="urn:microsoft.com/office/officeart/2005/8/layout/hList2"/>
    <dgm:cxn modelId="{456D4F70-6265-4CA4-A344-C0992AC9F2BA}" type="presOf" srcId="{FED972BC-0DC3-4AE3-A37E-5EC4D3FEED93}" destId="{04157ACA-97B1-4E06-97FA-BA3922C279C6}" srcOrd="0" destOrd="0" presId="urn:microsoft.com/office/officeart/2005/8/layout/hList2"/>
    <dgm:cxn modelId="{5A818435-7A7F-42A4-BDCD-2F9E88D7677C}" type="presOf" srcId="{EC802E4F-0996-4728-8AE5-BA9FDA4742A4}" destId="{A6B994A4-D1D8-4CC6-A2C7-821DE672F0D0}" srcOrd="0" destOrd="0" presId="urn:microsoft.com/office/officeart/2005/8/layout/hList2"/>
    <dgm:cxn modelId="{20682B74-7941-41D2-AAA5-BC9081630010}" type="presOf" srcId="{9B2918A0-8148-4402-8308-FE1414D6227D}" destId="{FA24CD3F-27EF-4573-A216-44DAD9CCD317}" srcOrd="0" destOrd="0" presId="urn:microsoft.com/office/officeart/2005/8/layout/hList2"/>
    <dgm:cxn modelId="{6D08655B-EF4C-417D-B55E-77B16918D632}" type="presOf" srcId="{0617BC0E-42C3-47C5-B428-B150106DAC18}" destId="{7FFE602E-5779-482B-9377-8EEFB6B8D7A1}" srcOrd="0" destOrd="2" presId="urn:microsoft.com/office/officeart/2005/8/layout/hList2"/>
    <dgm:cxn modelId="{4B2DB77B-36B4-4B79-ACC5-6DD1A43D7C52}" type="presOf" srcId="{CB39CA87-C1FD-4AEA-A0EC-A5A87C2342CC}" destId="{171C57E4-5264-4C0F-8BF4-B0831D0BA39B}" srcOrd="0" destOrd="0" presId="urn:microsoft.com/office/officeart/2005/8/layout/hList2"/>
    <dgm:cxn modelId="{BE6C356D-6F8E-4634-8BF7-440FE50FD753}" srcId="{FED972BC-0DC3-4AE3-A37E-5EC4D3FEED93}" destId="{B4497CEC-FFD2-4BFE-8EFF-52FBFC300B16}" srcOrd="3" destOrd="0" parTransId="{CAEAED2F-FC7A-4B83-AB72-E8D0BFC240AE}" sibTransId="{AA6DEC26-58FE-440C-8A0A-BE33C519DBF6}"/>
    <dgm:cxn modelId="{BE5584EC-9B56-4604-8DC4-0ACE27ED10D6}" type="presOf" srcId="{702733DF-09FF-4E0C-9320-DF62AB6DE9DA}" destId="{93367875-602E-4595-A04D-BAD47D0AE508}" srcOrd="0" destOrd="2" presId="urn:microsoft.com/office/officeart/2005/8/layout/hList2"/>
    <dgm:cxn modelId="{8DB5703B-ACDA-47C5-83CB-40A4D5242169}" srcId="{046D2DFF-FB80-4023-9CB6-32C007305387}" destId="{29E0EE7D-BF19-40FE-838C-C30D4BC43280}" srcOrd="3" destOrd="0" parTransId="{DE31F1AE-6912-4725-9F2E-B3A7AB043F52}" sibTransId="{71370732-A87C-4C16-9EB6-573FADC5EC5C}"/>
    <dgm:cxn modelId="{13133318-9E96-44F0-9C47-5CFCDD734B86}" srcId="{EC802E4F-0996-4728-8AE5-BA9FDA4742A4}" destId="{EF964AF2-9FDD-4F4E-A153-B4BA83717692}" srcOrd="0" destOrd="0" parTransId="{99294B56-A3A4-421D-8040-6D49CBE6C045}" sibTransId="{2F87AD9D-B7E1-4841-B88E-42EDE9D2139F}"/>
    <dgm:cxn modelId="{E0651EED-ECD9-4976-B7D0-82D05148A81C}" type="presOf" srcId="{5FDF53CE-D3E4-46BA-BBA8-FBA4AB0A39FD}" destId="{7FFE602E-5779-482B-9377-8EEFB6B8D7A1}" srcOrd="0" destOrd="3" presId="urn:microsoft.com/office/officeart/2005/8/layout/hList2"/>
    <dgm:cxn modelId="{77C9FCB9-645A-414A-B278-E258D68CD651}" srcId="{FED972BC-0DC3-4AE3-A37E-5EC4D3FEED93}" destId="{EC802E4F-0996-4728-8AE5-BA9FDA4742A4}" srcOrd="2" destOrd="0" parTransId="{056B65F6-174E-4955-A83F-DF031252CA1A}" sibTransId="{2BFD2F4B-E6EA-4DA9-BA4C-28DD592B5841}"/>
    <dgm:cxn modelId="{2A8A4C9A-0DC2-4662-9837-B56BA0062A16}" type="presOf" srcId="{22D222C1-3ED0-4A0A-B333-C71F96229425}" destId="{93367875-602E-4595-A04D-BAD47D0AE508}" srcOrd="0" destOrd="1" presId="urn:microsoft.com/office/officeart/2005/8/layout/hList2"/>
    <dgm:cxn modelId="{AF49D74B-BFA8-4F13-A1EC-E2B14EB47C2E}" srcId="{B4497CEC-FFD2-4BFE-8EFF-52FBFC300B16}" destId="{5FDF53CE-D3E4-46BA-BBA8-FBA4AB0A39FD}" srcOrd="3" destOrd="0" parTransId="{43EDD9CA-0ED4-40DC-A730-71362EE770CA}" sibTransId="{56ECEE7A-8D70-4125-AC36-874AAE1E088B}"/>
    <dgm:cxn modelId="{97C43682-F0F1-411E-9F6B-DD2161ED0CAC}" srcId="{B4497CEC-FFD2-4BFE-8EFF-52FBFC300B16}" destId="{0617BC0E-42C3-47C5-B428-B150106DAC18}" srcOrd="2" destOrd="0" parTransId="{CB49E140-5BDB-4B8E-80EE-0092A26059F5}" sibTransId="{56F80044-81F4-455F-A5BF-C88E87F712D4}"/>
    <dgm:cxn modelId="{BAB275BD-CA00-4E08-BE65-6775C1EF841E}" srcId="{EC802E4F-0996-4728-8AE5-BA9FDA4742A4}" destId="{22D222C1-3ED0-4A0A-B333-C71F96229425}" srcOrd="1" destOrd="0" parTransId="{8D87AEAE-1B74-4663-99BA-5D52C3863496}" sibTransId="{36424E38-9D1F-48E3-95CB-68C5E31C5DF6}"/>
    <dgm:cxn modelId="{08D1B080-5B5E-4C54-83A0-D399574FDED6}" type="presParOf" srcId="{04157ACA-97B1-4E06-97FA-BA3922C279C6}" destId="{EBE50DC7-4F43-4449-9231-F1C7567BA9AC}" srcOrd="0" destOrd="0" presId="urn:microsoft.com/office/officeart/2005/8/layout/hList2"/>
    <dgm:cxn modelId="{AF30E6EB-CA78-41C5-97FE-384F12ACDDFE}" type="presParOf" srcId="{EBE50DC7-4F43-4449-9231-F1C7567BA9AC}" destId="{AEFCE79F-72E4-4A58-AC34-5750655F088F}" srcOrd="0" destOrd="0" presId="urn:microsoft.com/office/officeart/2005/8/layout/hList2"/>
    <dgm:cxn modelId="{8C47A63E-39E2-461A-AF7C-1517E549BEE1}" type="presParOf" srcId="{EBE50DC7-4F43-4449-9231-F1C7567BA9AC}" destId="{FA24CD3F-27EF-4573-A216-44DAD9CCD317}" srcOrd="1" destOrd="0" presId="urn:microsoft.com/office/officeart/2005/8/layout/hList2"/>
    <dgm:cxn modelId="{241443D8-E623-4D57-A670-85B0A369E244}" type="presParOf" srcId="{EBE50DC7-4F43-4449-9231-F1C7567BA9AC}" destId="{8EB2917C-562C-4F70-977F-4809041C25D8}" srcOrd="2" destOrd="0" presId="urn:microsoft.com/office/officeart/2005/8/layout/hList2"/>
    <dgm:cxn modelId="{FA6E92E4-D037-406D-8E4E-07D7D030EF06}" type="presParOf" srcId="{04157ACA-97B1-4E06-97FA-BA3922C279C6}" destId="{7A7CB535-EFEA-48BB-93B4-3D083E887F0F}" srcOrd="1" destOrd="0" presId="urn:microsoft.com/office/officeart/2005/8/layout/hList2"/>
    <dgm:cxn modelId="{BCEF9EF1-1FF0-43EC-9548-37878FADFA80}" type="presParOf" srcId="{04157ACA-97B1-4E06-97FA-BA3922C279C6}" destId="{C4BE060B-5AD4-407B-96B7-E7CF40EE86B2}" srcOrd="2" destOrd="0" presId="urn:microsoft.com/office/officeart/2005/8/layout/hList2"/>
    <dgm:cxn modelId="{EDB4BC9B-D388-4AF0-B495-E4B26A9CD020}" type="presParOf" srcId="{C4BE060B-5AD4-407B-96B7-E7CF40EE86B2}" destId="{DDB12F7D-F9A5-4570-82FF-00EB20D5317C}" srcOrd="0" destOrd="0" presId="urn:microsoft.com/office/officeart/2005/8/layout/hList2"/>
    <dgm:cxn modelId="{B99425AF-1E36-4076-9E5B-D198B7C390F7}" type="presParOf" srcId="{C4BE060B-5AD4-407B-96B7-E7CF40EE86B2}" destId="{A5917730-562B-4693-9EC4-BF4901B5EFFB}" srcOrd="1" destOrd="0" presId="urn:microsoft.com/office/officeart/2005/8/layout/hList2"/>
    <dgm:cxn modelId="{DAEB8D69-CE13-4631-898A-9CD47BEB2AA8}" type="presParOf" srcId="{C4BE060B-5AD4-407B-96B7-E7CF40EE86B2}" destId="{171C57E4-5264-4C0F-8BF4-B0831D0BA39B}" srcOrd="2" destOrd="0" presId="urn:microsoft.com/office/officeart/2005/8/layout/hList2"/>
    <dgm:cxn modelId="{184A9366-2369-462A-B0AD-502EDE18E626}" type="presParOf" srcId="{04157ACA-97B1-4E06-97FA-BA3922C279C6}" destId="{4885707F-3E7F-49B6-B8E7-1BBD44CB07AF}" srcOrd="3" destOrd="0" presId="urn:microsoft.com/office/officeart/2005/8/layout/hList2"/>
    <dgm:cxn modelId="{A7593832-A4F4-4931-9D29-836E702BBC68}" type="presParOf" srcId="{04157ACA-97B1-4E06-97FA-BA3922C279C6}" destId="{FBB2186F-8E15-4D3D-8F39-5A490466B5CB}" srcOrd="4" destOrd="0" presId="urn:microsoft.com/office/officeart/2005/8/layout/hList2"/>
    <dgm:cxn modelId="{FDED4C68-8089-45DD-9A75-6665F6C2F185}" type="presParOf" srcId="{FBB2186F-8E15-4D3D-8F39-5A490466B5CB}" destId="{A414A7D5-0A73-43F1-8AE6-D35C6C51FD55}" srcOrd="0" destOrd="0" presId="urn:microsoft.com/office/officeart/2005/8/layout/hList2"/>
    <dgm:cxn modelId="{8D5954C0-6D4A-4A99-B8C2-70A583B6B3BD}" type="presParOf" srcId="{FBB2186F-8E15-4D3D-8F39-5A490466B5CB}" destId="{93367875-602E-4595-A04D-BAD47D0AE508}" srcOrd="1" destOrd="0" presId="urn:microsoft.com/office/officeart/2005/8/layout/hList2"/>
    <dgm:cxn modelId="{BB97CC27-F565-4485-BAE0-EDD89E6EBC4F}" type="presParOf" srcId="{FBB2186F-8E15-4D3D-8F39-5A490466B5CB}" destId="{A6B994A4-D1D8-4CC6-A2C7-821DE672F0D0}" srcOrd="2" destOrd="0" presId="urn:microsoft.com/office/officeart/2005/8/layout/hList2"/>
    <dgm:cxn modelId="{FC663544-B634-443F-AA7A-8D30913DAF50}" type="presParOf" srcId="{04157ACA-97B1-4E06-97FA-BA3922C279C6}" destId="{C9268B60-A948-4AF0-94B4-BC325CD73E31}" srcOrd="5" destOrd="0" presId="urn:microsoft.com/office/officeart/2005/8/layout/hList2"/>
    <dgm:cxn modelId="{1EFA1352-FABD-4C07-BAD7-6B39BFF97DD3}" type="presParOf" srcId="{04157ACA-97B1-4E06-97FA-BA3922C279C6}" destId="{97D0943B-FB91-4F11-BA9F-565B2EE95BBD}" srcOrd="6" destOrd="0" presId="urn:microsoft.com/office/officeart/2005/8/layout/hList2"/>
    <dgm:cxn modelId="{4989B8D2-5D34-497D-AB6A-5F70A634FBC7}" type="presParOf" srcId="{97D0943B-FB91-4F11-BA9F-565B2EE95BBD}" destId="{B2174763-5F02-43B7-B309-C3AF45143512}" srcOrd="0" destOrd="0" presId="urn:microsoft.com/office/officeart/2005/8/layout/hList2"/>
    <dgm:cxn modelId="{456BA9A6-D70C-4C5F-9068-4F5231EA50B4}" type="presParOf" srcId="{97D0943B-FB91-4F11-BA9F-565B2EE95BBD}" destId="{7FFE602E-5779-482B-9377-8EEFB6B8D7A1}" srcOrd="1" destOrd="0" presId="urn:microsoft.com/office/officeart/2005/8/layout/hList2"/>
    <dgm:cxn modelId="{ED331DC5-26B3-4B10-9944-2395F41ED019}" type="presParOf" srcId="{97D0943B-FB91-4F11-BA9F-565B2EE95BBD}" destId="{AB6FE55B-9CA1-4E31-A0D1-3D690ADDA5D9}" srcOrd="2" destOrd="0" presId="urn:microsoft.com/office/officeart/2005/8/layout/h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D6DA8-A94F-4136-9E66-0CEB5940FF5E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8949D-4CE6-459D-839D-600FD609F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8949D-4CE6-459D-839D-600FD609F6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7CC977-D161-4170-8279-6F12BDB9131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158B69-959C-4F69-BADD-DA08F54244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305800" cy="28194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STUDENT NAME : </a:t>
            </a:r>
            <a:r>
              <a:rPr lang="en-US" sz="3100" dirty="0" smtClean="0">
                <a:solidFill>
                  <a:srgbClr val="0070C0"/>
                </a:solidFill>
                <a:latin typeface="Algerian" pitchFamily="82" charset="0"/>
              </a:rPr>
              <a:t>DURGADEVI I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REGISTER NO AND NMID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24131210500122015</a:t>
            </a:r>
            <a:b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nmid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 :  </a:t>
            </a:r>
            <a:r>
              <a:rPr lang="en-US" sz="3200" b="1" dirty="0" smtClean="0">
                <a:solidFill>
                  <a:srgbClr val="0070C0"/>
                </a:solidFill>
                <a:latin typeface="Bell MT" pitchFamily="18" charset="0"/>
              </a:rPr>
              <a:t>anasanm121anm12124213015</a:t>
            </a: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DEPARTMENT : </a:t>
            </a:r>
            <a:r>
              <a:rPr lang="en-US" sz="3100" dirty="0" smtClean="0">
                <a:solidFill>
                  <a:srgbClr val="0070C0"/>
                </a:solidFill>
                <a:latin typeface="Algerian" pitchFamily="82" charset="0"/>
              </a:rPr>
              <a:t>BCA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COLLEGE : </a:t>
            </a:r>
            <a:r>
              <a:rPr lang="en-US" sz="3100" dirty="0" smtClean="0">
                <a:solidFill>
                  <a:srgbClr val="0070C0"/>
                </a:solidFill>
                <a:latin typeface="Algerian" pitchFamily="82" charset="0"/>
              </a:rPr>
              <a:t>IMMCULTE COLLEGE FOR </a:t>
            </a:r>
            <a:r>
              <a:rPr lang="en-US" sz="3100" dirty="0" smtClean="0">
                <a:solidFill>
                  <a:srgbClr val="0070C0"/>
                </a:solidFill>
                <a:latin typeface="Algerian" pitchFamily="82" charset="0"/>
              </a:rPr>
              <a:t>WOMEN</a:t>
            </a: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UNIVERSITY : </a:t>
            </a:r>
            <a:r>
              <a:rPr lang="en-US" sz="3100" dirty="0" smtClean="0">
                <a:solidFill>
                  <a:srgbClr val="0070C0"/>
                </a:solidFill>
                <a:latin typeface="Algerian" pitchFamily="82" charset="0"/>
              </a:rPr>
              <a:t>ANNAMALAI  UNIVERSITY</a:t>
            </a:r>
            <a:endParaRPr lang="en-US" sz="3100" dirty="0">
              <a:solidFill>
                <a:srgbClr val="0070C0"/>
              </a:solidFill>
              <a:latin typeface="Algerian" pitchFamily="82" charset="0"/>
            </a:endParaRPr>
          </a:p>
        </p:txBody>
      </p:sp>
      <p:pic>
        <p:nvPicPr>
          <p:cNvPr id="10" name="Picture 9" descr="WhatsApp Image 2025-08-31 at 6.27.23 AM (1).jpeg"/>
          <p:cNvPicPr>
            <a:picLocks noChangeAspect="1"/>
          </p:cNvPicPr>
          <p:nvPr/>
        </p:nvPicPr>
        <p:blipFill>
          <a:blip r:embed="rId2"/>
          <a:srcRect t="38111" b="3247"/>
          <a:stretch>
            <a:fillRect/>
          </a:stretch>
        </p:blipFill>
        <p:spPr>
          <a:xfrm>
            <a:off x="2743200" y="4343400"/>
            <a:ext cx="6400800" cy="2514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FETURES AND FUNCTIONALITY !!!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RESPONSIVE  DESIGN  </a:t>
            </a:r>
            <a:r>
              <a:rPr lang="en-US" sz="2000" dirty="0" smtClean="0">
                <a:solidFill>
                  <a:srgbClr val="92D050"/>
                </a:solidFill>
              </a:rPr>
              <a:t>: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WORK SEAMLESSLYN         ON  ALL        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DEVICES.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INTERCTIVE  NAVIGATION : 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SMOOTH  SCROLLING  AND MENU  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HIGHLIHTS</a:t>
            </a:r>
            <a: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PROJECT  SHOWCASE </a:t>
            </a: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+mj-lt"/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DISPLAY S  COMPLETED  PROJECTS      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WITH  LIVE DEMO  LIKES.</a:t>
            </a:r>
            <a:endParaRPr lang="en-US" sz="2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SKILL  BADGES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VISUAL  REPRESENTATION  OF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      TECHNICAL PROFICIENCY</a:t>
            </a:r>
            <a:r>
              <a:rPr lang="en-US" sz="2000" u="sng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CONTACT  FROM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USERS  CAN  REACH  OUT     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        DIRECTLY.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SOCIAL MEDIA     </a:t>
            </a:r>
          </a:p>
          <a:p>
            <a:pPr>
              <a:buNone/>
            </a:pP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INTEGRATION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LINKS  TO  LINKEDIN , GITHUB   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       AND  OTHER  PROFILES.</a:t>
            </a:r>
            <a:endParaRPr lang="en-US" sz="2000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hatsApp Image 2025-09-01 at 6.02.07 AM.jpeg"/>
          <p:cNvPicPr>
            <a:picLocks noChangeAspect="1"/>
          </p:cNvPicPr>
          <p:nvPr/>
        </p:nvPicPr>
        <p:blipFill>
          <a:blip r:embed="rId3" cstate="print"/>
          <a:srcRect t="16667" b="48888"/>
          <a:stretch>
            <a:fillRect/>
          </a:stretch>
        </p:blipFill>
        <p:spPr>
          <a:xfrm rot="5400000">
            <a:off x="-193789" y="5368811"/>
            <a:ext cx="1682977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RESULTS AND SCREENSHOTS  !!!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7" name="Content Placeholder 6" descr="WhatsApp Image 2025-09-01 at 8.05.46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3029786" cy="4313237"/>
          </a:xfrm>
        </p:spPr>
      </p:pic>
      <p:pic>
        <p:nvPicPr>
          <p:cNvPr id="8" name="Picture 7" descr="WhatsApp Image 2025-09-01 at 8.05.47 AM.jpeg"/>
          <p:cNvPicPr>
            <a:picLocks noChangeAspect="1"/>
          </p:cNvPicPr>
          <p:nvPr/>
        </p:nvPicPr>
        <p:blipFill>
          <a:blip r:embed="rId3"/>
          <a:srcRect t="29535" r="4412"/>
          <a:stretch>
            <a:fillRect/>
          </a:stretch>
        </p:blipFill>
        <p:spPr>
          <a:xfrm>
            <a:off x="4953000" y="2057400"/>
            <a:ext cx="2971800" cy="2726985"/>
          </a:xfrm>
          <a:prstGeom prst="rect">
            <a:avLst/>
          </a:prstGeom>
        </p:spPr>
      </p:pic>
      <p:pic>
        <p:nvPicPr>
          <p:cNvPr id="9" name="Picture 8" descr="WhatsApp Image 2025-09-01 at 8.05.47 AM (1).jpeg"/>
          <p:cNvPicPr>
            <a:picLocks noChangeAspect="1"/>
          </p:cNvPicPr>
          <p:nvPr/>
        </p:nvPicPr>
        <p:blipFill>
          <a:blip r:embed="rId4"/>
          <a:srcRect t="29412"/>
          <a:stretch>
            <a:fillRect/>
          </a:stretch>
        </p:blipFill>
        <p:spPr>
          <a:xfrm>
            <a:off x="5029200" y="4724400"/>
            <a:ext cx="3172782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CONCLUSION !!!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Portfolio effectively showcases skills and projects.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Enhance online presence for job/ freelancing.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HTML, CSS, JAVASCRIPT. Provide complete interactive web experience.</a:t>
            </a:r>
          </a:p>
          <a:p>
            <a:pPr>
              <a:buBlip>
                <a:blip r:embed="rId2"/>
              </a:buBlip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 descr="WhatsApp Image 2025-09-01 at 6.02.07 AM.jpeg"/>
          <p:cNvPicPr>
            <a:picLocks noChangeAspect="1"/>
          </p:cNvPicPr>
          <p:nvPr/>
        </p:nvPicPr>
        <p:blipFill>
          <a:blip r:embed="rId3"/>
          <a:srcRect t="17778" b="48889"/>
          <a:stretch>
            <a:fillRect/>
          </a:stretch>
        </p:blipFill>
        <p:spPr>
          <a:xfrm rot="5400000">
            <a:off x="-234888" y="5251511"/>
            <a:ext cx="1841375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WhatsApp Image 2025-08-30 at 9.53.31 PM (1).jpeg"/>
          <p:cNvPicPr>
            <a:picLocks noChangeAspect="1"/>
          </p:cNvPicPr>
          <p:nvPr/>
        </p:nvPicPr>
        <p:blipFill>
          <a:blip r:embed="rId4"/>
          <a:srcRect l="1134" t="1473" b="15338"/>
          <a:stretch>
            <a:fillRect/>
          </a:stretch>
        </p:blipFill>
        <p:spPr>
          <a:xfrm>
            <a:off x="5334000" y="3758889"/>
            <a:ext cx="3657600" cy="3099111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GITHUB !!!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2865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 HERE TO VIEW PROJECT  ON  GITHUB.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  “ # “ WITH YOUR REPOSITORY LINK ONCE UPLODED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https://github.com/durgadesi533-netizen/Projects-TNSDC-FWD-DPlP.git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 descr="WhatsApp Image 2025-09-01 at 6.02.08 AM.jpeg"/>
          <p:cNvPicPr>
            <a:picLocks noChangeAspect="1"/>
          </p:cNvPicPr>
          <p:nvPr/>
        </p:nvPicPr>
        <p:blipFill>
          <a:blip r:embed="rId2"/>
          <a:srcRect l="10572" t="19295" r="10540" b="57837"/>
          <a:stretch>
            <a:fillRect/>
          </a:stretch>
        </p:blipFill>
        <p:spPr>
          <a:xfrm>
            <a:off x="4038600" y="4419600"/>
            <a:ext cx="475488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PROJECT TITLE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Bell MT" pitchFamily="18" charset="0"/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Bell MT" pitchFamily="18" charset="0"/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itchFamily="18" charset="0"/>
              </a:rPr>
              <a:t>SMART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itchFamily="18" charset="0"/>
              </a:rPr>
              <a:t>STUDENT PORTFOLIO SYSTEM</a:t>
            </a:r>
          </a:p>
          <a:p>
            <a:endParaRPr lang="en-US" dirty="0"/>
          </a:p>
        </p:txBody>
      </p:sp>
      <p:pic>
        <p:nvPicPr>
          <p:cNvPr id="4" name="Picture 3" descr="WhatsApp Image 2025-09-01 at 6.02.07 AM.jpeg"/>
          <p:cNvPicPr>
            <a:picLocks noChangeAspect="1"/>
          </p:cNvPicPr>
          <p:nvPr/>
        </p:nvPicPr>
        <p:blipFill>
          <a:blip r:embed="rId3"/>
          <a:srcRect t="18027" b="49056"/>
          <a:stretch>
            <a:fillRect/>
          </a:stretch>
        </p:blipFill>
        <p:spPr>
          <a:xfrm rot="5400000">
            <a:off x="-114302" y="4914899"/>
            <a:ext cx="2057401" cy="1828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AGENDA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38912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PROBLAM STATEMENT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POJECT OVERVIEW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TOOLS AND TECHNOLOIES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POTFOLOI  DESIGN AND LAYOUT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  AND SCREENSHOTS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GITHUB LINK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5-08-30 at 9.53.24 PM (1).jpeg"/>
          <p:cNvPicPr>
            <a:picLocks noChangeAspect="1"/>
          </p:cNvPicPr>
          <p:nvPr/>
        </p:nvPicPr>
        <p:blipFill>
          <a:blip r:embed="rId2">
            <a:lum contrast="20000"/>
          </a:blip>
          <a:srcRect l="1181" t="5779" r="10630" b="3769"/>
          <a:stretch>
            <a:fillRect/>
          </a:stretch>
        </p:blipFill>
        <p:spPr>
          <a:xfrm>
            <a:off x="5212080" y="1600200"/>
            <a:ext cx="3931920" cy="31476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pic>
        <p:nvPicPr>
          <p:cNvPr id="5" name="Picture 4" descr="WhatsApp Image 2025-09-01 at 6.02.07 AM.jpeg"/>
          <p:cNvPicPr>
            <a:picLocks noChangeAspect="1"/>
          </p:cNvPicPr>
          <p:nvPr/>
        </p:nvPicPr>
        <p:blipFill>
          <a:blip r:embed="rId3" cstate="print"/>
          <a:srcRect t="17778" r="5307" b="47778"/>
          <a:stretch>
            <a:fillRect/>
          </a:stretch>
        </p:blipFill>
        <p:spPr>
          <a:xfrm rot="5400000">
            <a:off x="-64157" y="5422244"/>
            <a:ext cx="1499913" cy="137160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Algerian" pitchFamily="82" charset="0"/>
              </a:rPr>
              <a:t>PROGRAM STATEMENT !!!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81200" y="1935480"/>
            <a:ext cx="10668000" cy="4389120"/>
          </a:xfrm>
        </p:spPr>
        <p:txBody>
          <a:bodyPr>
            <a:normAutofit/>
          </a:bodyPr>
          <a:lstStyle/>
          <a:p>
            <a:pPr lvl="8">
              <a:lnSpc>
                <a:spcPct val="150000"/>
              </a:lnSpc>
              <a:buFont typeface="Wingdings 2" pitchFamily="18" charset="2"/>
              <a:buChar char="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*Problem Statement*:  Student  projects  find it hard to showcase skills.</a:t>
            </a:r>
          </a:p>
          <a:p>
            <a:pPr lvl="8">
              <a:lnSpc>
                <a:spcPct val="150000"/>
              </a:lnSpc>
              <a:buFont typeface="Wingdings 2" pitchFamily="18" charset="2"/>
              <a:buChar char="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Traditional  CVs  or plain  documents  are  not  interactive</a:t>
            </a:r>
          </a:p>
          <a:p>
            <a:pPr lvl="8">
              <a:lnSpc>
                <a:spcPct val="150000"/>
              </a:lnSpc>
              <a:buFont typeface="Wingdings 2" pitchFamily="18" charset="2"/>
              <a:buChar char="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Portfolio  websites  using  web  technologies   solve  this  problem.</a:t>
            </a:r>
          </a:p>
          <a:p>
            <a:pPr lvl="8">
              <a:lnSpc>
                <a:spcPct val="150000"/>
              </a:lnSpc>
              <a:buNone/>
            </a:pPr>
            <a:endParaRPr lang="en-US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  <a:p>
            <a:pPr lvl="8">
              <a:buNone/>
            </a:pP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  <p:pic>
        <p:nvPicPr>
          <p:cNvPr id="5" name="Picture 4" descr="WhatsApp Image 2025-08-30 at 9.53.35 PM (1).jpeg"/>
          <p:cNvPicPr>
            <a:picLocks noChangeAspect="1"/>
          </p:cNvPicPr>
          <p:nvPr/>
        </p:nvPicPr>
        <p:blipFill>
          <a:blip r:embed="rId2"/>
          <a:srcRect l="11169" t="14657" r="15645" b="10954"/>
          <a:stretch>
            <a:fillRect/>
          </a:stretch>
        </p:blipFill>
        <p:spPr>
          <a:xfrm>
            <a:off x="3733800" y="4419600"/>
            <a:ext cx="2011680" cy="2019732"/>
          </a:xfrm>
          <a:prstGeom prst="rect">
            <a:avLst/>
          </a:prstGeom>
        </p:spPr>
      </p:pic>
      <p:pic>
        <p:nvPicPr>
          <p:cNvPr id="6" name="Picture 5" descr="WhatsApp Image 2025-09-01 at 6.02.07 AM.jpeg"/>
          <p:cNvPicPr>
            <a:picLocks noChangeAspect="1"/>
          </p:cNvPicPr>
          <p:nvPr/>
        </p:nvPicPr>
        <p:blipFill>
          <a:blip r:embed="rId3" cstate="print"/>
          <a:srcRect t="18820" b="48889"/>
          <a:stretch>
            <a:fillRect/>
          </a:stretch>
        </p:blipFill>
        <p:spPr>
          <a:xfrm rot="5400000">
            <a:off x="-134353" y="5580650"/>
            <a:ext cx="1411706" cy="114300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PROJECT OVERVIEW !!!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  <a:cs typeface="Times New Roman" pitchFamily="18" charset="0"/>
              </a:rPr>
              <a:t>THIS PROJECT AIMS TO DEVELOP AN INTERCTIVE STUDENT PORTFOLIO WEBSITE USINF HTML,CSS,AND JAVASCRIPT.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  <a:cs typeface="Times New Roman" pitchFamily="18" charset="0"/>
              </a:rPr>
              <a:t>THE WEBSITE IS DESIGNED TO BE REPONSIVE,ATTRACTIVE,EASY TO NAVGATE,ENABLING STUDENT TO SHOWCASE THEIR PERSONL PROFILE,ACADEMIC BACKGROUND,SKILL,ACHIVEMENTS,ND PROJECTS EFFECTIVELY.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  <a:cs typeface="Times New Roman" pitchFamily="18" charset="0"/>
              </a:rPr>
              <a:t>THE PORTFOLIO SERVES AS  A  DIGITAL </a:t>
            </a:r>
          </a:p>
          <a:p>
            <a:pPr>
              <a:buClr>
                <a:srgbClr val="002060"/>
              </a:buClr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  <a:cs typeface="Times New Roman" pitchFamily="18" charset="0"/>
              </a:rPr>
              <a:t>     RESUME AND PERSONAL  BRANDING  TOOL</a:t>
            </a:r>
          </a:p>
          <a:p>
            <a:pPr>
              <a:buClr>
                <a:srgbClr val="002060"/>
              </a:buClr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  <a:cs typeface="Times New Roman" pitchFamily="18" charset="0"/>
              </a:rPr>
              <a:t>     ALLOWING STUDENT TO STAND  OUT  IN</a:t>
            </a:r>
          </a:p>
          <a:p>
            <a:pPr>
              <a:buClr>
                <a:srgbClr val="002060"/>
              </a:buClr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  <a:cs typeface="Times New Roman" pitchFamily="18" charset="0"/>
              </a:rPr>
              <a:t>     COMPETITIVE ENVIRONMRNTS SUCH  AS</a:t>
            </a:r>
          </a:p>
          <a:p>
            <a:pPr>
              <a:buClr>
                <a:srgbClr val="002060"/>
              </a:buClr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JOB INTERVIEWS ,</a:t>
            </a:r>
          </a:p>
          <a:p>
            <a:pPr>
              <a:buClr>
                <a:srgbClr val="002060"/>
              </a:buClr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INTERNSHIPS,,</a:t>
            </a:r>
          </a:p>
          <a:p>
            <a:pPr>
              <a:buClr>
                <a:srgbClr val="002060"/>
              </a:buClr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ACADEMIC APPLICATIONS ////</a:t>
            </a:r>
          </a:p>
        </p:txBody>
      </p:sp>
      <p:pic>
        <p:nvPicPr>
          <p:cNvPr id="4" name="Picture 3" descr="WhatsApp Image 2025-08-30 at 9.53.36 PM.jpeg"/>
          <p:cNvPicPr>
            <a:picLocks noChangeAspect="1"/>
          </p:cNvPicPr>
          <p:nvPr/>
        </p:nvPicPr>
        <p:blipFill>
          <a:blip r:embed="rId2"/>
          <a:srcRect t="901" r="5882"/>
          <a:stretch>
            <a:fillRect/>
          </a:stretch>
        </p:blipFill>
        <p:spPr>
          <a:xfrm>
            <a:off x="5688736" y="3505200"/>
            <a:ext cx="3455264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WhatsApp Image 2025-09-01 at 6.02.07 AM.jpeg"/>
          <p:cNvPicPr>
            <a:picLocks noChangeAspect="1"/>
          </p:cNvPicPr>
          <p:nvPr/>
        </p:nvPicPr>
        <p:blipFill>
          <a:blip r:embed="rId3" cstate="print"/>
          <a:srcRect t="16667" r="341" b="48889"/>
          <a:stretch>
            <a:fillRect/>
          </a:stretch>
        </p:blipFill>
        <p:spPr>
          <a:xfrm rot="5400000">
            <a:off x="-179684" y="5459117"/>
            <a:ext cx="1578567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END USERS !!!</a:t>
            </a:r>
            <a:endParaRPr lang="en-US" sz="3600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746624" y="3587376"/>
            <a:ext cx="193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EMPLOYERS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971800"/>
            <a:ext cx="12795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rgbClr val="002060"/>
                </a:solidFill>
              </a:rPr>
              <a:t>TO 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EVALUATE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A STUDENT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TECHNICL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BILITIES 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AND PAST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WORK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" name="Picture 6" descr="WhatsApp Image 2025-09-01 at 6.02.07 AM.jpeg"/>
          <p:cNvPicPr>
            <a:picLocks noChangeAspect="1"/>
          </p:cNvPicPr>
          <p:nvPr/>
        </p:nvPicPr>
        <p:blipFill>
          <a:blip r:embed="rId6" cstate="print"/>
          <a:srcRect t="16667" r="2824" b="48889"/>
          <a:stretch>
            <a:fillRect/>
          </a:stretch>
        </p:blipFill>
        <p:spPr>
          <a:xfrm rot="5400000">
            <a:off x="-152399" y="5867401"/>
            <a:ext cx="1143000" cy="838198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TOOLS AND TECHNOLOGIES !!!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CATEORY  TOOLS // TECHNOLOIES FORNTENT HTML5, CSS3, JAVASCRIPT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DESIGN FIGM // CNV (OPTIONAL) VERSION CONTROL  GIT, GITHUB CODE EDITOR VS CODE RESPONSIVE DESIGN C FLEXBOX, CSS GRID,MEDIA QUERIES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DEPLOYMENT GITHUB PAGES // NETLIFY.</a:t>
            </a:r>
          </a:p>
        </p:txBody>
      </p:sp>
      <p:pic>
        <p:nvPicPr>
          <p:cNvPr id="4" name="Picture 3" descr="WhatsApp Image 2025-08-30 at 9.55.19 PM.jpeg"/>
          <p:cNvPicPr>
            <a:picLocks noChangeAspect="1"/>
          </p:cNvPicPr>
          <p:nvPr/>
        </p:nvPicPr>
        <p:blipFill>
          <a:blip r:embed="rId3"/>
          <a:srcRect l="11616" t="2334" b="10017"/>
          <a:stretch>
            <a:fillRect/>
          </a:stretch>
        </p:blipFill>
        <p:spPr>
          <a:xfrm>
            <a:off x="6172200" y="3962400"/>
            <a:ext cx="2667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WhatsApp Image 2025-09-01 at 6.02.07 AM.jpeg"/>
          <p:cNvPicPr>
            <a:picLocks noChangeAspect="1"/>
          </p:cNvPicPr>
          <p:nvPr/>
        </p:nvPicPr>
        <p:blipFill>
          <a:blip r:embed="rId4"/>
          <a:srcRect t="16667" r="2824" b="48889"/>
          <a:stretch>
            <a:fillRect/>
          </a:stretch>
        </p:blipFill>
        <p:spPr>
          <a:xfrm rot="5400000">
            <a:off x="-240030" y="4789170"/>
            <a:ext cx="2308860" cy="1828800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PORTFOLIO DESIGN AND LAYOUT !!!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480"/>
            <a:ext cx="7848600" cy="3855720"/>
          </a:xfrm>
        </p:spPr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lang="en-US" sz="1800" dirty="0" smtClean="0">
                <a:solidFill>
                  <a:srgbClr val="00B050"/>
                </a:solidFill>
              </a:rPr>
              <a:t>HOME PAGE            STUDENT INTRODUCTION, PROFILE                    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                                   PICTURE,TAGLINE.</a:t>
            </a:r>
          </a:p>
          <a:p>
            <a:pPr>
              <a:buBlip>
                <a:blip r:embed="rId2"/>
              </a:buBlip>
            </a:pPr>
            <a:r>
              <a:rPr lang="en-US" sz="1800" dirty="0" smtClean="0">
                <a:solidFill>
                  <a:srgbClr val="00B050"/>
                </a:solidFill>
              </a:rPr>
              <a:t>ABOUT ME              PERSONL INFORMTION EDUCATION     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                                  BACKGROUND .</a:t>
            </a:r>
          </a:p>
          <a:p>
            <a:pPr>
              <a:buBlip>
                <a:blip r:embed="rId2"/>
              </a:buBlip>
            </a:pPr>
            <a:r>
              <a:rPr lang="en-US" sz="1800" dirty="0" smtClean="0">
                <a:solidFill>
                  <a:srgbClr val="00B050"/>
                </a:solidFill>
              </a:rPr>
              <a:t>SKILL                       LIST OF TECHNICAL  AND SOFT  SKILL.</a:t>
            </a:r>
          </a:p>
          <a:p>
            <a:pPr>
              <a:buBlip>
                <a:blip r:embed="rId2"/>
              </a:buBlip>
            </a:pPr>
            <a:endParaRPr lang="en-US" sz="1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800" dirty="0" smtClean="0">
                <a:solidFill>
                  <a:srgbClr val="00B050"/>
                </a:solidFill>
              </a:rPr>
              <a:t>PROJECT                INTERCTIVE CRDS SHOWCASIN PROJECT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                                 TITLES DESCRIPTIONS , LIVE / DEMO LIKES.</a:t>
            </a:r>
          </a:p>
          <a:p>
            <a:pPr>
              <a:buNone/>
            </a:pPr>
            <a:endParaRPr lang="en-US" sz="1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800" dirty="0" smtClean="0">
                <a:solidFill>
                  <a:srgbClr val="00B050"/>
                </a:solidFill>
              </a:rPr>
              <a:t>ACHIVEMENTS              CERTIFICATES , AWARDSN , MILESTONES</a:t>
            </a:r>
          </a:p>
          <a:p>
            <a:pPr>
              <a:buBlip>
                <a:blip r:embed="rId2"/>
              </a:buBlip>
            </a:pPr>
            <a:endParaRPr lang="en-US" sz="1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800" dirty="0" smtClean="0">
                <a:solidFill>
                  <a:srgbClr val="00B050"/>
                </a:solidFill>
              </a:rPr>
              <a:t>CONTACT SECTION               EMAIL,PHONE, SOCIAL MEDIA LINKS</a:t>
            </a:r>
          </a:p>
          <a:p>
            <a:pPr>
              <a:buNone/>
            </a:pPr>
            <a:endParaRPr lang="en-US" sz="1800" dirty="0" smtClean="0">
              <a:solidFill>
                <a:srgbClr val="00B05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43200" y="1981200"/>
            <a:ext cx="45720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90800" y="2667000"/>
            <a:ext cx="45720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86000" y="3200400"/>
            <a:ext cx="45720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438400" y="3886200"/>
            <a:ext cx="45720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124200" y="4800600"/>
            <a:ext cx="38100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57600" y="5486400"/>
            <a:ext cx="38100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hatsApp Image 2025-08-30 at 9.53.37 PM (1).jpeg"/>
          <p:cNvPicPr>
            <a:picLocks noChangeAspect="1"/>
          </p:cNvPicPr>
          <p:nvPr/>
        </p:nvPicPr>
        <p:blipFill>
          <a:blip r:embed="rId3"/>
          <a:srcRect t="2055" r="6719" b="15753"/>
          <a:stretch>
            <a:fillRect/>
          </a:stretch>
        </p:blipFill>
        <p:spPr>
          <a:xfrm>
            <a:off x="7589520" y="1828800"/>
            <a:ext cx="1554480" cy="1395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WhatsApp Image 2025-09-01 at 6.02.07 AM.jpeg"/>
          <p:cNvPicPr>
            <a:picLocks noChangeAspect="1"/>
          </p:cNvPicPr>
          <p:nvPr/>
        </p:nvPicPr>
        <p:blipFill>
          <a:blip r:embed="rId4" cstate="print"/>
          <a:srcRect t="16667" r="341" b="47778"/>
          <a:stretch>
            <a:fillRect/>
          </a:stretch>
        </p:blipFill>
        <p:spPr>
          <a:xfrm rot="5400000">
            <a:off x="27828" y="5605669"/>
            <a:ext cx="1224503" cy="128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LAYOUT FEATURES !!!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HEADER 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SMOOTH SCROLLING TO  SECTIONS </a:t>
            </a:r>
            <a:r>
              <a:rPr lang="en-US" sz="2400" dirty="0" smtClean="0">
                <a:solidFill>
                  <a:srgbClr val="036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RESPONSIVE   GRID~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OPTIMIZED FOR  DESKTOPS ,TBLETS ,MOBILE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COLORE PALETTE~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CLEAN,MODERN PROFESSIONAL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TYPOGRAPHY ~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&gt;&gt;&gt;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READABLE AND MINIMLISTI  FONT STYLING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5-09-01 at 6.02.07 AM.jpeg"/>
          <p:cNvPicPr>
            <a:picLocks noChangeAspect="1"/>
          </p:cNvPicPr>
          <p:nvPr/>
        </p:nvPicPr>
        <p:blipFill>
          <a:blip r:embed="rId3" cstate="print"/>
          <a:srcRect t="16667" r="3166" b="48889"/>
          <a:stretch>
            <a:fillRect/>
          </a:stretch>
        </p:blipFill>
        <p:spPr>
          <a:xfrm rot="5400000">
            <a:off x="-165183" y="5412658"/>
            <a:ext cx="1610525" cy="128016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759</TotalTime>
  <Words>468</Words>
  <Application>Microsoft Office PowerPoint</Application>
  <PresentationFormat>On-screen Show (4:3)</PresentationFormat>
  <Paragraphs>111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STUDENT NAME : DURGADEVI I REGISTER NO AND NMID : 24131210500122015  nmid :  anasanm121anm12124213015 DEPARTMENT : BCA COLLEGE : IMMCULTE COLLEGE FOR WOMEN UNIVERSITY : ANNAMALAI  UNIVERSITY</vt:lpstr>
      <vt:lpstr>PROJECT TITLE !!!</vt:lpstr>
      <vt:lpstr>AGENDA !!!</vt:lpstr>
      <vt:lpstr>PROGRAM STATEMENT !!!</vt:lpstr>
      <vt:lpstr>PROJECT OVERVIEW !!!</vt:lpstr>
      <vt:lpstr>END USERS !!!</vt:lpstr>
      <vt:lpstr>TOOLS AND TECHNOLOGIES !!!</vt:lpstr>
      <vt:lpstr>PORTFOLIO DESIGN AND LAYOUT !!!</vt:lpstr>
      <vt:lpstr>LAYOUT FEATURES !!!</vt:lpstr>
      <vt:lpstr>FETURES AND FUNCTIONALITY !!!</vt:lpstr>
      <vt:lpstr>RESULTS AND SCREENSHOTS  !!!</vt:lpstr>
      <vt:lpstr>CONCLUSION !!!</vt:lpstr>
      <vt:lpstr>GITHUB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REGESTER NO AND NMID : DEPARTMENT : COLLEGE :</dc:title>
  <dc:creator>Windows User</dc:creator>
  <cp:lastModifiedBy>Windows User</cp:lastModifiedBy>
  <cp:revision>79</cp:revision>
  <dcterms:created xsi:type="dcterms:W3CDTF">2025-08-31T19:47:05Z</dcterms:created>
  <dcterms:modified xsi:type="dcterms:W3CDTF">2025-09-05T22:40:23Z</dcterms:modified>
</cp:coreProperties>
</file>