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2" d="100"/>
          <a:sy n="8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8/28/2025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84913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06479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95294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798646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0604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5078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99996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4393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73896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39901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17630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234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032590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27405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13261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1942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96667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4430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800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24500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39210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36839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21230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7865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89354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8/28/2025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371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v.Durga devi                         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astvu21021024u18022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 sc computer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Sri Akilandeswari womenwomen's college -wandiwash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1338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410861" y="45347"/>
            <a:ext cx="8138426" cy="2552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en-US" altLang="zh-CN" sz="4250" b="1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4250" b="1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4250" b="1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276482" y="5878899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7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571820" y="619115"/>
            <a:ext cx="3302817" cy="628640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8783074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336238" y="185421"/>
            <a:ext cx="9372607" cy="1036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personal portfolio website is a powerful tool for showcasing skills, experience, and achievements, providing a professional online presence, and opening doors to new opportunities.</a:t>
            </a:r>
            <a:endParaRPr lang="en-US" altLang="zh-CN" sz="2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effectively:</a:t>
            </a:r>
            <a:endParaRPr lang="en-US" altLang="zh-CN" sz="2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- Demonstrates expertise and accomplishments</a:t>
            </a:r>
            <a:endParaRPr lang="en-US" altLang="zh-CN" sz="2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- Enhances online visibility and credibility</a:t>
            </a:r>
            <a:endParaRPr lang="en-US" altLang="zh-CN" sz="2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- Facilitates connections and collaborations</a:t>
            </a:r>
            <a:endParaRPr lang="en-US" altLang="zh-CN" sz="2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By maintaining and updating the website, individuals can continue to grow their professional network and advance their careers.</a:t>
            </a:r>
            <a:endParaRPr lang="en-US" altLang="zh-CN" sz="2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32431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2930491" y="2563150"/>
            <a:ext cx="679620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DIGITAL  PORTFOLIO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5477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98557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21592934">
            <a:off x="-166037" y="117860"/>
            <a:ext cx="10805843" cy="4258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4699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STATEMENT </a:t>
            </a:r>
            <a:endParaRPr lang="en-US" altLang="zh-CN" sz="4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20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cre</a:t>
            </a:r>
            <a:r>
              <a:rPr lang="en-US" altLang="zh-CN" sz="23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ate a personal portfolio website to showcase skills, experience, and achievements.</a:t>
            </a:r>
            <a:endParaRPr lang="en-US" altLang="zh-CN" sz="23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Font typeface="Droid Sans" pitchFamily="0" charset="0"/>
              <a:buChar char="●"/>
              <a:tabLst>
                <a:tab pos="2727960" algn="l"/>
              </a:tabLst>
            </a:pPr>
            <a:endParaRPr lang="en-US" altLang="zh-CN" sz="23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Font typeface="Droid Sans" pitchFamily="0" charset="0"/>
              <a:buChar char="●"/>
              <a:tabLst>
                <a:tab pos="2727960" algn="l"/>
              </a:tabLst>
            </a:pPr>
            <a:r>
              <a:rPr lang="en-US" altLang="zh-CN" sz="23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Code Explanation</a:t>
            </a:r>
            <a:endParaRPr lang="en-US" altLang="zh-CN" sz="23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Font typeface="Droid Sans" pitchFamily="0" charset="0"/>
              <a:buChar char="●"/>
              <a:tabLst>
                <a:tab pos="2727960" algn="l"/>
              </a:tabLst>
            </a:pPr>
            <a:r>
              <a:rPr lang="en-US" altLang="zh-CN" sz="23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code uses HTML, CSS, and JavaScript to build a responsive website with:</a:t>
            </a:r>
            <a:endParaRPr lang="en-US" altLang="zh-CN" sz="23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Font typeface="Droid Sans" pitchFamily="0" charset="0"/>
              <a:buChar char="●"/>
              <a:tabLst>
                <a:tab pos="2727960" algn="l"/>
              </a:tabLst>
            </a:pPr>
            <a:endParaRPr lang="en-US" altLang="zh-CN" sz="23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Font typeface="Droid Sans" pitchFamily="0" charset="0"/>
              <a:buChar char="●"/>
              <a:tabLst>
                <a:tab pos="2727960" algn="l"/>
              </a:tabLst>
            </a:pPr>
            <a:r>
              <a:rPr lang="en-US" altLang="zh-CN" sz="23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 *Smooth Scrolling*: Navigation links scroll smoothly to sections.</a:t>
            </a:r>
            <a:endParaRPr lang="en-US" altLang="zh-CN" sz="23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Font typeface="Droid Sans" pitchFamily="0" charset="0"/>
              <a:buChar char="●"/>
              <a:tabLst>
                <a:tab pos="2727960" algn="l"/>
              </a:tabLst>
            </a:pPr>
            <a:r>
              <a:rPr lang="en-US" altLang="zh-CN" sz="23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 *Form Validation*: User input is validated for correctness.</a:t>
            </a:r>
            <a:endParaRPr lang="en-US" altLang="zh-CN" sz="23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Font typeface="Droid Sans" pitchFamily="0" charset="0"/>
              <a:buChar char="●"/>
              <a:tabLst>
                <a:tab pos="2727960" algn="l"/>
              </a:tabLst>
            </a:pPr>
            <a:r>
              <a:rPr lang="en-US" altLang="zh-CN" sz="23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3. *Responsive Design*: Website adapts to different screen sizes.</a:t>
            </a:r>
            <a:endParaRPr lang="en-US" altLang="zh-CN" sz="23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Font typeface="Droid Sans" pitchFamily="0" charset="0"/>
              <a:buChar char="●"/>
              <a:tabLst>
                <a:tab pos="2727960" algn="l"/>
              </a:tabLst>
            </a:pPr>
            <a:endParaRPr lang="en-US" altLang="zh-CN" sz="23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23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code provides a foundation for a professional online</a:t>
            </a:r>
            <a:r>
              <a:rPr lang="en-US" altLang="zh-CN" sz="20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presence.</a:t>
            </a:r>
            <a:endParaRPr lang="zh-CN" altLang="en-US" sz="20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12508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2206602" y="115263"/>
            <a:ext cx="6436207" cy="63950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3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 </a:t>
            </a:r>
            <a:r>
              <a:rPr lang="en-US" altLang="zh-CN" sz="43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en-US" altLang="zh-CN" sz="43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17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 personal portfolio website to showcase skills, experience, and achievements.</a:t>
            </a: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17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Key Features</a:t>
            </a: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17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 Responsive design</a:t>
            </a: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17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 Smooth scrolling</a:t>
            </a: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17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3. Form validation</a:t>
            </a: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17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Goals</a:t>
            </a: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17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 Showcase skills and experience</a:t>
            </a: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17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 Improve online visibility</a:t>
            </a: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17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3. Enhance user experience</a:t>
            </a: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17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Technologies</a:t>
            </a: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17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 HTML</a:t>
            </a: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17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 CSS</a:t>
            </a: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17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3. JavaScript</a:t>
            </a: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17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Benefits</a:t>
            </a: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17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1. Professional online presence</a:t>
            </a:r>
            <a:endParaRPr lang="en-US" altLang="zh-CN" sz="17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17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2. Increased opportunities</a:t>
            </a:r>
            <a:endParaRPr lang="zh-CN" altLang="en-US" sz="425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8089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1994831" y="691770"/>
            <a:ext cx="5014594" cy="72897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en-US" altLang="zh-CN" sz="32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End Users</a:t>
            </a:r>
            <a:br>
              <a:rPr lang="zh-CN" altLang="en-US" sz="2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- Potential Employers</a:t>
            </a:r>
            <a:br>
              <a:rPr lang="zh-CN" altLang="en-US" sz="2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- Clients</a:t>
            </a:r>
            <a:br>
              <a:rPr lang="zh-CN" altLang="en-US" sz="2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- Collaborators</a:t>
            </a:r>
            <a:br>
              <a:rPr lang="zh-CN" altLang="en-US" sz="2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- Industry Peers</a:t>
            </a:r>
            <a:br>
              <a:rPr lang="zh-CN" altLang="en-US" sz="2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They seek to learn about individual's skills, experience, and services, and to establish professional connections.</a:t>
            </a:r>
            <a:endParaRPr lang="en-US" altLang="zh-CN" sz="22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22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26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32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32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32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32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32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9122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2644108" y="553089"/>
            <a:ext cx="9763125" cy="59021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0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OOLS AND TECHNIQUES</a:t>
            </a:r>
            <a:endParaRPr lang="en-US" altLang="zh-CN" sz="40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3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■"/>
            </a:pPr>
            <a:r>
              <a:rPr lang="en-US" altLang="zh-CN" sz="2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*HTML*: Structure and content</a:t>
            </a:r>
            <a:endParaRPr lang="en-US" altLang="zh-CN" sz="2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■"/>
            </a:pPr>
            <a:r>
              <a:rPr lang="en-US" altLang="zh-CN" sz="2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*CSS*: Styling and layout</a:t>
            </a:r>
            <a:endParaRPr lang="en-US" altLang="zh-CN" sz="2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■"/>
            </a:pPr>
            <a:r>
              <a:rPr lang="en-US" altLang="zh-CN" sz="2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*JavaScript*: Interactivity and dynamic effects</a:t>
            </a:r>
            <a:endParaRPr lang="en-US" altLang="zh-CN" sz="2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■"/>
            </a:pPr>
            <a:r>
              <a:rPr lang="en-US" altLang="zh-CN" sz="2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These technologies work together to create a responsive, user-friendly, and visually appealing personal portfolio website.</a:t>
            </a:r>
            <a:endParaRPr lang="en-US" altLang="zh-CN" sz="2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■"/>
            </a:pPr>
            <a:endParaRPr lang="en-US" altLang="zh-CN" sz="2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■"/>
            </a:pPr>
            <a:endParaRPr lang="en-US" altLang="zh-CN" sz="2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699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■"/>
            </a:pPr>
            <a:endParaRPr lang="en-US" altLang="zh-CN" sz="36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4939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1054094" y="481644"/>
            <a:ext cx="8794750" cy="70166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●"/>
            </a:pP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4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*Responsive Design*: Adapts to different screen sizes and devices</a:t>
            </a:r>
            <a:endParaRPr lang="en-US" altLang="zh-CN" sz="24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4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*Clean and Modern*: Visually appealing and easy to navigate</a:t>
            </a:r>
            <a:endParaRPr lang="en-US" altLang="zh-CN" sz="24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4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*Sections*: Includes Home, About, Projects, Contact, and other relevant sections</a:t>
            </a:r>
            <a:endParaRPr lang="en-US" altLang="zh-CN" sz="24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4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*Typography*: Clear and readable font styles and sizes</a:t>
            </a:r>
            <a:endParaRPr lang="en-US" altLang="zh-CN" sz="24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4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*Color Scheme*: Consistent and professional color palette</a:t>
            </a:r>
            <a:endParaRPr lang="en-US" altLang="zh-CN" sz="24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●"/>
            </a:pPr>
            <a:endParaRPr lang="en-US" altLang="zh-CN" sz="24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●"/>
            </a:pPr>
            <a:r>
              <a:rPr lang="en-US" altLang="zh-CN" sz="24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These design elements work together to create a professional and engaging online portfolio</a:t>
            </a: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●"/>
            </a:pP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●"/>
            </a:pP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Droid Sans" pitchFamily="0" charset="0"/>
              <a:buChar char="●"/>
            </a:pP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18881033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-237653" y="480692"/>
            <a:ext cx="11388576" cy="64081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45720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*Smooth Scrolling*: Seamless navigation between sections</a:t>
            </a:r>
            <a:endParaRPr lang="en-US" altLang="zh-CN" sz="30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*Form Validation*: Ensures accurate user input</a:t>
            </a:r>
            <a:endParaRPr lang="en-US" altLang="zh-CN" sz="30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*Responsive Design*: Adapts to different devices and screen sizes</a:t>
            </a:r>
            <a:endParaRPr lang="en-US" altLang="zh-CN" sz="30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*Easy Navigation*: Intuitive menu and clear calls-to-action</a:t>
            </a:r>
            <a:endParaRPr lang="en-US" altLang="zh-CN" sz="30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*Project Showcase*: Displays projects with images, descriptions, and links</a:t>
            </a:r>
            <a:endParaRPr lang="en-US" altLang="zh-CN" sz="30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0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45720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These features enhance user experience, showcase individual's work, and provide a professional online presence.</a:t>
            </a:r>
            <a:endParaRPr lang="zh-CN" altLang="en-US" sz="30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7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435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2025-08-28T13:21:31Z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