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Italics" charset="1" panose="02030502070405090303"/>
      <p:regular r:id="rId18"/>
    </p:embeddedFont>
    <p:embeddedFont>
      <p:font typeface="Times New Roman Bold Italics" charset="1" panose="02030802070405090303"/>
      <p:regular r:id="rId19"/>
    </p:embeddedFont>
    <p:embeddedFont>
      <p:font typeface="Times New Roman" charset="1" panose="02030502070405020303"/>
      <p:regular r:id="rId20"/>
    </p:embeddedFont>
    <p:embeddedFont>
      <p:font typeface="Times New Roman Bold" charset="1" panose="020308020704050203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svg" Type="http://schemas.openxmlformats.org/officeDocument/2006/relationships/image"/><Relationship Id="rId8" Target="../media/image11.sv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03098" y="0"/>
            <a:ext cx="19097625" cy="10287000"/>
          </a:xfrm>
          <a:custGeom>
            <a:avLst/>
            <a:gdLst/>
            <a:ahLst/>
            <a:cxnLst/>
            <a:rect r="r" b="b" t="t" l="l"/>
            <a:pathLst>
              <a:path h="10287000" w="19097625">
                <a:moveTo>
                  <a:pt x="0" y="0"/>
                </a:moveTo>
                <a:lnTo>
                  <a:pt x="19097625" y="0"/>
                </a:lnTo>
                <a:lnTo>
                  <a:pt x="1909762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33048" y="2158279"/>
            <a:ext cx="184156" cy="5970441"/>
          </a:xfrm>
          <a:custGeom>
            <a:avLst/>
            <a:gdLst/>
            <a:ahLst/>
            <a:cxnLst/>
            <a:rect r="r" b="b" t="t" l="l"/>
            <a:pathLst>
              <a:path h="5970441" w="184156">
                <a:moveTo>
                  <a:pt x="0" y="0"/>
                </a:moveTo>
                <a:lnTo>
                  <a:pt x="184156" y="0"/>
                </a:lnTo>
                <a:lnTo>
                  <a:pt x="184156" y="5970442"/>
                </a:lnTo>
                <a:lnTo>
                  <a:pt x="0" y="59704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3746290" y="5762615"/>
            <a:ext cx="4605214" cy="4590936"/>
            <a:chOff x="0" y="0"/>
            <a:chExt cx="4605210" cy="459093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163066" y="2843403"/>
              <a:ext cx="3362325" cy="1680972"/>
            </a:xfrm>
            <a:custGeom>
              <a:avLst/>
              <a:gdLst/>
              <a:ahLst/>
              <a:cxnLst/>
              <a:rect r="r" b="b" t="t" l="l"/>
              <a:pathLst>
                <a:path h="1680972" w="3362325">
                  <a:moveTo>
                    <a:pt x="1681480" y="0"/>
                  </a:moveTo>
                  <a:lnTo>
                    <a:pt x="0" y="1680972"/>
                  </a:lnTo>
                  <a:lnTo>
                    <a:pt x="3362325" y="1680972"/>
                  </a:lnTo>
                  <a:lnTo>
                    <a:pt x="1681480" y="0"/>
                  </a:lnTo>
                  <a:close/>
                </a:path>
              </a:pathLst>
            </a:custGeom>
            <a:solidFill>
              <a:srgbClr val="615EDB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80645" y="64897"/>
              <a:ext cx="4459605" cy="4459478"/>
            </a:xfrm>
            <a:custGeom>
              <a:avLst/>
              <a:gdLst/>
              <a:ahLst/>
              <a:cxnLst/>
              <a:rect r="r" b="b" t="t" l="l"/>
              <a:pathLst>
                <a:path h="4459478" w="4459605">
                  <a:moveTo>
                    <a:pt x="4459605" y="0"/>
                  </a:moveTo>
                  <a:lnTo>
                    <a:pt x="0" y="4459478"/>
                  </a:lnTo>
                  <a:lnTo>
                    <a:pt x="1082929" y="4459478"/>
                  </a:lnTo>
                  <a:lnTo>
                    <a:pt x="2763901" y="2778506"/>
                  </a:lnTo>
                  <a:lnTo>
                    <a:pt x="2763901" y="2777998"/>
                  </a:lnTo>
                  <a:lnTo>
                    <a:pt x="2764409" y="2777998"/>
                  </a:lnTo>
                  <a:lnTo>
                    <a:pt x="4459605" y="1082802"/>
                  </a:lnTo>
                  <a:lnTo>
                    <a:pt x="4459605" y="0"/>
                  </a:lnTo>
                  <a:close/>
                </a:path>
              </a:pathLst>
            </a:custGeom>
            <a:solidFill>
              <a:srgbClr val="8382D1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163066" y="2842895"/>
              <a:ext cx="1937893" cy="1681480"/>
            </a:xfrm>
            <a:custGeom>
              <a:avLst/>
              <a:gdLst/>
              <a:ahLst/>
              <a:cxnLst/>
              <a:rect r="r" b="b" t="t" l="l"/>
              <a:pathLst>
                <a:path h="1681480" w="1937893">
                  <a:moveTo>
                    <a:pt x="1680845" y="0"/>
                  </a:moveTo>
                  <a:lnTo>
                    <a:pt x="0" y="1681480"/>
                  </a:lnTo>
                  <a:lnTo>
                    <a:pt x="5715" y="1681480"/>
                  </a:lnTo>
                  <a:lnTo>
                    <a:pt x="1937893" y="256921"/>
                  </a:lnTo>
                  <a:lnTo>
                    <a:pt x="1680972" y="0"/>
                  </a:ln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500" y="63500"/>
              <a:ext cx="4478147" cy="4460875"/>
            </a:xfrm>
            <a:custGeom>
              <a:avLst/>
              <a:gdLst/>
              <a:ahLst/>
              <a:cxnLst/>
              <a:rect r="r" b="b" t="t" l="l"/>
              <a:pathLst>
                <a:path h="4460875" w="4478147">
                  <a:moveTo>
                    <a:pt x="0" y="0"/>
                  </a:moveTo>
                  <a:lnTo>
                    <a:pt x="0" y="4460875"/>
                  </a:lnTo>
                  <a:lnTo>
                    <a:pt x="4478147" y="4460875"/>
                  </a:lnTo>
                  <a:lnTo>
                    <a:pt x="447814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3746290" y="-63503"/>
            <a:ext cx="4605214" cy="3652571"/>
            <a:chOff x="0" y="0"/>
            <a:chExt cx="4605210" cy="365257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16458" y="63500"/>
              <a:ext cx="3914267" cy="2638552"/>
            </a:xfrm>
            <a:custGeom>
              <a:avLst/>
              <a:gdLst/>
              <a:ahLst/>
              <a:cxnLst/>
              <a:rect r="r" b="b" t="t" l="l"/>
              <a:pathLst>
                <a:path h="2638552" w="3914267">
                  <a:moveTo>
                    <a:pt x="3914267" y="1005205"/>
                  </a:moveTo>
                  <a:lnTo>
                    <a:pt x="3914267" y="0"/>
                  </a:lnTo>
                  <a:lnTo>
                    <a:pt x="0" y="0"/>
                  </a:lnTo>
                  <a:lnTo>
                    <a:pt x="2417572" y="2638552"/>
                  </a:lnTo>
                  <a:lnTo>
                    <a:pt x="3914267" y="1005205"/>
                  </a:lnTo>
                  <a:close/>
                </a:path>
              </a:pathLst>
            </a:custGeom>
            <a:solidFill>
              <a:srgbClr val="615EDB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306955" y="63500"/>
              <a:ext cx="2223770" cy="2633091"/>
            </a:xfrm>
            <a:custGeom>
              <a:avLst/>
              <a:gdLst/>
              <a:ahLst/>
              <a:cxnLst/>
              <a:rect r="r" b="b" t="t" l="l"/>
              <a:pathLst>
                <a:path h="2633091" w="2223770">
                  <a:moveTo>
                    <a:pt x="2223770" y="1005205"/>
                  </a:moveTo>
                  <a:lnTo>
                    <a:pt x="2223770" y="0"/>
                  </a:lnTo>
                  <a:lnTo>
                    <a:pt x="1643634" y="0"/>
                  </a:lnTo>
                  <a:lnTo>
                    <a:pt x="0" y="1834134"/>
                  </a:lnTo>
                  <a:lnTo>
                    <a:pt x="731901" y="2633091"/>
                  </a:lnTo>
                  <a:lnTo>
                    <a:pt x="2223770" y="1005205"/>
                  </a:ln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73660" y="63500"/>
              <a:ext cx="4457065" cy="3524250"/>
            </a:xfrm>
            <a:custGeom>
              <a:avLst/>
              <a:gdLst/>
              <a:ahLst/>
              <a:cxnLst/>
              <a:rect r="r" b="b" t="t" l="l"/>
              <a:pathLst>
                <a:path h="3524250" w="4457065">
                  <a:moveTo>
                    <a:pt x="0" y="0"/>
                  </a:moveTo>
                  <a:lnTo>
                    <a:pt x="3229102" y="3524250"/>
                  </a:lnTo>
                  <a:lnTo>
                    <a:pt x="3232658" y="3524250"/>
                  </a:lnTo>
                  <a:lnTo>
                    <a:pt x="4457065" y="2188210"/>
                  </a:lnTo>
                  <a:lnTo>
                    <a:pt x="4457065" y="1584960"/>
                  </a:lnTo>
                  <a:lnTo>
                    <a:pt x="3230753" y="2922905"/>
                  </a:lnTo>
                  <a:lnTo>
                    <a:pt x="543179" y="0"/>
                  </a:lnTo>
                  <a:close/>
                </a:path>
              </a:pathLst>
            </a:custGeom>
            <a:solidFill>
              <a:srgbClr val="8382D1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63500" y="63500"/>
              <a:ext cx="4478147" cy="3525520"/>
            </a:xfrm>
            <a:custGeom>
              <a:avLst/>
              <a:gdLst/>
              <a:ahLst/>
              <a:cxnLst/>
              <a:rect r="r" b="b" t="t" l="l"/>
              <a:pathLst>
                <a:path h="3525520" w="4478147">
                  <a:moveTo>
                    <a:pt x="0" y="3525520"/>
                  </a:moveTo>
                  <a:lnTo>
                    <a:pt x="4478147" y="3525520"/>
                  </a:lnTo>
                  <a:lnTo>
                    <a:pt x="4478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325700" y="2310394"/>
            <a:ext cx="12004453" cy="5798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0"/>
              </a:lnSpc>
            </a:pPr>
            <a:r>
              <a:rPr lang="en-US" sz="6429" i="true">
                <a:solidFill>
                  <a:srgbClr val="2D388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Name :durga dharshini registernumber:2422k0247 nm ID:asbru172422k0247 degree:bsc(computer science) college name : Sri Vasavi college (self finance wing) university : Bharathiyar university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2304176" y="-63503"/>
            <a:ext cx="6032802" cy="4794247"/>
            <a:chOff x="0" y="0"/>
            <a:chExt cx="6032792" cy="4794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82701" y="63500"/>
              <a:ext cx="5186553" cy="3496310"/>
            </a:xfrm>
            <a:custGeom>
              <a:avLst/>
              <a:gdLst/>
              <a:ahLst/>
              <a:cxnLst/>
              <a:rect r="r" b="b" t="t" l="l"/>
              <a:pathLst>
                <a:path h="3496310" w="5186553">
                  <a:moveTo>
                    <a:pt x="5186553" y="1331976"/>
                  </a:moveTo>
                  <a:lnTo>
                    <a:pt x="5186553" y="0"/>
                  </a:lnTo>
                  <a:lnTo>
                    <a:pt x="0" y="0"/>
                  </a:lnTo>
                  <a:lnTo>
                    <a:pt x="3203448" y="3496310"/>
                  </a:lnTo>
                  <a:lnTo>
                    <a:pt x="5186553" y="1331976"/>
                  </a:lnTo>
                  <a:close/>
                </a:path>
              </a:pathLst>
            </a:custGeom>
            <a:solidFill>
              <a:srgbClr val="9D9DE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022727" y="63500"/>
              <a:ext cx="2946527" cy="3488944"/>
            </a:xfrm>
            <a:custGeom>
              <a:avLst/>
              <a:gdLst/>
              <a:ahLst/>
              <a:cxnLst/>
              <a:rect r="r" b="b" t="t" l="l"/>
              <a:pathLst>
                <a:path h="3488944" w="2946527">
                  <a:moveTo>
                    <a:pt x="2946527" y="1331976"/>
                  </a:moveTo>
                  <a:lnTo>
                    <a:pt x="2946527" y="0"/>
                  </a:lnTo>
                  <a:lnTo>
                    <a:pt x="2177923" y="0"/>
                  </a:lnTo>
                  <a:lnTo>
                    <a:pt x="0" y="2430399"/>
                  </a:lnTo>
                  <a:lnTo>
                    <a:pt x="969772" y="3488944"/>
                  </a:lnTo>
                  <a:lnTo>
                    <a:pt x="2946527" y="1331976"/>
                  </a:lnTo>
                  <a:close/>
                </a:path>
              </a:pathLst>
            </a:custGeom>
            <a:solidFill>
              <a:srgbClr val="615EDB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63500"/>
              <a:ext cx="5905754" cy="4667250"/>
            </a:xfrm>
            <a:custGeom>
              <a:avLst/>
              <a:gdLst/>
              <a:ahLst/>
              <a:cxnLst/>
              <a:rect r="r" b="b" t="t" l="l"/>
              <a:pathLst>
                <a:path h="4667250" w="5905754">
                  <a:moveTo>
                    <a:pt x="0" y="0"/>
                  </a:moveTo>
                  <a:lnTo>
                    <a:pt x="4276344" y="4667250"/>
                  </a:lnTo>
                  <a:lnTo>
                    <a:pt x="4285742" y="4667250"/>
                  </a:lnTo>
                  <a:lnTo>
                    <a:pt x="5905754" y="2899537"/>
                  </a:lnTo>
                  <a:lnTo>
                    <a:pt x="5905754" y="2100199"/>
                  </a:lnTo>
                  <a:lnTo>
                    <a:pt x="4281043" y="3873119"/>
                  </a:lnTo>
                  <a:lnTo>
                    <a:pt x="719709" y="0"/>
                  </a:lnTo>
                  <a:close/>
                </a:path>
              </a:pathLst>
            </a:custGeom>
            <a:solidFill>
              <a:srgbClr val="CBCBEB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580077" y="2297535"/>
            <a:ext cx="6410325" cy="7296150"/>
          </a:xfrm>
          <a:custGeom>
            <a:avLst/>
            <a:gdLst/>
            <a:ahLst/>
            <a:cxnLst/>
            <a:rect r="r" b="b" t="t" l="l"/>
            <a:pathLst>
              <a:path h="7296150" w="6410325">
                <a:moveTo>
                  <a:pt x="0" y="0"/>
                </a:moveTo>
                <a:lnTo>
                  <a:pt x="6410325" y="0"/>
                </a:lnTo>
                <a:lnTo>
                  <a:pt x="6410325" y="7296150"/>
                </a:lnTo>
                <a:lnTo>
                  <a:pt x="0" y="7296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8509" r="0" b="-48488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2354249" y="0"/>
            <a:ext cx="5933751" cy="4671479"/>
            <a:chOff x="0" y="0"/>
            <a:chExt cx="5933758" cy="467147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933694" cy="4671441"/>
            </a:xfrm>
            <a:custGeom>
              <a:avLst/>
              <a:gdLst/>
              <a:ahLst/>
              <a:cxnLst/>
              <a:rect r="r" b="b" t="t" l="l"/>
              <a:pathLst>
                <a:path h="4671441" w="5933694">
                  <a:moveTo>
                    <a:pt x="0" y="4671441"/>
                  </a:moveTo>
                  <a:lnTo>
                    <a:pt x="5933694" y="4671441"/>
                  </a:lnTo>
                  <a:lnTo>
                    <a:pt x="59336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3013662" y="440865"/>
            <a:ext cx="8937955" cy="132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>
                <a:solidFill>
                  <a:srgbClr val="2D388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Results and screenshot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3303546"/>
            <a:ext cx="18282961" cy="5954754"/>
            <a:chOff x="0" y="0"/>
            <a:chExt cx="18282958" cy="59547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2920" cy="5954776"/>
            </a:xfrm>
            <a:custGeom>
              <a:avLst/>
              <a:gdLst/>
              <a:ahLst/>
              <a:cxnLst/>
              <a:rect r="r" b="b" t="t" l="l"/>
              <a:pathLst>
                <a:path h="5954776" w="18282920">
                  <a:moveTo>
                    <a:pt x="0" y="0"/>
                  </a:moveTo>
                  <a:lnTo>
                    <a:pt x="0" y="5954776"/>
                  </a:lnTo>
                  <a:lnTo>
                    <a:pt x="18282920" y="5954776"/>
                  </a:lnTo>
                  <a:lnTo>
                    <a:pt x="18282920" y="0"/>
                  </a:lnTo>
                  <a:close/>
                </a:path>
              </a:pathLst>
            </a:custGeom>
            <a:solidFill>
              <a:srgbClr val="9D9DE4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659409" y="4177522"/>
            <a:ext cx="13228320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1"/>
              </a:lnSpc>
            </a:pPr>
            <a:r>
              <a:rPr lang="en-US" sz="3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portfolio creates a professional digital identity for students.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73223" y="5549122"/>
            <a:ext cx="13608244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1"/>
              </a:lnSpc>
            </a:pPr>
            <a:r>
              <a:rPr lang="en-US" sz="3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helps in career opportunities, higher studies, and networking.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20688" y="6920722"/>
            <a:ext cx="8819388" cy="140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1"/>
              </a:lnSpc>
            </a:pPr>
            <a:r>
              <a:rPr lang="en-US" sz="3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maintain, update, and share anyt ime.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37243" y="756352"/>
            <a:ext cx="6133452" cy="1918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559"/>
              </a:lnSpc>
            </a:pPr>
            <a:r>
              <a:rPr lang="en-US" b="true" sz="10399" i="true">
                <a:solidFill>
                  <a:srgbClr val="2D388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conclusion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-63503"/>
            <a:ext cx="13193630" cy="10413997"/>
            <a:chOff x="0" y="0"/>
            <a:chExt cx="13193624" cy="10414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5250" y="63500"/>
              <a:ext cx="11421491" cy="7699248"/>
            </a:xfrm>
            <a:custGeom>
              <a:avLst/>
              <a:gdLst/>
              <a:ahLst/>
              <a:cxnLst/>
              <a:rect r="r" b="b" t="t" l="l"/>
              <a:pathLst>
                <a:path h="7699248" w="11421491">
                  <a:moveTo>
                    <a:pt x="0" y="2933192"/>
                  </a:moveTo>
                  <a:lnTo>
                    <a:pt x="0" y="0"/>
                  </a:lnTo>
                  <a:lnTo>
                    <a:pt x="11421491" y="0"/>
                  </a:lnTo>
                  <a:lnTo>
                    <a:pt x="4367149" y="7699248"/>
                  </a:lnTo>
                  <a:lnTo>
                    <a:pt x="0" y="2933192"/>
                  </a:lnTo>
                  <a:close/>
                </a:path>
              </a:pathLst>
            </a:custGeom>
            <a:solidFill>
              <a:srgbClr val="8382D1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95250" y="63500"/>
              <a:ext cx="6488684" cy="7683119"/>
            </a:xfrm>
            <a:custGeom>
              <a:avLst/>
              <a:gdLst/>
              <a:ahLst/>
              <a:cxnLst/>
              <a:rect r="r" b="b" t="t" l="l"/>
              <a:pathLst>
                <a:path h="7683119" w="6488684">
                  <a:moveTo>
                    <a:pt x="0" y="2933192"/>
                  </a:moveTo>
                  <a:lnTo>
                    <a:pt x="0" y="0"/>
                  </a:lnTo>
                  <a:lnTo>
                    <a:pt x="1692656" y="0"/>
                  </a:lnTo>
                  <a:lnTo>
                    <a:pt x="6488684" y="5352034"/>
                  </a:lnTo>
                  <a:lnTo>
                    <a:pt x="4353179" y="7683119"/>
                  </a:lnTo>
                  <a:lnTo>
                    <a:pt x="0" y="2933192"/>
                  </a:lnTo>
                  <a:close/>
                </a:path>
              </a:pathLst>
            </a:custGeom>
            <a:solidFill>
              <a:srgbClr val="9D9DE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95250" y="63500"/>
              <a:ext cx="13005181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13005181">
                  <a:moveTo>
                    <a:pt x="11420475" y="0"/>
                  </a:moveTo>
                  <a:lnTo>
                    <a:pt x="3577971" y="8529066"/>
                  </a:lnTo>
                  <a:lnTo>
                    <a:pt x="0" y="4624832"/>
                  </a:lnTo>
                  <a:lnTo>
                    <a:pt x="0" y="6385052"/>
                  </a:lnTo>
                  <a:lnTo>
                    <a:pt x="3575939" y="10287000"/>
                  </a:lnTo>
                  <a:lnTo>
                    <a:pt x="3579876" y="10287000"/>
                  </a:lnTo>
                  <a:lnTo>
                    <a:pt x="13005181" y="0"/>
                  </a:lnTo>
                  <a:close/>
                </a:path>
              </a:pathLst>
            </a:custGeom>
            <a:solidFill>
              <a:srgbClr val="CBCBEB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13066649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13066649">
                  <a:moveTo>
                    <a:pt x="0" y="10287000"/>
                  </a:moveTo>
                  <a:lnTo>
                    <a:pt x="13066649" y="10287000"/>
                  </a:lnTo>
                  <a:lnTo>
                    <a:pt x="130666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9008974" y="4303605"/>
            <a:ext cx="7954956" cy="2418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339"/>
              </a:lnSpc>
            </a:pPr>
            <a:r>
              <a:rPr lang="en-US" b="true" sz="13099" i="true">
                <a:solidFill>
                  <a:srgbClr val="2D388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067925" cy="10284638"/>
          </a:xfrm>
          <a:custGeom>
            <a:avLst/>
            <a:gdLst/>
            <a:ahLst/>
            <a:cxnLst/>
            <a:rect r="r" b="b" t="t" l="l"/>
            <a:pathLst>
              <a:path h="10284638" w="10067925">
                <a:moveTo>
                  <a:pt x="0" y="0"/>
                </a:moveTo>
                <a:lnTo>
                  <a:pt x="10067925" y="0"/>
                </a:lnTo>
                <a:lnTo>
                  <a:pt x="10067925" y="10284638"/>
                </a:lnTo>
                <a:lnTo>
                  <a:pt x="0" y="102846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959" t="-47348" r="-62962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-63503" y="-63503"/>
            <a:ext cx="18414997" cy="10413997"/>
            <a:chOff x="0" y="0"/>
            <a:chExt cx="18415000" cy="10414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9207500" y="63500"/>
              <a:ext cx="9144000" cy="10278745"/>
            </a:xfrm>
            <a:custGeom>
              <a:avLst/>
              <a:gdLst/>
              <a:ahLst/>
              <a:cxnLst/>
              <a:rect r="r" b="b" t="t" l="l"/>
              <a:pathLst>
                <a:path h="10278745" w="9144000">
                  <a:moveTo>
                    <a:pt x="0" y="0"/>
                  </a:moveTo>
                  <a:lnTo>
                    <a:pt x="0" y="10278745"/>
                  </a:lnTo>
                  <a:lnTo>
                    <a:pt x="9144000" y="1027874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BCBEB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63500"/>
              <a:ext cx="10071735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10071735">
                  <a:moveTo>
                    <a:pt x="0" y="10287000"/>
                  </a:moveTo>
                  <a:lnTo>
                    <a:pt x="10071735" y="10287000"/>
                  </a:lnTo>
                  <a:lnTo>
                    <a:pt x="100717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353456" y="1608887"/>
            <a:ext cx="6859334" cy="6849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7"/>
              </a:lnSpc>
            </a:pPr>
            <a:r>
              <a:rPr lang="en-US" b="true" sz="6399" i="true">
                <a:solidFill>
                  <a:srgbClr val="2D388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INTERACTIVE DIGITAL PORTFOLIO USING FRONT END WEB DEVELOPMENT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86377" y="3029302"/>
            <a:ext cx="842791" cy="842791"/>
          </a:xfrm>
          <a:custGeom>
            <a:avLst/>
            <a:gdLst/>
            <a:ahLst/>
            <a:cxnLst/>
            <a:rect r="r" b="b" t="t" l="l"/>
            <a:pathLst>
              <a:path h="842791" w="842791">
                <a:moveTo>
                  <a:pt x="0" y="0"/>
                </a:moveTo>
                <a:lnTo>
                  <a:pt x="842791" y="0"/>
                </a:lnTo>
                <a:lnTo>
                  <a:pt x="842791" y="842791"/>
                </a:lnTo>
                <a:lnTo>
                  <a:pt x="0" y="842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86377" y="4157834"/>
            <a:ext cx="842791" cy="842791"/>
          </a:xfrm>
          <a:custGeom>
            <a:avLst/>
            <a:gdLst/>
            <a:ahLst/>
            <a:cxnLst/>
            <a:rect r="r" b="b" t="t" l="l"/>
            <a:pathLst>
              <a:path h="842791" w="842791">
                <a:moveTo>
                  <a:pt x="0" y="0"/>
                </a:moveTo>
                <a:lnTo>
                  <a:pt x="842791" y="0"/>
                </a:lnTo>
                <a:lnTo>
                  <a:pt x="842791" y="842791"/>
                </a:lnTo>
                <a:lnTo>
                  <a:pt x="0" y="842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3503" y="5222872"/>
            <a:ext cx="5830548" cy="5127622"/>
          </a:xfrm>
          <a:custGeom>
            <a:avLst/>
            <a:gdLst/>
            <a:ahLst/>
            <a:cxnLst/>
            <a:rect r="r" b="b" t="t" l="l"/>
            <a:pathLst>
              <a:path h="5127622" w="5830548">
                <a:moveTo>
                  <a:pt x="0" y="0"/>
                </a:moveTo>
                <a:lnTo>
                  <a:pt x="5830548" y="0"/>
                </a:lnTo>
                <a:lnTo>
                  <a:pt x="5830548" y="5127622"/>
                </a:lnTo>
                <a:lnTo>
                  <a:pt x="0" y="51276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94206" y="3029302"/>
            <a:ext cx="842791" cy="842791"/>
          </a:xfrm>
          <a:custGeom>
            <a:avLst/>
            <a:gdLst/>
            <a:ahLst/>
            <a:cxnLst/>
            <a:rect r="r" b="b" t="t" l="l"/>
            <a:pathLst>
              <a:path h="842791" w="842791">
                <a:moveTo>
                  <a:pt x="0" y="0"/>
                </a:moveTo>
                <a:lnTo>
                  <a:pt x="842791" y="0"/>
                </a:lnTo>
                <a:lnTo>
                  <a:pt x="842791" y="842791"/>
                </a:lnTo>
                <a:lnTo>
                  <a:pt x="0" y="842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494206" y="4157834"/>
            <a:ext cx="842791" cy="842791"/>
          </a:xfrm>
          <a:custGeom>
            <a:avLst/>
            <a:gdLst/>
            <a:ahLst/>
            <a:cxnLst/>
            <a:rect r="r" b="b" t="t" l="l"/>
            <a:pathLst>
              <a:path h="842791" w="842791">
                <a:moveTo>
                  <a:pt x="0" y="0"/>
                </a:moveTo>
                <a:lnTo>
                  <a:pt x="842791" y="0"/>
                </a:lnTo>
                <a:lnTo>
                  <a:pt x="842791" y="842791"/>
                </a:lnTo>
                <a:lnTo>
                  <a:pt x="0" y="842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494206" y="5286375"/>
            <a:ext cx="842791" cy="842791"/>
          </a:xfrm>
          <a:custGeom>
            <a:avLst/>
            <a:gdLst/>
            <a:ahLst/>
            <a:cxnLst/>
            <a:rect r="r" b="b" t="t" l="l"/>
            <a:pathLst>
              <a:path h="842791" w="842791">
                <a:moveTo>
                  <a:pt x="0" y="0"/>
                </a:moveTo>
                <a:lnTo>
                  <a:pt x="842791" y="0"/>
                </a:lnTo>
                <a:lnTo>
                  <a:pt x="842791" y="842791"/>
                </a:lnTo>
                <a:lnTo>
                  <a:pt x="0" y="842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494206" y="6414916"/>
            <a:ext cx="842791" cy="842791"/>
          </a:xfrm>
          <a:custGeom>
            <a:avLst/>
            <a:gdLst/>
            <a:ahLst/>
            <a:cxnLst/>
            <a:rect r="r" b="b" t="t" l="l"/>
            <a:pathLst>
              <a:path h="842791" w="842791">
                <a:moveTo>
                  <a:pt x="0" y="0"/>
                </a:moveTo>
                <a:lnTo>
                  <a:pt x="842791" y="0"/>
                </a:lnTo>
                <a:lnTo>
                  <a:pt x="842791" y="842791"/>
                </a:lnTo>
                <a:lnTo>
                  <a:pt x="0" y="842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4524292" y="6419545"/>
            <a:ext cx="3827202" cy="3930948"/>
            <a:chOff x="0" y="0"/>
            <a:chExt cx="3827208" cy="393095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90170" y="87630"/>
              <a:ext cx="3647821" cy="3776345"/>
            </a:xfrm>
            <a:custGeom>
              <a:avLst/>
              <a:gdLst/>
              <a:ahLst/>
              <a:cxnLst/>
              <a:rect r="r" b="b" t="t" l="l"/>
              <a:pathLst>
                <a:path h="3776345" w="3647821">
                  <a:moveTo>
                    <a:pt x="0" y="0"/>
                  </a:moveTo>
                  <a:lnTo>
                    <a:pt x="0" y="762889"/>
                  </a:lnTo>
                  <a:lnTo>
                    <a:pt x="3005201" y="3776345"/>
                  </a:lnTo>
                  <a:lnTo>
                    <a:pt x="3647821" y="3776345"/>
                  </a:lnTo>
                  <a:lnTo>
                    <a:pt x="3647821" y="3645662"/>
                  </a:lnTo>
                  <a:lnTo>
                    <a:pt x="1317244" y="1315085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8382D1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407414" y="63500"/>
              <a:ext cx="2330577" cy="3669792"/>
            </a:xfrm>
            <a:custGeom>
              <a:avLst/>
              <a:gdLst/>
              <a:ahLst/>
              <a:cxnLst/>
              <a:rect r="r" b="b" t="t" l="l"/>
              <a:pathLst>
                <a:path h="3669792" w="2330577">
                  <a:moveTo>
                    <a:pt x="0" y="1339215"/>
                  </a:moveTo>
                  <a:lnTo>
                    <a:pt x="2330577" y="3669792"/>
                  </a:lnTo>
                  <a:lnTo>
                    <a:pt x="2330577" y="0"/>
                  </a:lnTo>
                  <a:lnTo>
                    <a:pt x="0" y="1339215"/>
                  </a:lnTo>
                  <a:close/>
                </a:path>
              </a:pathLst>
            </a:custGeom>
            <a:solidFill>
              <a:srgbClr val="615EDB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3500" y="63500"/>
              <a:ext cx="3700145" cy="3803904"/>
            </a:xfrm>
            <a:custGeom>
              <a:avLst/>
              <a:gdLst/>
              <a:ahLst/>
              <a:cxnLst/>
              <a:rect r="r" b="b" t="t" l="l"/>
              <a:pathLst>
                <a:path h="3803904" w="3700145">
                  <a:moveTo>
                    <a:pt x="0" y="0"/>
                  </a:moveTo>
                  <a:lnTo>
                    <a:pt x="0" y="3803904"/>
                  </a:lnTo>
                  <a:lnTo>
                    <a:pt x="3700145" y="3803904"/>
                  </a:lnTo>
                  <a:lnTo>
                    <a:pt x="3700145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5827833" y="838657"/>
            <a:ext cx="6764779" cy="132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 i="true">
                <a:solidFill>
                  <a:srgbClr val="2D388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Agenda Overview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29712" y="3162471"/>
            <a:ext cx="362674" cy="523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29712" y="4291003"/>
            <a:ext cx="362674" cy="523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029712" y="5419544"/>
            <a:ext cx="362674" cy="523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029712" y="6548085"/>
            <a:ext cx="362674" cy="523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737531" y="3162471"/>
            <a:ext cx="362674" cy="523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05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737531" y="4291003"/>
            <a:ext cx="362674" cy="523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737531" y="5419544"/>
            <a:ext cx="362674" cy="523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737531" y="6548085"/>
            <a:ext cx="362674" cy="523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08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837584" y="2802988"/>
            <a:ext cx="3423285" cy="924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98"/>
              </a:lnSpc>
            </a:pPr>
            <a:r>
              <a:rPr lang="en-US" sz="3199">
                <a:solidFill>
                  <a:srgbClr val="2D38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837584" y="3931529"/>
            <a:ext cx="3035265" cy="924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98"/>
              </a:lnSpc>
            </a:pPr>
            <a:r>
              <a:rPr lang="en-US" sz="3199">
                <a:solidFill>
                  <a:srgbClr val="2D38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837584" y="5055479"/>
            <a:ext cx="1726511" cy="924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98"/>
              </a:lnSpc>
            </a:pPr>
            <a:r>
              <a:rPr lang="en-US" sz="3199">
                <a:solidFill>
                  <a:srgbClr val="2D38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837584" y="6179429"/>
            <a:ext cx="4295546" cy="924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98"/>
              </a:lnSpc>
            </a:pPr>
            <a:r>
              <a:rPr lang="en-US" sz="3199">
                <a:solidFill>
                  <a:srgbClr val="2D38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thechnologies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546537" y="2791244"/>
            <a:ext cx="4916434" cy="924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98"/>
              </a:lnSpc>
            </a:pPr>
            <a:r>
              <a:rPr lang="en-US" sz="3199">
                <a:solidFill>
                  <a:srgbClr val="2D38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545404" y="3931529"/>
            <a:ext cx="4618796" cy="924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98"/>
              </a:lnSpc>
            </a:pPr>
            <a:r>
              <a:rPr lang="en-US" sz="3199">
                <a:solidFill>
                  <a:srgbClr val="2D38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Festures and functionality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545404" y="5060061"/>
            <a:ext cx="4122344" cy="924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98"/>
              </a:lnSpc>
            </a:pPr>
            <a:r>
              <a:rPr lang="en-US" sz="3199">
                <a:solidFill>
                  <a:srgbClr val="2D38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545404" y="6176848"/>
            <a:ext cx="2111235" cy="924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98"/>
              </a:lnSpc>
            </a:pPr>
            <a:r>
              <a:rPr lang="en-US" sz="3199">
                <a:solidFill>
                  <a:srgbClr val="2D38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25421" y="0"/>
            <a:ext cx="9962578" cy="10287000"/>
          </a:xfrm>
          <a:custGeom>
            <a:avLst/>
            <a:gdLst/>
            <a:ahLst/>
            <a:cxnLst/>
            <a:rect r="r" b="b" t="t" l="l"/>
            <a:pathLst>
              <a:path h="10287000" w="9962578">
                <a:moveTo>
                  <a:pt x="0" y="0"/>
                </a:moveTo>
                <a:lnTo>
                  <a:pt x="9962579" y="0"/>
                </a:lnTo>
                <a:lnTo>
                  <a:pt x="996257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636" t="0" r="-2763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002725" y="5616578"/>
            <a:ext cx="85725" cy="85725"/>
            <a:chOff x="0" y="0"/>
            <a:chExt cx="85725" cy="857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02725" y="7102478"/>
            <a:ext cx="85725" cy="85725"/>
            <a:chOff x="0" y="0"/>
            <a:chExt cx="85725" cy="857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031300" y="3835403"/>
            <a:ext cx="85725" cy="85725"/>
            <a:chOff x="0" y="0"/>
            <a:chExt cx="85725" cy="857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8261918" y="-63503"/>
            <a:ext cx="10089575" cy="10413997"/>
            <a:chOff x="0" y="0"/>
            <a:chExt cx="10089578" cy="10414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126353" y="63500"/>
              <a:ext cx="3898519" cy="1949323"/>
            </a:xfrm>
            <a:custGeom>
              <a:avLst/>
              <a:gdLst/>
              <a:ahLst/>
              <a:cxnLst/>
              <a:rect r="r" b="b" t="t" l="l"/>
              <a:pathLst>
                <a:path h="1949323" w="3898519">
                  <a:moveTo>
                    <a:pt x="0" y="0"/>
                  </a:moveTo>
                  <a:lnTo>
                    <a:pt x="1949323" y="1949323"/>
                  </a:lnTo>
                  <a:lnTo>
                    <a:pt x="38985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5EDB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4882642" y="63500"/>
              <a:ext cx="5142230" cy="5142230"/>
            </a:xfrm>
            <a:custGeom>
              <a:avLst/>
              <a:gdLst/>
              <a:ahLst/>
              <a:cxnLst/>
              <a:rect r="r" b="b" t="t" l="l"/>
              <a:pathLst>
                <a:path h="5142230" w="5142230">
                  <a:moveTo>
                    <a:pt x="5142230" y="3898519"/>
                  </a:moveTo>
                  <a:lnTo>
                    <a:pt x="5142230" y="5142230"/>
                  </a:lnTo>
                  <a:lnTo>
                    <a:pt x="0" y="0"/>
                  </a:lnTo>
                  <a:lnTo>
                    <a:pt x="1243711" y="0"/>
                  </a:lnTo>
                  <a:lnTo>
                    <a:pt x="3193034" y="1949323"/>
                  </a:lnTo>
                  <a:lnTo>
                    <a:pt x="3193034" y="1949958"/>
                  </a:lnTo>
                  <a:lnTo>
                    <a:pt x="3193669" y="1949958"/>
                  </a:lnTo>
                  <a:lnTo>
                    <a:pt x="5142230" y="3898519"/>
                  </a:lnTo>
                  <a:close/>
                </a:path>
              </a:pathLst>
            </a:custGeom>
            <a:solidFill>
              <a:srgbClr val="8382D1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126353" y="63500"/>
              <a:ext cx="2243836" cy="1949831"/>
            </a:xfrm>
            <a:custGeom>
              <a:avLst/>
              <a:gdLst/>
              <a:ahLst/>
              <a:cxnLst/>
              <a:rect r="r" b="b" t="t" l="l"/>
              <a:pathLst>
                <a:path h="1949831" w="2243836">
                  <a:moveTo>
                    <a:pt x="1949323" y="1949831"/>
                  </a:moveTo>
                  <a:lnTo>
                    <a:pt x="2243836" y="1654683"/>
                  </a:lnTo>
                  <a:lnTo>
                    <a:pt x="0" y="0"/>
                  </a:lnTo>
                  <a:lnTo>
                    <a:pt x="1949323" y="1949831"/>
                  </a:ln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63500" y="63500"/>
              <a:ext cx="9962642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9962642">
                  <a:moveTo>
                    <a:pt x="0" y="10287000"/>
                  </a:moveTo>
                  <a:lnTo>
                    <a:pt x="9962642" y="10287000"/>
                  </a:lnTo>
                  <a:lnTo>
                    <a:pt x="99626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4882642" y="63500"/>
              <a:ext cx="5143500" cy="5143500"/>
            </a:xfrm>
            <a:custGeom>
              <a:avLst/>
              <a:gdLst/>
              <a:ahLst/>
              <a:cxnLst/>
              <a:rect r="r" b="b" t="t" l="l"/>
              <a:pathLst>
                <a:path h="5143500" w="5143500">
                  <a:moveTo>
                    <a:pt x="0" y="0"/>
                  </a:moveTo>
                  <a:lnTo>
                    <a:pt x="0" y="5143500"/>
                  </a:lnTo>
                  <a:lnTo>
                    <a:pt x="5143500" y="5143500"/>
                  </a:lnTo>
                  <a:lnTo>
                    <a:pt x="51435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654492" y="616544"/>
            <a:ext cx="3992918" cy="2375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b="true" sz="7200" i="true">
                <a:solidFill>
                  <a:srgbClr val="2D388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problem statement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6739" y="3512068"/>
            <a:ext cx="6184059" cy="1233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4"/>
              </a:lnSpc>
            </a:pPr>
            <a:r>
              <a:rPr lang="en-US" sz="2899">
                <a:solidFill>
                  <a:srgbClr val="2D38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Studentsoften struggletopresent their achievements effectively.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45165" y="5387797"/>
            <a:ext cx="6588500" cy="1018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2799">
                <a:solidFill>
                  <a:srgbClr val="2D38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resumes lack visual appeal and detailed project showcase.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45165" y="6873697"/>
            <a:ext cx="6395561" cy="1018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2799">
                <a:solidFill>
                  <a:srgbClr val="2D38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portfolio bridges the gap between skills and opportunities.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7118890"/>
            <a:ext cx="7455475" cy="3231613"/>
            <a:chOff x="0" y="0"/>
            <a:chExt cx="7455471" cy="32316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5791" y="83185"/>
              <a:ext cx="7242175" cy="3084830"/>
            </a:xfrm>
            <a:custGeom>
              <a:avLst/>
              <a:gdLst/>
              <a:ahLst/>
              <a:cxnLst/>
              <a:rect r="r" b="b" t="t" l="l"/>
              <a:pathLst>
                <a:path h="3084830" w="7242175">
                  <a:moveTo>
                    <a:pt x="7242175" y="3084830"/>
                  </a:moveTo>
                  <a:lnTo>
                    <a:pt x="0" y="3084830"/>
                  </a:lnTo>
                  <a:lnTo>
                    <a:pt x="0" y="2975356"/>
                  </a:lnTo>
                  <a:lnTo>
                    <a:pt x="1902079" y="1073277"/>
                  </a:lnTo>
                  <a:lnTo>
                    <a:pt x="2976245" y="0"/>
                  </a:lnTo>
                  <a:lnTo>
                    <a:pt x="2976245" y="622554"/>
                  </a:lnTo>
                  <a:lnTo>
                    <a:pt x="2977134" y="622554"/>
                  </a:lnTo>
                  <a:lnTo>
                    <a:pt x="7242175" y="3084830"/>
                  </a:lnTo>
                  <a:close/>
                </a:path>
              </a:pathLst>
            </a:custGeom>
            <a:solidFill>
              <a:srgbClr val="615EDB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05791" y="82296"/>
              <a:ext cx="2977134" cy="3085719"/>
            </a:xfrm>
            <a:custGeom>
              <a:avLst/>
              <a:gdLst/>
              <a:ahLst/>
              <a:cxnLst/>
              <a:rect r="r" b="b" t="t" l="l"/>
              <a:pathLst>
                <a:path h="3085719" w="2977134">
                  <a:moveTo>
                    <a:pt x="2977134" y="0"/>
                  </a:moveTo>
                  <a:lnTo>
                    <a:pt x="2977134" y="623443"/>
                  </a:lnTo>
                  <a:lnTo>
                    <a:pt x="521716" y="3085719"/>
                  </a:lnTo>
                  <a:lnTo>
                    <a:pt x="0" y="3085719"/>
                  </a:lnTo>
                  <a:lnTo>
                    <a:pt x="0" y="2976245"/>
                  </a:lnTo>
                  <a:lnTo>
                    <a:pt x="1902079" y="1074166"/>
                  </a:lnTo>
                  <a:lnTo>
                    <a:pt x="2976245" y="889"/>
                  </a:lnTo>
                  <a:lnTo>
                    <a:pt x="2977134" y="0"/>
                  </a:lnTo>
                  <a:close/>
                </a:path>
              </a:pathLst>
            </a:custGeom>
            <a:solidFill>
              <a:srgbClr val="8382D1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5791" y="63500"/>
              <a:ext cx="1902079" cy="2995041"/>
            </a:xfrm>
            <a:custGeom>
              <a:avLst/>
              <a:gdLst/>
              <a:ahLst/>
              <a:cxnLst/>
              <a:rect r="r" b="b" t="t" l="l"/>
              <a:pathLst>
                <a:path h="2995041" w="1902079">
                  <a:moveTo>
                    <a:pt x="1902079" y="1092962"/>
                  </a:moveTo>
                  <a:lnTo>
                    <a:pt x="0" y="2995041"/>
                  </a:lnTo>
                  <a:lnTo>
                    <a:pt x="0" y="0"/>
                  </a:lnTo>
                  <a:lnTo>
                    <a:pt x="1902079" y="1092962"/>
                  </a:ln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7328535" cy="3104642"/>
            </a:xfrm>
            <a:custGeom>
              <a:avLst/>
              <a:gdLst/>
              <a:ahLst/>
              <a:cxnLst/>
              <a:rect r="r" b="b" t="t" l="l"/>
              <a:pathLst>
                <a:path h="3104642" w="7328535">
                  <a:moveTo>
                    <a:pt x="0" y="0"/>
                  </a:moveTo>
                  <a:lnTo>
                    <a:pt x="0" y="3104642"/>
                  </a:lnTo>
                  <a:lnTo>
                    <a:pt x="7328535" y="3104642"/>
                  </a:lnTo>
                  <a:lnTo>
                    <a:pt x="7328535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533418" y="1530496"/>
            <a:ext cx="1751857" cy="1500007"/>
            <a:chOff x="0" y="0"/>
            <a:chExt cx="1751863" cy="15000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881" y="74295"/>
              <a:ext cx="1623949" cy="1360805"/>
            </a:xfrm>
            <a:custGeom>
              <a:avLst/>
              <a:gdLst/>
              <a:ahLst/>
              <a:cxnLst/>
              <a:rect r="r" b="b" t="t" l="l"/>
              <a:pathLst>
                <a:path h="1360805" w="1623949">
                  <a:moveTo>
                    <a:pt x="150368" y="259334"/>
                  </a:moveTo>
                  <a:cubicBezTo>
                    <a:pt x="149733" y="500507"/>
                    <a:pt x="149987" y="741680"/>
                    <a:pt x="150241" y="982853"/>
                  </a:cubicBezTo>
                  <a:cubicBezTo>
                    <a:pt x="146939" y="1026795"/>
                    <a:pt x="201676" y="1019048"/>
                    <a:pt x="230251" y="1021715"/>
                  </a:cubicBezTo>
                  <a:cubicBezTo>
                    <a:pt x="400812" y="1028827"/>
                    <a:pt x="556133" y="1115568"/>
                    <a:pt x="680085" y="1228344"/>
                  </a:cubicBezTo>
                  <a:cubicBezTo>
                    <a:pt x="566039" y="1182243"/>
                    <a:pt x="442595" y="1157478"/>
                    <a:pt x="319278" y="1157478"/>
                  </a:cubicBezTo>
                  <a:cubicBezTo>
                    <a:pt x="235839" y="1157478"/>
                    <a:pt x="152400" y="1168908"/>
                    <a:pt x="72136" y="1192784"/>
                  </a:cubicBezTo>
                  <a:cubicBezTo>
                    <a:pt x="73025" y="890778"/>
                    <a:pt x="72009" y="588645"/>
                    <a:pt x="72517" y="286766"/>
                  </a:cubicBezTo>
                  <a:cubicBezTo>
                    <a:pt x="98298" y="277622"/>
                    <a:pt x="124333" y="268351"/>
                    <a:pt x="150241" y="259334"/>
                  </a:cubicBezTo>
                  <a:close/>
                  <a:moveTo>
                    <a:pt x="1464564" y="262509"/>
                  </a:moveTo>
                  <a:cubicBezTo>
                    <a:pt x="1492377" y="271018"/>
                    <a:pt x="1520317" y="279400"/>
                    <a:pt x="1548257" y="287528"/>
                  </a:cubicBezTo>
                  <a:cubicBezTo>
                    <a:pt x="1552194" y="589534"/>
                    <a:pt x="1548384" y="891667"/>
                    <a:pt x="1550162" y="1193546"/>
                  </a:cubicBezTo>
                  <a:cubicBezTo>
                    <a:pt x="1469517" y="1171194"/>
                    <a:pt x="1386205" y="1160399"/>
                    <a:pt x="1302639" y="1160399"/>
                  </a:cubicBezTo>
                  <a:cubicBezTo>
                    <a:pt x="1166368" y="1160399"/>
                    <a:pt x="1029843" y="1189228"/>
                    <a:pt x="905129" y="1243711"/>
                  </a:cubicBezTo>
                  <a:cubicBezTo>
                    <a:pt x="999744" y="1151128"/>
                    <a:pt x="1108837" y="1068070"/>
                    <a:pt x="1238504" y="1032256"/>
                  </a:cubicBezTo>
                  <a:cubicBezTo>
                    <a:pt x="1305306" y="1009650"/>
                    <a:pt x="1376045" y="1007491"/>
                    <a:pt x="1445387" y="1000887"/>
                  </a:cubicBezTo>
                  <a:cubicBezTo>
                    <a:pt x="1467866" y="998093"/>
                    <a:pt x="1463167" y="970153"/>
                    <a:pt x="1464818" y="954405"/>
                  </a:cubicBezTo>
                  <a:cubicBezTo>
                    <a:pt x="1464691" y="723773"/>
                    <a:pt x="1464564" y="493014"/>
                    <a:pt x="1464691" y="262382"/>
                  </a:cubicBezTo>
                  <a:close/>
                  <a:moveTo>
                    <a:pt x="1422400" y="0"/>
                  </a:moveTo>
                  <a:cubicBezTo>
                    <a:pt x="1409573" y="0"/>
                    <a:pt x="1395984" y="2032"/>
                    <a:pt x="1385316" y="2032"/>
                  </a:cubicBezTo>
                  <a:cubicBezTo>
                    <a:pt x="1385062" y="2032"/>
                    <a:pt x="1384681" y="2032"/>
                    <a:pt x="1384427" y="2032"/>
                  </a:cubicBezTo>
                  <a:cubicBezTo>
                    <a:pt x="1154303" y="13589"/>
                    <a:pt x="942340" y="143764"/>
                    <a:pt x="807085" y="326771"/>
                  </a:cubicBezTo>
                  <a:cubicBezTo>
                    <a:pt x="666496" y="135255"/>
                    <a:pt x="439547" y="1397"/>
                    <a:pt x="199390" y="1397"/>
                  </a:cubicBezTo>
                  <a:cubicBezTo>
                    <a:pt x="190627" y="1397"/>
                    <a:pt x="181864" y="1524"/>
                    <a:pt x="173101" y="1905"/>
                  </a:cubicBezTo>
                  <a:cubicBezTo>
                    <a:pt x="168148" y="6096"/>
                    <a:pt x="158115" y="14605"/>
                    <a:pt x="153035" y="18796"/>
                  </a:cubicBezTo>
                  <a:cubicBezTo>
                    <a:pt x="145415" y="76073"/>
                    <a:pt x="152654" y="134620"/>
                    <a:pt x="149479" y="192278"/>
                  </a:cubicBezTo>
                  <a:cubicBezTo>
                    <a:pt x="98933" y="212725"/>
                    <a:pt x="24130" y="209550"/>
                    <a:pt x="0" y="267843"/>
                  </a:cubicBezTo>
                  <a:cubicBezTo>
                    <a:pt x="9525" y="290830"/>
                    <a:pt x="11684" y="315849"/>
                    <a:pt x="10668" y="340614"/>
                  </a:cubicBezTo>
                  <a:cubicBezTo>
                    <a:pt x="8509" y="633095"/>
                    <a:pt x="12700" y="925449"/>
                    <a:pt x="8636" y="1217803"/>
                  </a:cubicBezTo>
                  <a:cubicBezTo>
                    <a:pt x="5080" y="1238123"/>
                    <a:pt x="8382" y="1272667"/>
                    <a:pt x="33528" y="1272667"/>
                  </a:cubicBezTo>
                  <a:cubicBezTo>
                    <a:pt x="35687" y="1272667"/>
                    <a:pt x="37973" y="1272413"/>
                    <a:pt x="40513" y="1271905"/>
                  </a:cubicBezTo>
                  <a:cubicBezTo>
                    <a:pt x="126746" y="1240536"/>
                    <a:pt x="218440" y="1226058"/>
                    <a:pt x="310134" y="1226058"/>
                  </a:cubicBezTo>
                  <a:cubicBezTo>
                    <a:pt x="327152" y="1226058"/>
                    <a:pt x="344297" y="1226566"/>
                    <a:pt x="361315" y="1227582"/>
                  </a:cubicBezTo>
                  <a:cubicBezTo>
                    <a:pt x="508000" y="1239012"/>
                    <a:pt x="660400" y="1273302"/>
                    <a:pt x="781304" y="1360805"/>
                  </a:cubicBezTo>
                  <a:lnTo>
                    <a:pt x="831723" y="1360805"/>
                  </a:lnTo>
                  <a:cubicBezTo>
                    <a:pt x="898398" y="1310259"/>
                    <a:pt x="979043" y="1282573"/>
                    <a:pt x="1058672" y="1259586"/>
                  </a:cubicBezTo>
                  <a:cubicBezTo>
                    <a:pt x="1137158" y="1237615"/>
                    <a:pt x="1218565" y="1226566"/>
                    <a:pt x="1299972" y="1226566"/>
                  </a:cubicBezTo>
                  <a:cubicBezTo>
                    <a:pt x="1397000" y="1226566"/>
                    <a:pt x="1494028" y="1242314"/>
                    <a:pt x="1586103" y="1273683"/>
                  </a:cubicBezTo>
                  <a:cubicBezTo>
                    <a:pt x="1622298" y="1267587"/>
                    <a:pt x="1612519" y="1227963"/>
                    <a:pt x="1612773" y="1201674"/>
                  </a:cubicBezTo>
                  <a:cubicBezTo>
                    <a:pt x="1611249" y="915289"/>
                    <a:pt x="1612519" y="628777"/>
                    <a:pt x="1612138" y="342265"/>
                  </a:cubicBezTo>
                  <a:cubicBezTo>
                    <a:pt x="1609979" y="304038"/>
                    <a:pt x="1623949" y="261366"/>
                    <a:pt x="1598549" y="228092"/>
                  </a:cubicBezTo>
                  <a:cubicBezTo>
                    <a:pt x="1554099" y="215900"/>
                    <a:pt x="1509776" y="203454"/>
                    <a:pt x="1465199" y="192532"/>
                  </a:cubicBezTo>
                  <a:cubicBezTo>
                    <a:pt x="1462913" y="137287"/>
                    <a:pt x="1467231" y="81915"/>
                    <a:pt x="1463167" y="26797"/>
                  </a:cubicBezTo>
                  <a:cubicBezTo>
                    <a:pt x="1459357" y="4445"/>
                    <a:pt x="1441704" y="0"/>
                    <a:pt x="1422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3500" y="63500"/>
              <a:ext cx="1624838" cy="1372997"/>
            </a:xfrm>
            <a:custGeom>
              <a:avLst/>
              <a:gdLst/>
              <a:ahLst/>
              <a:cxnLst/>
              <a:rect r="r" b="b" t="t" l="l"/>
              <a:pathLst>
                <a:path h="1372997" w="1624838">
                  <a:moveTo>
                    <a:pt x="0" y="1372997"/>
                  </a:moveTo>
                  <a:lnTo>
                    <a:pt x="1624838" y="1372997"/>
                  </a:lnTo>
                  <a:lnTo>
                    <a:pt x="16248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7614104" y="4171664"/>
            <a:ext cx="1671180" cy="1671180"/>
            <a:chOff x="0" y="0"/>
            <a:chExt cx="1671180" cy="167118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3500" y="63500"/>
              <a:ext cx="1543050" cy="1543050"/>
            </a:xfrm>
            <a:custGeom>
              <a:avLst/>
              <a:gdLst/>
              <a:ahLst/>
              <a:cxnLst/>
              <a:rect r="r" b="b" t="t" l="l"/>
              <a:pathLst>
                <a:path h="1543050" w="1543050">
                  <a:moveTo>
                    <a:pt x="244856" y="18796"/>
                  </a:moveTo>
                  <a:lnTo>
                    <a:pt x="207137" y="207137"/>
                  </a:lnTo>
                  <a:lnTo>
                    <a:pt x="18796" y="244856"/>
                  </a:lnTo>
                  <a:lnTo>
                    <a:pt x="169418" y="395478"/>
                  </a:lnTo>
                  <a:lnTo>
                    <a:pt x="169418" y="395478"/>
                  </a:lnTo>
                  <a:lnTo>
                    <a:pt x="368808" y="395478"/>
                  </a:lnTo>
                  <a:lnTo>
                    <a:pt x="636905" y="663448"/>
                  </a:lnTo>
                  <a:lnTo>
                    <a:pt x="470789" y="696722"/>
                  </a:lnTo>
                  <a:lnTo>
                    <a:pt x="772033" y="772033"/>
                  </a:lnTo>
                  <a:lnTo>
                    <a:pt x="696722" y="470789"/>
                  </a:lnTo>
                  <a:lnTo>
                    <a:pt x="663448" y="636905"/>
                  </a:lnTo>
                  <a:lnTo>
                    <a:pt x="395478" y="368808"/>
                  </a:lnTo>
                  <a:lnTo>
                    <a:pt x="395478" y="169418"/>
                  </a:lnTo>
                  <a:lnTo>
                    <a:pt x="244856" y="18796"/>
                  </a:lnTo>
                  <a:close/>
                  <a:moveTo>
                    <a:pt x="774446" y="470789"/>
                  </a:moveTo>
                  <a:lnTo>
                    <a:pt x="813689" y="627888"/>
                  </a:lnTo>
                  <a:cubicBezTo>
                    <a:pt x="876554" y="646049"/>
                    <a:pt x="922655" y="703326"/>
                    <a:pt x="922655" y="772033"/>
                  </a:cubicBezTo>
                  <a:cubicBezTo>
                    <a:pt x="922655" y="855218"/>
                    <a:pt x="855218" y="922655"/>
                    <a:pt x="772033" y="922655"/>
                  </a:cubicBezTo>
                  <a:cubicBezTo>
                    <a:pt x="703326" y="922655"/>
                    <a:pt x="646049" y="876427"/>
                    <a:pt x="627888" y="813689"/>
                  </a:cubicBezTo>
                  <a:lnTo>
                    <a:pt x="470916" y="774446"/>
                  </a:lnTo>
                  <a:cubicBezTo>
                    <a:pt x="472186" y="939800"/>
                    <a:pt x="606425" y="1073404"/>
                    <a:pt x="772033" y="1073404"/>
                  </a:cubicBezTo>
                  <a:cubicBezTo>
                    <a:pt x="938403" y="1073404"/>
                    <a:pt x="1073277" y="938530"/>
                    <a:pt x="1073277" y="772160"/>
                  </a:cubicBezTo>
                  <a:cubicBezTo>
                    <a:pt x="1073277" y="606552"/>
                    <a:pt x="939673" y="472313"/>
                    <a:pt x="774319" y="471043"/>
                  </a:cubicBezTo>
                  <a:close/>
                  <a:moveTo>
                    <a:pt x="772160" y="169418"/>
                  </a:moveTo>
                  <a:cubicBezTo>
                    <a:pt x="662305" y="169418"/>
                    <a:pt x="559562" y="199263"/>
                    <a:pt x="470916" y="250698"/>
                  </a:cubicBezTo>
                  <a:lnTo>
                    <a:pt x="470916" y="364236"/>
                  </a:lnTo>
                  <a:lnTo>
                    <a:pt x="510667" y="403987"/>
                  </a:lnTo>
                  <a:cubicBezTo>
                    <a:pt x="584581" y="351409"/>
                    <a:pt x="674624" y="320167"/>
                    <a:pt x="772287" y="320167"/>
                  </a:cubicBezTo>
                  <a:cubicBezTo>
                    <a:pt x="1021842" y="320167"/>
                    <a:pt x="1224153" y="522478"/>
                    <a:pt x="1224153" y="772033"/>
                  </a:cubicBezTo>
                  <a:cubicBezTo>
                    <a:pt x="1224153" y="1021588"/>
                    <a:pt x="1021842" y="1223899"/>
                    <a:pt x="772287" y="1223899"/>
                  </a:cubicBezTo>
                  <a:cubicBezTo>
                    <a:pt x="522732" y="1223899"/>
                    <a:pt x="320167" y="1021588"/>
                    <a:pt x="320167" y="772033"/>
                  </a:cubicBezTo>
                  <a:cubicBezTo>
                    <a:pt x="320167" y="674497"/>
                    <a:pt x="351409" y="584327"/>
                    <a:pt x="403987" y="510413"/>
                  </a:cubicBezTo>
                  <a:lnTo>
                    <a:pt x="364236" y="470662"/>
                  </a:lnTo>
                  <a:lnTo>
                    <a:pt x="364236" y="470662"/>
                  </a:lnTo>
                  <a:lnTo>
                    <a:pt x="250698" y="470662"/>
                  </a:lnTo>
                  <a:cubicBezTo>
                    <a:pt x="199263" y="559308"/>
                    <a:pt x="169418" y="662051"/>
                    <a:pt x="169418" y="771906"/>
                  </a:cubicBezTo>
                  <a:cubicBezTo>
                    <a:pt x="169418" y="1104646"/>
                    <a:pt x="439166" y="1374521"/>
                    <a:pt x="772033" y="1374521"/>
                  </a:cubicBezTo>
                  <a:cubicBezTo>
                    <a:pt x="1104900" y="1374521"/>
                    <a:pt x="1374648" y="1104773"/>
                    <a:pt x="1374648" y="771906"/>
                  </a:cubicBezTo>
                  <a:cubicBezTo>
                    <a:pt x="1374648" y="439039"/>
                    <a:pt x="1104773" y="169418"/>
                    <a:pt x="772033" y="169418"/>
                  </a:cubicBezTo>
                  <a:close/>
                  <a:moveTo>
                    <a:pt x="772033" y="0"/>
                  </a:moveTo>
                  <a:cubicBezTo>
                    <a:pt x="648589" y="0"/>
                    <a:pt x="527304" y="29845"/>
                    <a:pt x="418465" y="85979"/>
                  </a:cubicBezTo>
                  <a:lnTo>
                    <a:pt x="446278" y="113792"/>
                  </a:lnTo>
                  <a:cubicBezTo>
                    <a:pt x="546989" y="63881"/>
                    <a:pt x="658749" y="37719"/>
                    <a:pt x="772033" y="37719"/>
                  </a:cubicBezTo>
                  <a:cubicBezTo>
                    <a:pt x="1176909" y="37719"/>
                    <a:pt x="1506474" y="367157"/>
                    <a:pt x="1506474" y="772160"/>
                  </a:cubicBezTo>
                  <a:cubicBezTo>
                    <a:pt x="1506474" y="1177163"/>
                    <a:pt x="1177036" y="1506601"/>
                    <a:pt x="772033" y="1506601"/>
                  </a:cubicBezTo>
                  <a:cubicBezTo>
                    <a:pt x="367030" y="1506601"/>
                    <a:pt x="37719" y="1177036"/>
                    <a:pt x="37719" y="772033"/>
                  </a:cubicBezTo>
                  <a:cubicBezTo>
                    <a:pt x="37719" y="658622"/>
                    <a:pt x="64008" y="546989"/>
                    <a:pt x="113792" y="446278"/>
                  </a:cubicBezTo>
                  <a:lnTo>
                    <a:pt x="85979" y="418465"/>
                  </a:lnTo>
                  <a:cubicBezTo>
                    <a:pt x="29845" y="527304"/>
                    <a:pt x="0" y="648716"/>
                    <a:pt x="0" y="772033"/>
                  </a:cubicBezTo>
                  <a:cubicBezTo>
                    <a:pt x="0" y="1184148"/>
                    <a:pt x="324612" y="1521968"/>
                    <a:pt x="731647" y="1543050"/>
                  </a:cubicBezTo>
                  <a:lnTo>
                    <a:pt x="812419" y="1543050"/>
                  </a:lnTo>
                  <a:cubicBezTo>
                    <a:pt x="1205992" y="1522730"/>
                    <a:pt x="1522603" y="1206119"/>
                    <a:pt x="1543050" y="812546"/>
                  </a:cubicBezTo>
                  <a:lnTo>
                    <a:pt x="1543050" y="812546"/>
                  </a:lnTo>
                  <a:lnTo>
                    <a:pt x="1543050" y="731647"/>
                  </a:lnTo>
                  <a:lnTo>
                    <a:pt x="1543050" y="731647"/>
                  </a:lnTo>
                  <a:cubicBezTo>
                    <a:pt x="1521968" y="324612"/>
                    <a:pt x="1184148" y="0"/>
                    <a:pt x="772033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3500" y="63500"/>
              <a:ext cx="1544193" cy="1544193"/>
            </a:xfrm>
            <a:custGeom>
              <a:avLst/>
              <a:gdLst/>
              <a:ahLst/>
              <a:cxnLst/>
              <a:rect r="r" b="b" t="t" l="l"/>
              <a:pathLst>
                <a:path h="1544193" w="1544193">
                  <a:moveTo>
                    <a:pt x="0" y="1544193"/>
                  </a:moveTo>
                  <a:lnTo>
                    <a:pt x="1544193" y="1544193"/>
                  </a:lnTo>
                  <a:lnTo>
                    <a:pt x="1544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691885" y="6923418"/>
            <a:ext cx="1593399" cy="1593399"/>
            <a:chOff x="0" y="0"/>
            <a:chExt cx="1593393" cy="15933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97917" y="72390"/>
              <a:ext cx="1022096" cy="1354201"/>
            </a:xfrm>
            <a:custGeom>
              <a:avLst/>
              <a:gdLst/>
              <a:ahLst/>
              <a:cxnLst/>
              <a:rect r="r" b="b" t="t" l="l"/>
              <a:pathLst>
                <a:path h="1354201" w="1022096">
                  <a:moveTo>
                    <a:pt x="948182" y="1058164"/>
                  </a:moveTo>
                  <a:cubicBezTo>
                    <a:pt x="900557" y="1089533"/>
                    <a:pt x="843661" y="1107694"/>
                    <a:pt x="782447" y="1107694"/>
                  </a:cubicBezTo>
                  <a:cubicBezTo>
                    <a:pt x="614553" y="1107694"/>
                    <a:pt x="478663" y="971550"/>
                    <a:pt x="478663" y="803910"/>
                  </a:cubicBezTo>
                  <a:cubicBezTo>
                    <a:pt x="478663" y="636270"/>
                    <a:pt x="614807" y="500126"/>
                    <a:pt x="782447" y="500126"/>
                  </a:cubicBezTo>
                  <a:cubicBezTo>
                    <a:pt x="879856" y="500126"/>
                    <a:pt x="966343" y="546100"/>
                    <a:pt x="1021842" y="617601"/>
                  </a:cubicBezTo>
                  <a:lnTo>
                    <a:pt x="1021842" y="294894"/>
                  </a:lnTo>
                  <a:lnTo>
                    <a:pt x="742061" y="294894"/>
                  </a:lnTo>
                  <a:lnTo>
                    <a:pt x="742061" y="0"/>
                  </a:lnTo>
                  <a:lnTo>
                    <a:pt x="69850" y="0"/>
                  </a:lnTo>
                  <a:lnTo>
                    <a:pt x="0" y="82804"/>
                  </a:lnTo>
                  <a:lnTo>
                    <a:pt x="0" y="1277366"/>
                  </a:lnTo>
                  <a:lnTo>
                    <a:pt x="69850" y="1354201"/>
                  </a:lnTo>
                  <a:lnTo>
                    <a:pt x="947674" y="1354201"/>
                  </a:lnTo>
                  <a:lnTo>
                    <a:pt x="1022096" y="1283843"/>
                  </a:lnTo>
                  <a:lnTo>
                    <a:pt x="1022096" y="1141857"/>
                  </a:lnTo>
                  <a:lnTo>
                    <a:pt x="948182" y="1058164"/>
                  </a:lnTo>
                  <a:close/>
                </a:path>
              </a:pathLst>
            </a:custGeom>
            <a:solidFill>
              <a:srgbClr val="CBCBEB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73152" y="63500"/>
              <a:ext cx="1422019" cy="1394841"/>
            </a:xfrm>
            <a:custGeom>
              <a:avLst/>
              <a:gdLst/>
              <a:ahLst/>
              <a:cxnLst/>
              <a:rect r="r" b="b" t="t" l="l"/>
              <a:pathLst>
                <a:path h="1394841" w="1422019">
                  <a:moveTo>
                    <a:pt x="794258" y="81534"/>
                  </a:moveTo>
                  <a:lnTo>
                    <a:pt x="991362" y="278892"/>
                  </a:lnTo>
                  <a:lnTo>
                    <a:pt x="794258" y="278892"/>
                  </a:lnTo>
                  <a:lnTo>
                    <a:pt x="794258" y="81534"/>
                  </a:lnTo>
                  <a:close/>
                  <a:moveTo>
                    <a:pt x="797814" y="538353"/>
                  </a:moveTo>
                  <a:cubicBezTo>
                    <a:pt x="870966" y="538353"/>
                    <a:pt x="939927" y="566801"/>
                    <a:pt x="991616" y="618744"/>
                  </a:cubicBezTo>
                  <a:cubicBezTo>
                    <a:pt x="1043305" y="670687"/>
                    <a:pt x="1072007" y="739267"/>
                    <a:pt x="1072007" y="812546"/>
                  </a:cubicBezTo>
                  <a:cubicBezTo>
                    <a:pt x="1071753" y="885698"/>
                    <a:pt x="1043305" y="954659"/>
                    <a:pt x="991616" y="1006348"/>
                  </a:cubicBezTo>
                  <a:cubicBezTo>
                    <a:pt x="939927" y="1058037"/>
                    <a:pt x="871093" y="1086739"/>
                    <a:pt x="797814" y="1086739"/>
                  </a:cubicBezTo>
                  <a:cubicBezTo>
                    <a:pt x="724535" y="1086739"/>
                    <a:pt x="655701" y="1058291"/>
                    <a:pt x="604012" y="1006348"/>
                  </a:cubicBezTo>
                  <a:cubicBezTo>
                    <a:pt x="497078" y="899414"/>
                    <a:pt x="497078" y="725551"/>
                    <a:pt x="604012" y="618871"/>
                  </a:cubicBezTo>
                  <a:cubicBezTo>
                    <a:pt x="655701" y="567182"/>
                    <a:pt x="724535" y="538480"/>
                    <a:pt x="797814" y="538480"/>
                  </a:cubicBezTo>
                  <a:close/>
                  <a:moveTo>
                    <a:pt x="746379" y="47879"/>
                  </a:moveTo>
                  <a:lnTo>
                    <a:pt x="746379" y="302768"/>
                  </a:lnTo>
                  <a:cubicBezTo>
                    <a:pt x="746379" y="315976"/>
                    <a:pt x="757174" y="326644"/>
                    <a:pt x="770255" y="326644"/>
                  </a:cubicBezTo>
                  <a:lnTo>
                    <a:pt x="1025398" y="326644"/>
                  </a:lnTo>
                  <a:lnTo>
                    <a:pt x="1025398" y="585089"/>
                  </a:lnTo>
                  <a:cubicBezTo>
                    <a:pt x="964692" y="524383"/>
                    <a:pt x="883793" y="490855"/>
                    <a:pt x="797941" y="490855"/>
                  </a:cubicBezTo>
                  <a:cubicBezTo>
                    <a:pt x="715645" y="490855"/>
                    <a:pt x="638175" y="521716"/>
                    <a:pt x="578358" y="577723"/>
                  </a:cubicBezTo>
                  <a:lnTo>
                    <a:pt x="212852" y="577723"/>
                  </a:lnTo>
                  <a:cubicBezTo>
                    <a:pt x="199644" y="577723"/>
                    <a:pt x="188976" y="588518"/>
                    <a:pt x="188976" y="601599"/>
                  </a:cubicBezTo>
                  <a:cubicBezTo>
                    <a:pt x="188976" y="614680"/>
                    <a:pt x="199771" y="625475"/>
                    <a:pt x="212852" y="625475"/>
                  </a:cubicBezTo>
                  <a:lnTo>
                    <a:pt x="536448" y="625475"/>
                  </a:lnTo>
                  <a:cubicBezTo>
                    <a:pt x="512064" y="659638"/>
                    <a:pt x="495046" y="697484"/>
                    <a:pt x="485521" y="736981"/>
                  </a:cubicBezTo>
                  <a:lnTo>
                    <a:pt x="212852" y="736981"/>
                  </a:lnTo>
                  <a:cubicBezTo>
                    <a:pt x="199644" y="736981"/>
                    <a:pt x="188976" y="747776"/>
                    <a:pt x="188976" y="760857"/>
                  </a:cubicBezTo>
                  <a:cubicBezTo>
                    <a:pt x="188976" y="773938"/>
                    <a:pt x="199771" y="784733"/>
                    <a:pt x="212852" y="784733"/>
                  </a:cubicBezTo>
                  <a:lnTo>
                    <a:pt x="477393" y="784733"/>
                  </a:lnTo>
                  <a:cubicBezTo>
                    <a:pt x="474345" y="822071"/>
                    <a:pt x="477647" y="859663"/>
                    <a:pt x="487172" y="895985"/>
                  </a:cubicBezTo>
                  <a:lnTo>
                    <a:pt x="212852" y="895985"/>
                  </a:lnTo>
                  <a:cubicBezTo>
                    <a:pt x="199644" y="895985"/>
                    <a:pt x="188976" y="906780"/>
                    <a:pt x="188976" y="919861"/>
                  </a:cubicBezTo>
                  <a:cubicBezTo>
                    <a:pt x="188976" y="932942"/>
                    <a:pt x="199771" y="943737"/>
                    <a:pt x="212852" y="943737"/>
                  </a:cubicBezTo>
                  <a:lnTo>
                    <a:pt x="504317" y="943737"/>
                  </a:lnTo>
                  <a:cubicBezTo>
                    <a:pt x="519811" y="978662"/>
                    <a:pt x="541655" y="1011428"/>
                    <a:pt x="570357" y="1040130"/>
                  </a:cubicBezTo>
                  <a:cubicBezTo>
                    <a:pt x="575564" y="1045337"/>
                    <a:pt x="581406" y="1050417"/>
                    <a:pt x="587121" y="1055243"/>
                  </a:cubicBezTo>
                  <a:lnTo>
                    <a:pt x="212852" y="1055243"/>
                  </a:lnTo>
                  <a:cubicBezTo>
                    <a:pt x="199644" y="1055243"/>
                    <a:pt x="188976" y="1066038"/>
                    <a:pt x="188976" y="1079119"/>
                  </a:cubicBezTo>
                  <a:cubicBezTo>
                    <a:pt x="188976" y="1092200"/>
                    <a:pt x="199771" y="1102995"/>
                    <a:pt x="212852" y="1102995"/>
                  </a:cubicBezTo>
                  <a:lnTo>
                    <a:pt x="660146" y="1102995"/>
                  </a:lnTo>
                  <a:cubicBezTo>
                    <a:pt x="703707" y="1123569"/>
                    <a:pt x="750570" y="1134110"/>
                    <a:pt x="797941" y="1134110"/>
                  </a:cubicBezTo>
                  <a:cubicBezTo>
                    <a:pt x="856361" y="1134110"/>
                    <a:pt x="914146" y="1118108"/>
                    <a:pt x="965581" y="1086739"/>
                  </a:cubicBezTo>
                  <a:lnTo>
                    <a:pt x="1025398" y="1158240"/>
                  </a:lnTo>
                  <a:lnTo>
                    <a:pt x="1025398" y="1267587"/>
                  </a:lnTo>
                  <a:cubicBezTo>
                    <a:pt x="1025398" y="1307084"/>
                    <a:pt x="993140" y="1339342"/>
                    <a:pt x="953643" y="1339342"/>
                  </a:cubicBezTo>
                  <a:lnTo>
                    <a:pt x="119507" y="1339342"/>
                  </a:lnTo>
                  <a:cubicBezTo>
                    <a:pt x="80010" y="1339342"/>
                    <a:pt x="47752" y="1307084"/>
                    <a:pt x="47752" y="1267587"/>
                  </a:cubicBezTo>
                  <a:lnTo>
                    <a:pt x="47752" y="119634"/>
                  </a:lnTo>
                  <a:cubicBezTo>
                    <a:pt x="47752" y="80137"/>
                    <a:pt x="80010" y="47879"/>
                    <a:pt x="119507" y="47879"/>
                  </a:cubicBezTo>
                  <a:close/>
                  <a:moveTo>
                    <a:pt x="1043178" y="1020699"/>
                  </a:moveTo>
                  <a:lnTo>
                    <a:pt x="1308227" y="1242187"/>
                  </a:lnTo>
                  <a:cubicBezTo>
                    <a:pt x="1335532" y="1263523"/>
                    <a:pt x="1338072" y="1304798"/>
                    <a:pt x="1313307" y="1329436"/>
                  </a:cubicBezTo>
                  <a:cubicBezTo>
                    <a:pt x="1302385" y="1340739"/>
                    <a:pt x="1287272" y="1346454"/>
                    <a:pt x="1272159" y="1346454"/>
                  </a:cubicBezTo>
                  <a:cubicBezTo>
                    <a:pt x="1254760" y="1346454"/>
                    <a:pt x="1237361" y="1339088"/>
                    <a:pt x="1226185" y="1324483"/>
                  </a:cubicBezTo>
                  <a:lnTo>
                    <a:pt x="1004570" y="1059180"/>
                  </a:lnTo>
                  <a:cubicBezTo>
                    <a:pt x="1011809" y="1053211"/>
                    <a:pt x="1037590" y="1027430"/>
                    <a:pt x="1043305" y="1020699"/>
                  </a:cubicBezTo>
                  <a:close/>
                  <a:moveTo>
                    <a:pt x="119253" y="0"/>
                  </a:moveTo>
                  <a:cubicBezTo>
                    <a:pt x="53340" y="127"/>
                    <a:pt x="0" y="53721"/>
                    <a:pt x="0" y="119634"/>
                  </a:cubicBezTo>
                  <a:lnTo>
                    <a:pt x="0" y="1267714"/>
                  </a:lnTo>
                  <a:cubicBezTo>
                    <a:pt x="0" y="1333754"/>
                    <a:pt x="53594" y="1387348"/>
                    <a:pt x="119634" y="1387348"/>
                  </a:cubicBezTo>
                  <a:lnTo>
                    <a:pt x="953516" y="1387348"/>
                  </a:lnTo>
                  <a:cubicBezTo>
                    <a:pt x="1019556" y="1387348"/>
                    <a:pt x="1073150" y="1333754"/>
                    <a:pt x="1073150" y="1267714"/>
                  </a:cubicBezTo>
                  <a:lnTo>
                    <a:pt x="1073150" y="1215771"/>
                  </a:lnTo>
                  <a:lnTo>
                    <a:pt x="1189355" y="1354709"/>
                  </a:lnTo>
                  <a:cubicBezTo>
                    <a:pt x="1213993" y="1383030"/>
                    <a:pt x="1242822" y="1394841"/>
                    <a:pt x="1270381" y="1394841"/>
                  </a:cubicBezTo>
                  <a:cubicBezTo>
                    <a:pt x="1351280" y="1394841"/>
                    <a:pt x="1422019" y="1293749"/>
                    <a:pt x="1347470" y="1212850"/>
                  </a:cubicBezTo>
                  <a:cubicBezTo>
                    <a:pt x="1344803" y="1210183"/>
                    <a:pt x="1342263" y="1207770"/>
                    <a:pt x="1339088" y="1205484"/>
                  </a:cubicBezTo>
                  <a:lnTo>
                    <a:pt x="1071245" y="981710"/>
                  </a:lnTo>
                  <a:cubicBezTo>
                    <a:pt x="1134364" y="879348"/>
                    <a:pt x="1135126" y="749427"/>
                    <a:pt x="1073150" y="646557"/>
                  </a:cubicBezTo>
                  <a:lnTo>
                    <a:pt x="1073150" y="303276"/>
                  </a:lnTo>
                  <a:cubicBezTo>
                    <a:pt x="1073150" y="303022"/>
                    <a:pt x="1073150" y="302768"/>
                    <a:pt x="1073150" y="302768"/>
                  </a:cubicBezTo>
                  <a:cubicBezTo>
                    <a:pt x="1073150" y="302006"/>
                    <a:pt x="1072642" y="301371"/>
                    <a:pt x="1072642" y="300355"/>
                  </a:cubicBezTo>
                  <a:cubicBezTo>
                    <a:pt x="1072642" y="299847"/>
                    <a:pt x="1072388" y="299212"/>
                    <a:pt x="1072388" y="298958"/>
                  </a:cubicBezTo>
                  <a:cubicBezTo>
                    <a:pt x="1071372" y="293497"/>
                    <a:pt x="1069340" y="288417"/>
                    <a:pt x="1065149" y="284861"/>
                  </a:cubicBezTo>
                  <a:lnTo>
                    <a:pt x="787527" y="6985"/>
                  </a:lnTo>
                  <a:cubicBezTo>
                    <a:pt x="782955" y="2667"/>
                    <a:pt x="776859" y="127"/>
                    <a:pt x="770382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62128" y="481965"/>
              <a:ext cx="371348" cy="47752"/>
            </a:xfrm>
            <a:custGeom>
              <a:avLst/>
              <a:gdLst/>
              <a:ahLst/>
              <a:cxnLst/>
              <a:rect r="r" b="b" t="t" l="l"/>
              <a:pathLst>
                <a:path h="47752" w="371348">
                  <a:moveTo>
                    <a:pt x="23876" y="47752"/>
                  </a:moveTo>
                  <a:lnTo>
                    <a:pt x="347472" y="47752"/>
                  </a:lnTo>
                  <a:cubicBezTo>
                    <a:pt x="360680" y="47752"/>
                    <a:pt x="371348" y="36957"/>
                    <a:pt x="371348" y="23876"/>
                  </a:cubicBezTo>
                  <a:cubicBezTo>
                    <a:pt x="371348" y="10795"/>
                    <a:pt x="360553" y="0"/>
                    <a:pt x="347472" y="0"/>
                  </a:cubicBezTo>
                  <a:lnTo>
                    <a:pt x="23876" y="0"/>
                  </a:lnTo>
                  <a:cubicBezTo>
                    <a:pt x="10668" y="0"/>
                    <a:pt x="0" y="10795"/>
                    <a:pt x="0" y="23876"/>
                  </a:cubicBezTo>
                  <a:cubicBezTo>
                    <a:pt x="0" y="36957"/>
                    <a:pt x="10795" y="47752"/>
                    <a:pt x="23876" y="47752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63500" y="63500"/>
              <a:ext cx="1466342" cy="1466342"/>
            </a:xfrm>
            <a:custGeom>
              <a:avLst/>
              <a:gdLst/>
              <a:ahLst/>
              <a:cxnLst/>
              <a:rect r="r" b="b" t="t" l="l"/>
              <a:pathLst>
                <a:path h="1466342" w="1466342">
                  <a:moveTo>
                    <a:pt x="0" y="1466342"/>
                  </a:moveTo>
                  <a:lnTo>
                    <a:pt x="1466342" y="1466342"/>
                  </a:lnTo>
                  <a:lnTo>
                    <a:pt x="14663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266454" y="2704957"/>
            <a:ext cx="5437080" cy="372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9"/>
              </a:lnSpc>
            </a:pPr>
            <a:r>
              <a:rPr lang="en-US" b="true" sz="10299" i="true">
                <a:solidFill>
                  <a:srgbClr val="2D388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Project  overview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676343" y="1642843"/>
            <a:ext cx="6308855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b="true" sz="3000">
                <a:solidFill>
                  <a:srgbClr val="2D388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 digital portfolio designed to present academic, technical, and creative skills.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676343" y="4694634"/>
            <a:ext cx="7355167" cy="1018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b="true" sz="2799">
                <a:solidFill>
                  <a:srgbClr val="2D388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Serves as a central platform to highlight projects, internships, and certifications.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76343" y="7161571"/>
            <a:ext cx="7261174" cy="1052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0"/>
              </a:lnSpc>
            </a:pPr>
            <a:r>
              <a:rPr lang="en-US" b="true" sz="2899">
                <a:solidFill>
                  <a:srgbClr val="2D388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Focused on simplicity, clarity, and professional presentation.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6331906" cy="10287000"/>
            <a:chOff x="0" y="0"/>
            <a:chExt cx="6331902" cy="1028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31966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6331966">
                  <a:moveTo>
                    <a:pt x="0" y="0"/>
                  </a:moveTo>
                  <a:lnTo>
                    <a:pt x="0" y="10287000"/>
                  </a:lnTo>
                  <a:lnTo>
                    <a:pt x="6331966" y="10287000"/>
                  </a:lnTo>
                  <a:lnTo>
                    <a:pt x="6331966" y="0"/>
                  </a:lnTo>
                  <a:close/>
                </a:path>
              </a:pathLst>
            </a:custGeom>
            <a:solidFill>
              <a:srgbClr val="9D9DE4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3449603"/>
            <a:ext cx="8115300" cy="5153025"/>
          </a:xfrm>
          <a:custGeom>
            <a:avLst/>
            <a:gdLst/>
            <a:ahLst/>
            <a:cxnLst/>
            <a:rect r="r" b="b" t="t" l="l"/>
            <a:pathLst>
              <a:path h="5153025" w="8115300">
                <a:moveTo>
                  <a:pt x="0" y="0"/>
                </a:moveTo>
                <a:lnTo>
                  <a:pt x="8115300" y="0"/>
                </a:lnTo>
                <a:lnTo>
                  <a:pt x="8115300" y="5153025"/>
                </a:lnTo>
                <a:lnTo>
                  <a:pt x="0" y="51530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90" r="0" b="-2499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28700" y="3449603"/>
            <a:ext cx="8115300" cy="5150129"/>
            <a:chOff x="0" y="0"/>
            <a:chExt cx="8115300" cy="51501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15300" cy="5150104"/>
            </a:xfrm>
            <a:custGeom>
              <a:avLst/>
              <a:gdLst/>
              <a:ahLst/>
              <a:cxnLst/>
              <a:rect r="r" b="b" t="t" l="l"/>
              <a:pathLst>
                <a:path h="5150104" w="8115300">
                  <a:moveTo>
                    <a:pt x="0" y="5150104"/>
                  </a:moveTo>
                  <a:lnTo>
                    <a:pt x="8115300" y="5150104"/>
                  </a:lnTo>
                  <a:lnTo>
                    <a:pt x="8115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0481196" y="-63503"/>
            <a:ext cx="6841607" cy="10413997"/>
            <a:chOff x="0" y="0"/>
            <a:chExt cx="6841604" cy="10414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0" y="73152"/>
              <a:ext cx="2556891" cy="1278255"/>
            </a:xfrm>
            <a:custGeom>
              <a:avLst/>
              <a:gdLst/>
              <a:ahLst/>
              <a:cxnLst/>
              <a:rect r="r" b="b" t="t" l="l"/>
              <a:pathLst>
                <a:path h="1278255" w="2556891">
                  <a:moveTo>
                    <a:pt x="2556891" y="0"/>
                  </a:moveTo>
                  <a:lnTo>
                    <a:pt x="1278255" y="1278255"/>
                  </a:lnTo>
                  <a:lnTo>
                    <a:pt x="0" y="0"/>
                  </a:lnTo>
                  <a:lnTo>
                    <a:pt x="2556891" y="0"/>
                  </a:lnTo>
                  <a:close/>
                </a:path>
              </a:pathLst>
            </a:custGeom>
            <a:solidFill>
              <a:srgbClr val="9D9DE4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3500" y="73152"/>
              <a:ext cx="3372104" cy="3372104"/>
            </a:xfrm>
            <a:custGeom>
              <a:avLst/>
              <a:gdLst/>
              <a:ahLst/>
              <a:cxnLst/>
              <a:rect r="r" b="b" t="t" l="l"/>
              <a:pathLst>
                <a:path h="3372104" w="3372104">
                  <a:moveTo>
                    <a:pt x="0" y="2556510"/>
                  </a:moveTo>
                  <a:lnTo>
                    <a:pt x="0" y="3372104"/>
                  </a:lnTo>
                  <a:lnTo>
                    <a:pt x="3372104" y="0"/>
                  </a:lnTo>
                  <a:lnTo>
                    <a:pt x="2556510" y="0"/>
                  </a:lnTo>
                  <a:lnTo>
                    <a:pt x="1278255" y="1278255"/>
                  </a:lnTo>
                  <a:lnTo>
                    <a:pt x="1278255" y="1278636"/>
                  </a:lnTo>
                  <a:lnTo>
                    <a:pt x="1277874" y="1278636"/>
                  </a:lnTo>
                  <a:lnTo>
                    <a:pt x="0" y="2556510"/>
                  </a:lnTo>
                  <a:close/>
                </a:path>
              </a:pathLst>
            </a:custGeom>
            <a:solidFill>
              <a:srgbClr val="8382D1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221105" y="73152"/>
              <a:ext cx="1399286" cy="1278636"/>
            </a:xfrm>
            <a:custGeom>
              <a:avLst/>
              <a:gdLst/>
              <a:ahLst/>
              <a:cxnLst/>
              <a:rect r="r" b="b" t="t" l="l"/>
              <a:pathLst>
                <a:path h="1278636" w="1399286">
                  <a:moveTo>
                    <a:pt x="121031" y="1278636"/>
                  </a:moveTo>
                  <a:lnTo>
                    <a:pt x="0" y="1157605"/>
                  </a:lnTo>
                  <a:lnTo>
                    <a:pt x="1399286" y="0"/>
                  </a:lnTo>
                  <a:lnTo>
                    <a:pt x="121031" y="1278636"/>
                  </a:lnTo>
                  <a:close/>
                </a:path>
              </a:pathLst>
            </a:custGeom>
            <a:solidFill>
              <a:srgbClr val="9D9DE4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633851" y="7134352"/>
              <a:ext cx="3142615" cy="3205734"/>
            </a:xfrm>
            <a:custGeom>
              <a:avLst/>
              <a:gdLst/>
              <a:ahLst/>
              <a:cxnLst/>
              <a:rect r="r" b="b" t="t" l="l"/>
              <a:pathLst>
                <a:path h="3205734" w="3142615">
                  <a:moveTo>
                    <a:pt x="0" y="3142615"/>
                  </a:moveTo>
                  <a:lnTo>
                    <a:pt x="0" y="3205734"/>
                  </a:lnTo>
                  <a:lnTo>
                    <a:pt x="1214755" y="3205734"/>
                  </a:lnTo>
                  <a:lnTo>
                    <a:pt x="3142615" y="1277493"/>
                  </a:lnTo>
                  <a:lnTo>
                    <a:pt x="3142615" y="0"/>
                  </a:lnTo>
                  <a:lnTo>
                    <a:pt x="0" y="3142615"/>
                  </a:lnTo>
                  <a:close/>
                </a:path>
              </a:pathLst>
            </a:custGeom>
            <a:solidFill>
              <a:srgbClr val="615EDB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4848733" y="8411845"/>
              <a:ext cx="1927733" cy="1928241"/>
            </a:xfrm>
            <a:custGeom>
              <a:avLst/>
              <a:gdLst/>
              <a:ahLst/>
              <a:cxnLst/>
              <a:rect r="r" b="b" t="t" l="l"/>
              <a:pathLst>
                <a:path h="1928241" w="1927733">
                  <a:moveTo>
                    <a:pt x="0" y="1928241"/>
                  </a:moveTo>
                  <a:lnTo>
                    <a:pt x="1276985" y="1928241"/>
                  </a:lnTo>
                  <a:lnTo>
                    <a:pt x="1927733" y="1277493"/>
                  </a:lnTo>
                  <a:lnTo>
                    <a:pt x="1927733" y="0"/>
                  </a:lnTo>
                  <a:lnTo>
                    <a:pt x="0" y="1928241"/>
                  </a:lnTo>
                  <a:close/>
                </a:path>
              </a:pathLst>
            </a:custGeom>
            <a:solidFill>
              <a:srgbClr val="615EDB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6125718" y="9689338"/>
              <a:ext cx="650748" cy="650748"/>
            </a:xfrm>
            <a:custGeom>
              <a:avLst/>
              <a:gdLst/>
              <a:ahLst/>
              <a:cxnLst/>
              <a:rect r="r" b="b" t="t" l="l"/>
              <a:pathLst>
                <a:path h="650748" w="650748">
                  <a:moveTo>
                    <a:pt x="0" y="650748"/>
                  </a:moveTo>
                  <a:lnTo>
                    <a:pt x="650748" y="650748"/>
                  </a:lnTo>
                  <a:lnTo>
                    <a:pt x="650748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615EDB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3500" y="73152"/>
              <a:ext cx="1278636" cy="2556891"/>
            </a:xfrm>
            <a:custGeom>
              <a:avLst/>
              <a:gdLst/>
              <a:ahLst/>
              <a:cxnLst/>
              <a:rect r="r" b="b" t="t" l="l"/>
              <a:pathLst>
                <a:path h="2556891" w="1278636">
                  <a:moveTo>
                    <a:pt x="0" y="0"/>
                  </a:moveTo>
                  <a:lnTo>
                    <a:pt x="1278636" y="1278636"/>
                  </a:lnTo>
                  <a:lnTo>
                    <a:pt x="381" y="2556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5EDB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63500" y="73152"/>
              <a:ext cx="1037717" cy="2556891"/>
            </a:xfrm>
            <a:custGeom>
              <a:avLst/>
              <a:gdLst/>
              <a:ahLst/>
              <a:cxnLst/>
              <a:rect r="r" b="b" t="t" l="l"/>
              <a:pathLst>
                <a:path h="2556891" w="1037717">
                  <a:moveTo>
                    <a:pt x="0" y="0"/>
                  </a:moveTo>
                  <a:lnTo>
                    <a:pt x="1037717" y="1278636"/>
                  </a:lnTo>
                  <a:lnTo>
                    <a:pt x="381" y="2556891"/>
                  </a:lnTo>
                </a:path>
              </a:pathLst>
            </a:custGeom>
            <a:solidFill>
              <a:srgbClr val="9D9DE4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873633" y="3256915"/>
              <a:ext cx="95504" cy="95504"/>
            </a:xfrm>
            <a:custGeom>
              <a:avLst/>
              <a:gdLst/>
              <a:ahLst/>
              <a:cxnLst/>
              <a:rect r="r" b="b" t="t" l="l"/>
              <a:pathLst>
                <a:path h="95504" w="95504">
                  <a:moveTo>
                    <a:pt x="95504" y="47752"/>
                  </a:moveTo>
                  <a:cubicBezTo>
                    <a:pt x="95504" y="54102"/>
                    <a:pt x="94234" y="60198"/>
                    <a:pt x="91821" y="66040"/>
                  </a:cubicBezTo>
                  <a:cubicBezTo>
                    <a:pt x="89408" y="71882"/>
                    <a:pt x="85979" y="76962"/>
                    <a:pt x="81534" y="81534"/>
                  </a:cubicBezTo>
                  <a:cubicBezTo>
                    <a:pt x="77089" y="86106"/>
                    <a:pt x="71882" y="89408"/>
                    <a:pt x="66040" y="91821"/>
                  </a:cubicBezTo>
                  <a:cubicBezTo>
                    <a:pt x="60198" y="94234"/>
                    <a:pt x="54102" y="95504"/>
                    <a:pt x="47752" y="95504"/>
                  </a:cubicBezTo>
                  <a:cubicBezTo>
                    <a:pt x="41402" y="95504"/>
                    <a:pt x="35306" y="94234"/>
                    <a:pt x="29464" y="91821"/>
                  </a:cubicBezTo>
                  <a:cubicBezTo>
                    <a:pt x="23622" y="89408"/>
                    <a:pt x="18542" y="85979"/>
                    <a:pt x="13970" y="81534"/>
                  </a:cubicBezTo>
                  <a:cubicBezTo>
                    <a:pt x="9398" y="77089"/>
                    <a:pt x="6096" y="71882"/>
                    <a:pt x="3683" y="66040"/>
                  </a:cubicBezTo>
                  <a:cubicBezTo>
                    <a:pt x="1270" y="60198"/>
                    <a:pt x="0" y="54102"/>
                    <a:pt x="0" y="47752"/>
                  </a:cubicBezTo>
                  <a:cubicBezTo>
                    <a:pt x="0" y="41402"/>
                    <a:pt x="1270" y="35306"/>
                    <a:pt x="3683" y="29464"/>
                  </a:cubicBezTo>
                  <a:cubicBezTo>
                    <a:pt x="6096" y="23622"/>
                    <a:pt x="9525" y="18542"/>
                    <a:pt x="13970" y="13970"/>
                  </a:cubicBezTo>
                  <a:cubicBezTo>
                    <a:pt x="18415" y="9398"/>
                    <a:pt x="23622" y="6096"/>
                    <a:pt x="29464" y="3683"/>
                  </a:cubicBezTo>
                  <a:cubicBezTo>
                    <a:pt x="35306" y="1270"/>
                    <a:pt x="41402" y="0"/>
                    <a:pt x="47752" y="0"/>
                  </a:cubicBezTo>
                  <a:cubicBezTo>
                    <a:pt x="54102" y="0"/>
                    <a:pt x="60198" y="1270"/>
                    <a:pt x="66040" y="3683"/>
                  </a:cubicBezTo>
                  <a:cubicBezTo>
                    <a:pt x="71882" y="6096"/>
                    <a:pt x="76962" y="9525"/>
                    <a:pt x="81534" y="13970"/>
                  </a:cubicBezTo>
                  <a:cubicBezTo>
                    <a:pt x="86106" y="18415"/>
                    <a:pt x="89408" y="23622"/>
                    <a:pt x="91821" y="29464"/>
                  </a:cubicBezTo>
                  <a:cubicBezTo>
                    <a:pt x="94234" y="35306"/>
                    <a:pt x="95504" y="41402"/>
                    <a:pt x="95504" y="47752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826008" y="5285740"/>
              <a:ext cx="95504" cy="95504"/>
            </a:xfrm>
            <a:custGeom>
              <a:avLst/>
              <a:gdLst/>
              <a:ahLst/>
              <a:cxnLst/>
              <a:rect r="r" b="b" t="t" l="l"/>
              <a:pathLst>
                <a:path h="95504" w="95504">
                  <a:moveTo>
                    <a:pt x="95504" y="47752"/>
                  </a:moveTo>
                  <a:cubicBezTo>
                    <a:pt x="95504" y="54102"/>
                    <a:pt x="94234" y="60198"/>
                    <a:pt x="91821" y="66040"/>
                  </a:cubicBezTo>
                  <a:cubicBezTo>
                    <a:pt x="89408" y="71882"/>
                    <a:pt x="85979" y="76962"/>
                    <a:pt x="81534" y="81534"/>
                  </a:cubicBezTo>
                  <a:cubicBezTo>
                    <a:pt x="77089" y="86106"/>
                    <a:pt x="71882" y="89408"/>
                    <a:pt x="66040" y="91821"/>
                  </a:cubicBezTo>
                  <a:cubicBezTo>
                    <a:pt x="60198" y="94234"/>
                    <a:pt x="54102" y="95504"/>
                    <a:pt x="47752" y="95504"/>
                  </a:cubicBezTo>
                  <a:cubicBezTo>
                    <a:pt x="41402" y="95504"/>
                    <a:pt x="35306" y="94234"/>
                    <a:pt x="29464" y="91821"/>
                  </a:cubicBezTo>
                  <a:cubicBezTo>
                    <a:pt x="23622" y="89408"/>
                    <a:pt x="18542" y="85979"/>
                    <a:pt x="13970" y="81534"/>
                  </a:cubicBezTo>
                  <a:cubicBezTo>
                    <a:pt x="9398" y="77089"/>
                    <a:pt x="6096" y="71882"/>
                    <a:pt x="3683" y="66040"/>
                  </a:cubicBezTo>
                  <a:cubicBezTo>
                    <a:pt x="1270" y="60198"/>
                    <a:pt x="0" y="54102"/>
                    <a:pt x="0" y="47752"/>
                  </a:cubicBezTo>
                  <a:cubicBezTo>
                    <a:pt x="0" y="41402"/>
                    <a:pt x="1270" y="35306"/>
                    <a:pt x="3683" y="29464"/>
                  </a:cubicBezTo>
                  <a:cubicBezTo>
                    <a:pt x="6096" y="23622"/>
                    <a:pt x="9525" y="18542"/>
                    <a:pt x="13970" y="13970"/>
                  </a:cubicBezTo>
                  <a:cubicBezTo>
                    <a:pt x="18415" y="9398"/>
                    <a:pt x="23622" y="6096"/>
                    <a:pt x="29464" y="3683"/>
                  </a:cubicBezTo>
                  <a:cubicBezTo>
                    <a:pt x="35306" y="1270"/>
                    <a:pt x="41402" y="0"/>
                    <a:pt x="47752" y="0"/>
                  </a:cubicBezTo>
                  <a:cubicBezTo>
                    <a:pt x="54102" y="0"/>
                    <a:pt x="60198" y="1270"/>
                    <a:pt x="66040" y="3683"/>
                  </a:cubicBezTo>
                  <a:cubicBezTo>
                    <a:pt x="71882" y="6096"/>
                    <a:pt x="76962" y="9525"/>
                    <a:pt x="81534" y="13970"/>
                  </a:cubicBezTo>
                  <a:cubicBezTo>
                    <a:pt x="86106" y="18415"/>
                    <a:pt x="89408" y="23622"/>
                    <a:pt x="91821" y="29464"/>
                  </a:cubicBezTo>
                  <a:cubicBezTo>
                    <a:pt x="94234" y="35306"/>
                    <a:pt x="95504" y="41402"/>
                    <a:pt x="95504" y="4775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826008" y="6914516"/>
              <a:ext cx="95504" cy="95503"/>
            </a:xfrm>
            <a:custGeom>
              <a:avLst/>
              <a:gdLst/>
              <a:ahLst/>
              <a:cxnLst/>
              <a:rect r="r" b="b" t="t" l="l"/>
              <a:pathLst>
                <a:path h="95503" w="95504">
                  <a:moveTo>
                    <a:pt x="95504" y="47751"/>
                  </a:moveTo>
                  <a:cubicBezTo>
                    <a:pt x="95504" y="54101"/>
                    <a:pt x="94234" y="60197"/>
                    <a:pt x="91821" y="66039"/>
                  </a:cubicBezTo>
                  <a:cubicBezTo>
                    <a:pt x="89408" y="71882"/>
                    <a:pt x="85979" y="76961"/>
                    <a:pt x="81534" y="81533"/>
                  </a:cubicBezTo>
                  <a:cubicBezTo>
                    <a:pt x="77089" y="86105"/>
                    <a:pt x="71882" y="89407"/>
                    <a:pt x="66040" y="91820"/>
                  </a:cubicBezTo>
                  <a:cubicBezTo>
                    <a:pt x="60198" y="94233"/>
                    <a:pt x="54102" y="95503"/>
                    <a:pt x="47752" y="95503"/>
                  </a:cubicBezTo>
                  <a:cubicBezTo>
                    <a:pt x="41402" y="95503"/>
                    <a:pt x="35306" y="94233"/>
                    <a:pt x="29464" y="91820"/>
                  </a:cubicBezTo>
                  <a:cubicBezTo>
                    <a:pt x="23622" y="89407"/>
                    <a:pt x="18542" y="85978"/>
                    <a:pt x="13970" y="81533"/>
                  </a:cubicBezTo>
                  <a:cubicBezTo>
                    <a:pt x="9398" y="77088"/>
                    <a:pt x="6096" y="71881"/>
                    <a:pt x="3683" y="66039"/>
                  </a:cubicBezTo>
                  <a:cubicBezTo>
                    <a:pt x="1270" y="60198"/>
                    <a:pt x="0" y="54101"/>
                    <a:pt x="0" y="47751"/>
                  </a:cubicBezTo>
                  <a:cubicBezTo>
                    <a:pt x="0" y="41401"/>
                    <a:pt x="1270" y="35306"/>
                    <a:pt x="3683" y="29463"/>
                  </a:cubicBezTo>
                  <a:cubicBezTo>
                    <a:pt x="6096" y="23621"/>
                    <a:pt x="9525" y="18541"/>
                    <a:pt x="13970" y="13970"/>
                  </a:cubicBezTo>
                  <a:cubicBezTo>
                    <a:pt x="18415" y="9398"/>
                    <a:pt x="23622" y="6096"/>
                    <a:pt x="29464" y="3683"/>
                  </a:cubicBezTo>
                  <a:cubicBezTo>
                    <a:pt x="35306" y="1270"/>
                    <a:pt x="41402" y="0"/>
                    <a:pt x="47752" y="0"/>
                  </a:cubicBezTo>
                  <a:cubicBezTo>
                    <a:pt x="54102" y="0"/>
                    <a:pt x="60198" y="1270"/>
                    <a:pt x="66040" y="3683"/>
                  </a:cubicBezTo>
                  <a:cubicBezTo>
                    <a:pt x="71882" y="6096"/>
                    <a:pt x="76962" y="9525"/>
                    <a:pt x="81534" y="13970"/>
                  </a:cubicBezTo>
                  <a:cubicBezTo>
                    <a:pt x="86106" y="18414"/>
                    <a:pt x="89408" y="23622"/>
                    <a:pt x="91821" y="29463"/>
                  </a:cubicBezTo>
                  <a:cubicBezTo>
                    <a:pt x="94234" y="35305"/>
                    <a:pt x="95504" y="41401"/>
                    <a:pt x="95504" y="4775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826008" y="8543291"/>
              <a:ext cx="95504" cy="95376"/>
            </a:xfrm>
            <a:custGeom>
              <a:avLst/>
              <a:gdLst/>
              <a:ahLst/>
              <a:cxnLst/>
              <a:rect r="r" b="b" t="t" l="l"/>
              <a:pathLst>
                <a:path h="95376" w="95504">
                  <a:moveTo>
                    <a:pt x="95504" y="47751"/>
                  </a:moveTo>
                  <a:cubicBezTo>
                    <a:pt x="95504" y="54101"/>
                    <a:pt x="94234" y="60197"/>
                    <a:pt x="91821" y="65912"/>
                  </a:cubicBezTo>
                  <a:cubicBezTo>
                    <a:pt x="89408" y="71627"/>
                    <a:pt x="85979" y="76834"/>
                    <a:pt x="81534" y="81406"/>
                  </a:cubicBezTo>
                  <a:cubicBezTo>
                    <a:pt x="77089" y="85978"/>
                    <a:pt x="71882" y="89280"/>
                    <a:pt x="66040" y="91693"/>
                  </a:cubicBezTo>
                  <a:cubicBezTo>
                    <a:pt x="60198" y="94106"/>
                    <a:pt x="54102" y="95376"/>
                    <a:pt x="47752" y="95376"/>
                  </a:cubicBezTo>
                  <a:cubicBezTo>
                    <a:pt x="41402" y="95376"/>
                    <a:pt x="35306" y="94106"/>
                    <a:pt x="29464" y="91693"/>
                  </a:cubicBezTo>
                  <a:cubicBezTo>
                    <a:pt x="23622" y="89280"/>
                    <a:pt x="18542" y="85851"/>
                    <a:pt x="13970" y="81406"/>
                  </a:cubicBezTo>
                  <a:cubicBezTo>
                    <a:pt x="9398" y="76961"/>
                    <a:pt x="6096" y="71754"/>
                    <a:pt x="3683" y="65912"/>
                  </a:cubicBezTo>
                  <a:cubicBezTo>
                    <a:pt x="1270" y="60071"/>
                    <a:pt x="0" y="53974"/>
                    <a:pt x="0" y="47751"/>
                  </a:cubicBezTo>
                  <a:cubicBezTo>
                    <a:pt x="0" y="41528"/>
                    <a:pt x="1270" y="35306"/>
                    <a:pt x="3683" y="29463"/>
                  </a:cubicBezTo>
                  <a:cubicBezTo>
                    <a:pt x="6096" y="23621"/>
                    <a:pt x="9525" y="18541"/>
                    <a:pt x="13970" y="13970"/>
                  </a:cubicBezTo>
                  <a:cubicBezTo>
                    <a:pt x="18415" y="9398"/>
                    <a:pt x="23622" y="6096"/>
                    <a:pt x="29464" y="3683"/>
                  </a:cubicBezTo>
                  <a:cubicBezTo>
                    <a:pt x="35306" y="1270"/>
                    <a:pt x="41402" y="0"/>
                    <a:pt x="47752" y="0"/>
                  </a:cubicBezTo>
                  <a:cubicBezTo>
                    <a:pt x="54102" y="0"/>
                    <a:pt x="60198" y="1270"/>
                    <a:pt x="66040" y="3683"/>
                  </a:cubicBezTo>
                  <a:cubicBezTo>
                    <a:pt x="71882" y="6096"/>
                    <a:pt x="76962" y="9525"/>
                    <a:pt x="81534" y="13970"/>
                  </a:cubicBezTo>
                  <a:cubicBezTo>
                    <a:pt x="86106" y="18414"/>
                    <a:pt x="89408" y="23622"/>
                    <a:pt x="91821" y="29463"/>
                  </a:cubicBezTo>
                  <a:cubicBezTo>
                    <a:pt x="94234" y="35305"/>
                    <a:pt x="95504" y="41401"/>
                    <a:pt x="95504" y="4775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63500" y="63500"/>
              <a:ext cx="671461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6714617">
                  <a:moveTo>
                    <a:pt x="0" y="10287000"/>
                  </a:moveTo>
                  <a:lnTo>
                    <a:pt x="6714617" y="10287000"/>
                  </a:lnTo>
                  <a:lnTo>
                    <a:pt x="6714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2053933" y="778221"/>
            <a:ext cx="4628302" cy="1812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19"/>
              </a:lnSpc>
            </a:pPr>
            <a:r>
              <a:rPr lang="en-US" b="true" sz="9799" i="true">
                <a:solidFill>
                  <a:srgbClr val="2D388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end user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610575" y="2825144"/>
            <a:ext cx="5014398" cy="1406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8"/>
              </a:lnSpc>
            </a:pPr>
            <a:r>
              <a:rPr lang="en-US" sz="3300">
                <a:solidFill>
                  <a:srgbClr val="2D38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Students: Display academic records &amp; skills.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567112" y="4976536"/>
            <a:ext cx="5667118" cy="110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4"/>
              </a:lnSpc>
            </a:pPr>
            <a:r>
              <a:rPr lang="en-US" sz="3099">
                <a:solidFill>
                  <a:srgbClr val="2D38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Faculty/Guides: Monitor student progress.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567112" y="6605311"/>
            <a:ext cx="4730763" cy="110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4"/>
              </a:lnSpc>
            </a:pPr>
            <a:r>
              <a:rPr lang="en-US" sz="3099">
                <a:solidFill>
                  <a:srgbClr val="2D38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Recruiters: Identify capable candidates.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567112" y="8234086"/>
            <a:ext cx="5608091" cy="1109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4"/>
              </a:lnSpc>
            </a:pPr>
            <a:r>
              <a:rPr lang="en-US" sz="3099">
                <a:solidFill>
                  <a:srgbClr val="2D38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Organizations/Institutions: Keep a database of talent.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-40367"/>
            <a:ext cx="5499897" cy="2403158"/>
            <a:chOff x="0" y="0"/>
            <a:chExt cx="5499900" cy="2403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4615" y="63500"/>
              <a:ext cx="5309362" cy="2261616"/>
            </a:xfrm>
            <a:custGeom>
              <a:avLst/>
              <a:gdLst/>
              <a:ahLst/>
              <a:cxnLst/>
              <a:rect r="r" b="b" t="t" l="l"/>
              <a:pathLst>
                <a:path h="2261616" w="5309362">
                  <a:moveTo>
                    <a:pt x="0" y="0"/>
                  </a:moveTo>
                  <a:lnTo>
                    <a:pt x="0" y="80264"/>
                  </a:lnTo>
                  <a:lnTo>
                    <a:pt x="1394460" y="1474724"/>
                  </a:lnTo>
                  <a:lnTo>
                    <a:pt x="2181987" y="2261616"/>
                  </a:lnTo>
                  <a:lnTo>
                    <a:pt x="2181987" y="1805178"/>
                  </a:lnTo>
                  <a:lnTo>
                    <a:pt x="2182622" y="1805178"/>
                  </a:lnTo>
                  <a:lnTo>
                    <a:pt x="5309362" y="0"/>
                  </a:lnTo>
                  <a:close/>
                </a:path>
              </a:pathLst>
            </a:custGeom>
            <a:solidFill>
              <a:srgbClr val="CBCBEB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94615" y="63500"/>
              <a:ext cx="2182622" cy="2262251"/>
            </a:xfrm>
            <a:custGeom>
              <a:avLst/>
              <a:gdLst/>
              <a:ahLst/>
              <a:cxnLst/>
              <a:rect r="r" b="b" t="t" l="l"/>
              <a:pathLst>
                <a:path h="2262251" w="2182622">
                  <a:moveTo>
                    <a:pt x="0" y="0"/>
                  </a:moveTo>
                  <a:lnTo>
                    <a:pt x="0" y="80264"/>
                  </a:lnTo>
                  <a:lnTo>
                    <a:pt x="1394460" y="1474724"/>
                  </a:lnTo>
                  <a:lnTo>
                    <a:pt x="2181987" y="2261616"/>
                  </a:lnTo>
                  <a:lnTo>
                    <a:pt x="2182622" y="2262251"/>
                  </a:lnTo>
                  <a:lnTo>
                    <a:pt x="2182622" y="1805178"/>
                  </a:lnTo>
                  <a:lnTo>
                    <a:pt x="382397" y="0"/>
                  </a:lnTo>
                  <a:close/>
                </a:path>
              </a:pathLst>
            </a:custGeom>
            <a:solidFill>
              <a:srgbClr val="8382D1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94615" y="143764"/>
              <a:ext cx="1394460" cy="2195830"/>
            </a:xfrm>
            <a:custGeom>
              <a:avLst/>
              <a:gdLst/>
              <a:ahLst/>
              <a:cxnLst/>
              <a:rect r="r" b="b" t="t" l="l"/>
              <a:pathLst>
                <a:path h="2195830" w="1394460">
                  <a:moveTo>
                    <a:pt x="1394460" y="1394460"/>
                  </a:moveTo>
                  <a:lnTo>
                    <a:pt x="0" y="0"/>
                  </a:lnTo>
                  <a:lnTo>
                    <a:pt x="0" y="2195830"/>
                  </a:lnTo>
                  <a:lnTo>
                    <a:pt x="1394460" y="1394460"/>
                  </a:lnTo>
                  <a:close/>
                </a:path>
              </a:pathLst>
            </a:custGeom>
            <a:solidFill>
              <a:srgbClr val="615EDB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5372862" cy="2276094"/>
            </a:xfrm>
            <a:custGeom>
              <a:avLst/>
              <a:gdLst/>
              <a:ahLst/>
              <a:cxnLst/>
              <a:rect r="r" b="b" t="t" l="l"/>
              <a:pathLst>
                <a:path h="2276094" w="5372862">
                  <a:moveTo>
                    <a:pt x="0" y="2276094"/>
                  </a:moveTo>
                  <a:lnTo>
                    <a:pt x="5372862" y="2276094"/>
                  </a:lnTo>
                  <a:lnTo>
                    <a:pt x="53728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2851606" y="-39767"/>
            <a:ext cx="5499897" cy="2403158"/>
            <a:chOff x="0" y="0"/>
            <a:chExt cx="5499900" cy="240315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95758" y="63500"/>
              <a:ext cx="5309489" cy="2261616"/>
            </a:xfrm>
            <a:custGeom>
              <a:avLst/>
              <a:gdLst/>
              <a:ahLst/>
              <a:cxnLst/>
              <a:rect r="r" b="b" t="t" l="l"/>
              <a:pathLst>
                <a:path h="2261616" w="5309489">
                  <a:moveTo>
                    <a:pt x="0" y="0"/>
                  </a:moveTo>
                  <a:lnTo>
                    <a:pt x="5309489" y="0"/>
                  </a:lnTo>
                  <a:lnTo>
                    <a:pt x="5309489" y="80264"/>
                  </a:lnTo>
                  <a:lnTo>
                    <a:pt x="3915029" y="1474724"/>
                  </a:lnTo>
                  <a:lnTo>
                    <a:pt x="3127502" y="2261616"/>
                  </a:lnTo>
                  <a:lnTo>
                    <a:pt x="3127502" y="1805178"/>
                  </a:lnTo>
                  <a:lnTo>
                    <a:pt x="3126867" y="1805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EB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3222625" y="63500"/>
              <a:ext cx="2182749" cy="2262251"/>
            </a:xfrm>
            <a:custGeom>
              <a:avLst/>
              <a:gdLst/>
              <a:ahLst/>
              <a:cxnLst/>
              <a:rect r="r" b="b" t="t" l="l"/>
              <a:pathLst>
                <a:path h="2262251" w="2182749">
                  <a:moveTo>
                    <a:pt x="0" y="2262251"/>
                  </a:moveTo>
                  <a:lnTo>
                    <a:pt x="0" y="1805178"/>
                  </a:lnTo>
                  <a:lnTo>
                    <a:pt x="1800225" y="0"/>
                  </a:lnTo>
                  <a:lnTo>
                    <a:pt x="2182749" y="0"/>
                  </a:lnTo>
                  <a:lnTo>
                    <a:pt x="2182749" y="80264"/>
                  </a:lnTo>
                  <a:lnTo>
                    <a:pt x="788289" y="1474724"/>
                  </a:lnTo>
                  <a:lnTo>
                    <a:pt x="762" y="2261616"/>
                  </a:lnTo>
                  <a:lnTo>
                    <a:pt x="127" y="2262251"/>
                  </a:lnTo>
                  <a:close/>
                </a:path>
              </a:pathLst>
            </a:custGeom>
            <a:solidFill>
              <a:srgbClr val="8382D1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4010787" y="143764"/>
              <a:ext cx="1394460" cy="2195830"/>
            </a:xfrm>
            <a:custGeom>
              <a:avLst/>
              <a:gdLst/>
              <a:ahLst/>
              <a:cxnLst/>
              <a:rect r="r" b="b" t="t" l="l"/>
              <a:pathLst>
                <a:path h="2195830" w="1394460">
                  <a:moveTo>
                    <a:pt x="0" y="1394460"/>
                  </a:moveTo>
                  <a:lnTo>
                    <a:pt x="1394460" y="0"/>
                  </a:lnTo>
                  <a:lnTo>
                    <a:pt x="1394460" y="2195830"/>
                  </a:lnTo>
                  <a:lnTo>
                    <a:pt x="0" y="1394460"/>
                  </a:lnTo>
                  <a:close/>
                </a:path>
              </a:pathLst>
            </a:custGeom>
            <a:solidFill>
              <a:srgbClr val="615EDB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3500" y="63500"/>
              <a:ext cx="5372862" cy="2276094"/>
            </a:xfrm>
            <a:custGeom>
              <a:avLst/>
              <a:gdLst/>
              <a:ahLst/>
              <a:cxnLst/>
              <a:rect r="r" b="b" t="t" l="l"/>
              <a:pathLst>
                <a:path h="2276094" w="5372862">
                  <a:moveTo>
                    <a:pt x="0" y="2276094"/>
                  </a:moveTo>
                  <a:lnTo>
                    <a:pt x="5372862" y="2276094"/>
                  </a:lnTo>
                  <a:lnTo>
                    <a:pt x="53728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4657315" y="1016375"/>
            <a:ext cx="9152611" cy="132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 i="true">
                <a:solidFill>
                  <a:srgbClr val="2D388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tools and thechnologies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40707" y="3452193"/>
            <a:ext cx="9020975" cy="66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5"/>
              </a:lnSpc>
            </a:pPr>
            <a:r>
              <a:rPr lang="en-US" sz="3600">
                <a:solidFill>
                  <a:srgbClr val="2D38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&amp; Layout: Canva, Figma, Photoshop.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185428" y="4728543"/>
            <a:ext cx="10153726" cy="66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5"/>
              </a:lnSpc>
            </a:pPr>
            <a:r>
              <a:rPr lang="en-US" sz="3600">
                <a:solidFill>
                  <a:srgbClr val="2D38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Development: HTML, CSS, Bootstrap, JavaScript.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019008" y="6004893"/>
            <a:ext cx="8452971" cy="66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5"/>
              </a:lnSpc>
            </a:pPr>
            <a:r>
              <a:rPr lang="en-US" sz="3600">
                <a:solidFill>
                  <a:srgbClr val="2D38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(if dynamic): MySQL / Firebase.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88525" y="7281243"/>
            <a:ext cx="8107404" cy="1306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5"/>
              </a:lnSpc>
            </a:pPr>
            <a:r>
              <a:rPr lang="en-US" sz="3600">
                <a:solidFill>
                  <a:srgbClr val="2D38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Presentation: MS PowerPoint / Google S lides.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2122170"/>
            <a:ext cx="8115300" cy="7134225"/>
          </a:xfrm>
          <a:custGeom>
            <a:avLst/>
            <a:gdLst/>
            <a:ahLst/>
            <a:cxnLst/>
            <a:rect r="r" b="b" t="t" l="l"/>
            <a:pathLst>
              <a:path h="7134225" w="8115300">
                <a:moveTo>
                  <a:pt x="0" y="0"/>
                </a:moveTo>
                <a:lnTo>
                  <a:pt x="8115300" y="0"/>
                </a:lnTo>
                <a:lnTo>
                  <a:pt x="8115300" y="7134225"/>
                </a:lnTo>
                <a:lnTo>
                  <a:pt x="0" y="71342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991" t="0" r="-1605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770783" y="3369945"/>
            <a:ext cx="85725" cy="85725"/>
            <a:chOff x="0" y="0"/>
            <a:chExt cx="85725" cy="857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770783" y="4436745"/>
            <a:ext cx="85725" cy="85725"/>
            <a:chOff x="0" y="0"/>
            <a:chExt cx="85725" cy="857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770783" y="5503545"/>
            <a:ext cx="85725" cy="85725"/>
            <a:chOff x="0" y="0"/>
            <a:chExt cx="85725" cy="857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770783" y="6570345"/>
            <a:ext cx="85725" cy="85725"/>
            <a:chOff x="0" y="0"/>
            <a:chExt cx="85725" cy="857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770783" y="7637145"/>
            <a:ext cx="85725" cy="85725"/>
            <a:chOff x="0" y="0"/>
            <a:chExt cx="85725" cy="8572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9144000" y="2122170"/>
            <a:ext cx="8115300" cy="7136130"/>
            <a:chOff x="0" y="0"/>
            <a:chExt cx="8115300" cy="713613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15300" cy="7136130"/>
            </a:xfrm>
            <a:custGeom>
              <a:avLst/>
              <a:gdLst/>
              <a:ahLst/>
              <a:cxnLst/>
              <a:rect r="r" b="b" t="t" l="l"/>
              <a:pathLst>
                <a:path h="7136130" w="8115300">
                  <a:moveTo>
                    <a:pt x="0" y="7136130"/>
                  </a:moveTo>
                  <a:lnTo>
                    <a:pt x="8115300" y="7136130"/>
                  </a:lnTo>
                  <a:lnTo>
                    <a:pt x="8115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098309" y="253517"/>
            <a:ext cx="10686745" cy="132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>
                <a:solidFill>
                  <a:srgbClr val="2D388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Portfolio design and layout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61208" y="2037588"/>
            <a:ext cx="2979934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D38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rgbClr val="2D38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included: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08908" y="3104388"/>
            <a:ext cx="3137325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D38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Profile / About Me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08908" y="4171188"/>
            <a:ext cx="3105074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D38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 &amp; Skills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08908" y="5237988"/>
            <a:ext cx="4064184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D38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Projects &amp; Certifications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008908" y="6304788"/>
            <a:ext cx="4360697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D38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Achievements &amp; Activities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08908" y="7371588"/>
            <a:ext cx="3464547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D38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 Information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61208" y="8438388"/>
            <a:ext cx="6711467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D38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Layout designed for easy navigation and  readability.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8697925" y="2183930"/>
            <a:ext cx="108595" cy="108595"/>
            <a:chOff x="0" y="0"/>
            <a:chExt cx="108598" cy="1085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8585" cy="108585"/>
            </a:xfrm>
            <a:custGeom>
              <a:avLst/>
              <a:gdLst/>
              <a:ahLst/>
              <a:cxnLst/>
              <a:rect r="r" b="b" t="t" l="l"/>
              <a:pathLst>
                <a:path h="108585" w="108585">
                  <a:moveTo>
                    <a:pt x="108585" y="54356"/>
                  </a:moveTo>
                  <a:cubicBezTo>
                    <a:pt x="108585" y="57912"/>
                    <a:pt x="108204" y="61468"/>
                    <a:pt x="107569" y="64897"/>
                  </a:cubicBezTo>
                  <a:cubicBezTo>
                    <a:pt x="106934" y="68326"/>
                    <a:pt x="105791" y="71755"/>
                    <a:pt x="104521" y="75057"/>
                  </a:cubicBezTo>
                  <a:cubicBezTo>
                    <a:pt x="103251" y="78359"/>
                    <a:pt x="101473" y="81534"/>
                    <a:pt x="99441" y="84455"/>
                  </a:cubicBezTo>
                  <a:cubicBezTo>
                    <a:pt x="97409" y="87376"/>
                    <a:pt x="95250" y="90170"/>
                    <a:pt x="92710" y="92710"/>
                  </a:cubicBezTo>
                  <a:cubicBezTo>
                    <a:pt x="90170" y="95250"/>
                    <a:pt x="87503" y="97536"/>
                    <a:pt x="84455" y="99441"/>
                  </a:cubicBezTo>
                  <a:cubicBezTo>
                    <a:pt x="81407" y="101346"/>
                    <a:pt x="78359" y="103124"/>
                    <a:pt x="75057" y="104521"/>
                  </a:cubicBezTo>
                  <a:cubicBezTo>
                    <a:pt x="71755" y="105918"/>
                    <a:pt x="68326" y="106934"/>
                    <a:pt x="64897" y="107569"/>
                  </a:cubicBezTo>
                  <a:cubicBezTo>
                    <a:pt x="61468" y="108204"/>
                    <a:pt x="57912" y="108585"/>
                    <a:pt x="54356" y="108585"/>
                  </a:cubicBezTo>
                  <a:cubicBezTo>
                    <a:pt x="50800" y="108585"/>
                    <a:pt x="47244" y="108204"/>
                    <a:pt x="43815" y="107569"/>
                  </a:cubicBezTo>
                  <a:cubicBezTo>
                    <a:pt x="40386" y="106934"/>
                    <a:pt x="36957" y="105791"/>
                    <a:pt x="33655" y="104521"/>
                  </a:cubicBezTo>
                  <a:cubicBezTo>
                    <a:pt x="30353" y="103251"/>
                    <a:pt x="27178" y="101473"/>
                    <a:pt x="24257" y="99441"/>
                  </a:cubicBezTo>
                  <a:cubicBezTo>
                    <a:pt x="21336" y="97409"/>
                    <a:pt x="18542" y="95250"/>
                    <a:pt x="16002" y="92710"/>
                  </a:cubicBezTo>
                  <a:cubicBezTo>
                    <a:pt x="13462" y="90170"/>
                    <a:pt x="11176" y="87503"/>
                    <a:pt x="9271" y="84455"/>
                  </a:cubicBezTo>
                  <a:cubicBezTo>
                    <a:pt x="7366" y="81407"/>
                    <a:pt x="5588" y="78359"/>
                    <a:pt x="4191" y="75057"/>
                  </a:cubicBezTo>
                  <a:cubicBezTo>
                    <a:pt x="2794" y="71755"/>
                    <a:pt x="1778" y="68326"/>
                    <a:pt x="1143" y="64897"/>
                  </a:cubicBezTo>
                  <a:cubicBezTo>
                    <a:pt x="508" y="61468"/>
                    <a:pt x="0" y="57912"/>
                    <a:pt x="0" y="54356"/>
                  </a:cubicBezTo>
                  <a:cubicBezTo>
                    <a:pt x="0" y="50800"/>
                    <a:pt x="381" y="47244"/>
                    <a:pt x="1016" y="43815"/>
                  </a:cubicBezTo>
                  <a:cubicBezTo>
                    <a:pt x="1651" y="40386"/>
                    <a:pt x="2794" y="36957"/>
                    <a:pt x="4064" y="33655"/>
                  </a:cubicBezTo>
                  <a:cubicBezTo>
                    <a:pt x="5334" y="30353"/>
                    <a:pt x="7112" y="27178"/>
                    <a:pt x="9144" y="24257"/>
                  </a:cubicBezTo>
                  <a:cubicBezTo>
                    <a:pt x="11176" y="21336"/>
                    <a:pt x="13335" y="18542"/>
                    <a:pt x="15875" y="16002"/>
                  </a:cubicBezTo>
                  <a:cubicBezTo>
                    <a:pt x="18415" y="13462"/>
                    <a:pt x="21082" y="11176"/>
                    <a:pt x="24130" y="9271"/>
                  </a:cubicBezTo>
                  <a:cubicBezTo>
                    <a:pt x="27178" y="7366"/>
                    <a:pt x="30226" y="5588"/>
                    <a:pt x="33528" y="4191"/>
                  </a:cubicBezTo>
                  <a:cubicBezTo>
                    <a:pt x="36830" y="2794"/>
                    <a:pt x="40259" y="1778"/>
                    <a:pt x="43688" y="1143"/>
                  </a:cubicBezTo>
                  <a:cubicBezTo>
                    <a:pt x="47117" y="508"/>
                    <a:pt x="50673" y="0"/>
                    <a:pt x="54356" y="0"/>
                  </a:cubicBezTo>
                  <a:cubicBezTo>
                    <a:pt x="58039" y="0"/>
                    <a:pt x="61468" y="381"/>
                    <a:pt x="64897" y="1016"/>
                  </a:cubicBezTo>
                  <a:cubicBezTo>
                    <a:pt x="68326" y="1651"/>
                    <a:pt x="71755" y="2794"/>
                    <a:pt x="75057" y="4064"/>
                  </a:cubicBezTo>
                  <a:cubicBezTo>
                    <a:pt x="78359" y="5334"/>
                    <a:pt x="81534" y="7112"/>
                    <a:pt x="84455" y="9144"/>
                  </a:cubicBezTo>
                  <a:cubicBezTo>
                    <a:pt x="87376" y="11176"/>
                    <a:pt x="90170" y="13335"/>
                    <a:pt x="92710" y="15875"/>
                  </a:cubicBezTo>
                  <a:cubicBezTo>
                    <a:pt x="95250" y="18415"/>
                    <a:pt x="97536" y="21082"/>
                    <a:pt x="99441" y="24130"/>
                  </a:cubicBezTo>
                  <a:cubicBezTo>
                    <a:pt x="101346" y="27178"/>
                    <a:pt x="103124" y="30226"/>
                    <a:pt x="104521" y="33528"/>
                  </a:cubicBezTo>
                  <a:cubicBezTo>
                    <a:pt x="105918" y="36830"/>
                    <a:pt x="106934" y="40259"/>
                    <a:pt x="107569" y="43688"/>
                  </a:cubicBezTo>
                  <a:cubicBezTo>
                    <a:pt x="108204" y="47117"/>
                    <a:pt x="108585" y="50673"/>
                    <a:pt x="108585" y="54229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8697925" y="3704225"/>
            <a:ext cx="108595" cy="108595"/>
            <a:chOff x="0" y="0"/>
            <a:chExt cx="108598" cy="1085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8585" cy="108585"/>
            </a:xfrm>
            <a:custGeom>
              <a:avLst/>
              <a:gdLst/>
              <a:ahLst/>
              <a:cxnLst/>
              <a:rect r="r" b="b" t="t" l="l"/>
              <a:pathLst>
                <a:path h="108585" w="108585">
                  <a:moveTo>
                    <a:pt x="108585" y="54356"/>
                  </a:moveTo>
                  <a:cubicBezTo>
                    <a:pt x="108585" y="57912"/>
                    <a:pt x="108204" y="61468"/>
                    <a:pt x="107569" y="64897"/>
                  </a:cubicBezTo>
                  <a:cubicBezTo>
                    <a:pt x="106934" y="68326"/>
                    <a:pt x="105791" y="71755"/>
                    <a:pt x="104521" y="75057"/>
                  </a:cubicBezTo>
                  <a:cubicBezTo>
                    <a:pt x="103251" y="78359"/>
                    <a:pt x="101473" y="81534"/>
                    <a:pt x="99441" y="84455"/>
                  </a:cubicBezTo>
                  <a:cubicBezTo>
                    <a:pt x="97409" y="87376"/>
                    <a:pt x="95250" y="90170"/>
                    <a:pt x="92710" y="92710"/>
                  </a:cubicBezTo>
                  <a:cubicBezTo>
                    <a:pt x="90170" y="95250"/>
                    <a:pt x="87503" y="97536"/>
                    <a:pt x="84455" y="99441"/>
                  </a:cubicBezTo>
                  <a:cubicBezTo>
                    <a:pt x="81407" y="101346"/>
                    <a:pt x="78359" y="103124"/>
                    <a:pt x="75057" y="104521"/>
                  </a:cubicBezTo>
                  <a:cubicBezTo>
                    <a:pt x="71755" y="105918"/>
                    <a:pt x="68326" y="106934"/>
                    <a:pt x="64897" y="107569"/>
                  </a:cubicBezTo>
                  <a:cubicBezTo>
                    <a:pt x="61468" y="108204"/>
                    <a:pt x="57912" y="108585"/>
                    <a:pt x="54356" y="108585"/>
                  </a:cubicBezTo>
                  <a:cubicBezTo>
                    <a:pt x="50800" y="108585"/>
                    <a:pt x="47244" y="108204"/>
                    <a:pt x="43815" y="107569"/>
                  </a:cubicBezTo>
                  <a:cubicBezTo>
                    <a:pt x="40386" y="106934"/>
                    <a:pt x="36957" y="105791"/>
                    <a:pt x="33655" y="104521"/>
                  </a:cubicBezTo>
                  <a:cubicBezTo>
                    <a:pt x="30353" y="103251"/>
                    <a:pt x="27178" y="101473"/>
                    <a:pt x="24257" y="99441"/>
                  </a:cubicBezTo>
                  <a:cubicBezTo>
                    <a:pt x="21336" y="97409"/>
                    <a:pt x="18542" y="95250"/>
                    <a:pt x="16002" y="92710"/>
                  </a:cubicBezTo>
                  <a:cubicBezTo>
                    <a:pt x="13462" y="90170"/>
                    <a:pt x="11176" y="87503"/>
                    <a:pt x="9271" y="84455"/>
                  </a:cubicBezTo>
                  <a:cubicBezTo>
                    <a:pt x="7366" y="81407"/>
                    <a:pt x="5588" y="78359"/>
                    <a:pt x="4191" y="75057"/>
                  </a:cubicBezTo>
                  <a:cubicBezTo>
                    <a:pt x="2794" y="71755"/>
                    <a:pt x="1778" y="68326"/>
                    <a:pt x="1143" y="64897"/>
                  </a:cubicBezTo>
                  <a:cubicBezTo>
                    <a:pt x="508" y="61468"/>
                    <a:pt x="0" y="57912"/>
                    <a:pt x="0" y="54356"/>
                  </a:cubicBezTo>
                  <a:cubicBezTo>
                    <a:pt x="0" y="50800"/>
                    <a:pt x="381" y="47244"/>
                    <a:pt x="1016" y="43815"/>
                  </a:cubicBezTo>
                  <a:cubicBezTo>
                    <a:pt x="1651" y="40386"/>
                    <a:pt x="2794" y="36957"/>
                    <a:pt x="4064" y="33655"/>
                  </a:cubicBezTo>
                  <a:cubicBezTo>
                    <a:pt x="5334" y="30353"/>
                    <a:pt x="7112" y="27178"/>
                    <a:pt x="9144" y="24257"/>
                  </a:cubicBezTo>
                  <a:cubicBezTo>
                    <a:pt x="11176" y="21336"/>
                    <a:pt x="13335" y="18542"/>
                    <a:pt x="15875" y="16002"/>
                  </a:cubicBezTo>
                  <a:cubicBezTo>
                    <a:pt x="18415" y="13462"/>
                    <a:pt x="21082" y="11176"/>
                    <a:pt x="24130" y="9271"/>
                  </a:cubicBezTo>
                  <a:cubicBezTo>
                    <a:pt x="27178" y="7366"/>
                    <a:pt x="30226" y="5588"/>
                    <a:pt x="33528" y="4191"/>
                  </a:cubicBezTo>
                  <a:cubicBezTo>
                    <a:pt x="36830" y="2794"/>
                    <a:pt x="40259" y="1778"/>
                    <a:pt x="43688" y="1143"/>
                  </a:cubicBezTo>
                  <a:cubicBezTo>
                    <a:pt x="47117" y="508"/>
                    <a:pt x="50673" y="0"/>
                    <a:pt x="54356" y="0"/>
                  </a:cubicBezTo>
                  <a:cubicBezTo>
                    <a:pt x="58039" y="0"/>
                    <a:pt x="61468" y="381"/>
                    <a:pt x="64897" y="1016"/>
                  </a:cubicBezTo>
                  <a:cubicBezTo>
                    <a:pt x="68326" y="1651"/>
                    <a:pt x="71755" y="2794"/>
                    <a:pt x="75057" y="4064"/>
                  </a:cubicBezTo>
                  <a:cubicBezTo>
                    <a:pt x="78359" y="5334"/>
                    <a:pt x="81534" y="7112"/>
                    <a:pt x="84455" y="9144"/>
                  </a:cubicBezTo>
                  <a:cubicBezTo>
                    <a:pt x="87376" y="11176"/>
                    <a:pt x="90170" y="13335"/>
                    <a:pt x="92710" y="15875"/>
                  </a:cubicBezTo>
                  <a:cubicBezTo>
                    <a:pt x="95250" y="18415"/>
                    <a:pt x="97536" y="21082"/>
                    <a:pt x="99441" y="24130"/>
                  </a:cubicBezTo>
                  <a:cubicBezTo>
                    <a:pt x="101346" y="27178"/>
                    <a:pt x="103124" y="30226"/>
                    <a:pt x="104521" y="33528"/>
                  </a:cubicBezTo>
                  <a:cubicBezTo>
                    <a:pt x="105918" y="36830"/>
                    <a:pt x="106934" y="40259"/>
                    <a:pt x="107569" y="43688"/>
                  </a:cubicBezTo>
                  <a:cubicBezTo>
                    <a:pt x="108204" y="47117"/>
                    <a:pt x="108585" y="50673"/>
                    <a:pt x="108585" y="5422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8697925" y="5007340"/>
            <a:ext cx="108595" cy="108595"/>
            <a:chOff x="0" y="0"/>
            <a:chExt cx="108598" cy="1085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8585" cy="108585"/>
            </a:xfrm>
            <a:custGeom>
              <a:avLst/>
              <a:gdLst/>
              <a:ahLst/>
              <a:cxnLst/>
              <a:rect r="r" b="b" t="t" l="l"/>
              <a:pathLst>
                <a:path h="108585" w="108585">
                  <a:moveTo>
                    <a:pt x="108585" y="54356"/>
                  </a:moveTo>
                  <a:cubicBezTo>
                    <a:pt x="108585" y="57912"/>
                    <a:pt x="108204" y="61468"/>
                    <a:pt x="107569" y="64897"/>
                  </a:cubicBezTo>
                  <a:cubicBezTo>
                    <a:pt x="106934" y="68326"/>
                    <a:pt x="105791" y="71755"/>
                    <a:pt x="104521" y="75057"/>
                  </a:cubicBezTo>
                  <a:cubicBezTo>
                    <a:pt x="103251" y="78359"/>
                    <a:pt x="101473" y="81534"/>
                    <a:pt x="99441" y="84455"/>
                  </a:cubicBezTo>
                  <a:cubicBezTo>
                    <a:pt x="97409" y="87376"/>
                    <a:pt x="95250" y="90170"/>
                    <a:pt x="92710" y="92710"/>
                  </a:cubicBezTo>
                  <a:cubicBezTo>
                    <a:pt x="90170" y="95250"/>
                    <a:pt x="87503" y="97536"/>
                    <a:pt x="84455" y="99441"/>
                  </a:cubicBezTo>
                  <a:cubicBezTo>
                    <a:pt x="81407" y="101346"/>
                    <a:pt x="78359" y="103124"/>
                    <a:pt x="75057" y="104521"/>
                  </a:cubicBezTo>
                  <a:cubicBezTo>
                    <a:pt x="71755" y="105918"/>
                    <a:pt x="68326" y="106934"/>
                    <a:pt x="64897" y="107569"/>
                  </a:cubicBezTo>
                  <a:cubicBezTo>
                    <a:pt x="61468" y="108204"/>
                    <a:pt x="57912" y="108585"/>
                    <a:pt x="54356" y="108585"/>
                  </a:cubicBezTo>
                  <a:cubicBezTo>
                    <a:pt x="50800" y="108585"/>
                    <a:pt x="47244" y="108204"/>
                    <a:pt x="43815" y="107569"/>
                  </a:cubicBezTo>
                  <a:cubicBezTo>
                    <a:pt x="40386" y="106934"/>
                    <a:pt x="36957" y="105791"/>
                    <a:pt x="33655" y="104521"/>
                  </a:cubicBezTo>
                  <a:cubicBezTo>
                    <a:pt x="30353" y="103251"/>
                    <a:pt x="27178" y="101473"/>
                    <a:pt x="24257" y="99441"/>
                  </a:cubicBezTo>
                  <a:cubicBezTo>
                    <a:pt x="21336" y="97409"/>
                    <a:pt x="18542" y="95250"/>
                    <a:pt x="16002" y="92710"/>
                  </a:cubicBezTo>
                  <a:cubicBezTo>
                    <a:pt x="13462" y="90170"/>
                    <a:pt x="11176" y="87503"/>
                    <a:pt x="9271" y="84455"/>
                  </a:cubicBezTo>
                  <a:cubicBezTo>
                    <a:pt x="7366" y="81407"/>
                    <a:pt x="5588" y="78359"/>
                    <a:pt x="4191" y="75057"/>
                  </a:cubicBezTo>
                  <a:cubicBezTo>
                    <a:pt x="2794" y="71755"/>
                    <a:pt x="1778" y="68326"/>
                    <a:pt x="1143" y="64897"/>
                  </a:cubicBezTo>
                  <a:cubicBezTo>
                    <a:pt x="508" y="61468"/>
                    <a:pt x="0" y="57912"/>
                    <a:pt x="0" y="54356"/>
                  </a:cubicBezTo>
                  <a:cubicBezTo>
                    <a:pt x="0" y="50800"/>
                    <a:pt x="381" y="47244"/>
                    <a:pt x="1016" y="43815"/>
                  </a:cubicBezTo>
                  <a:cubicBezTo>
                    <a:pt x="1651" y="40386"/>
                    <a:pt x="2794" y="36957"/>
                    <a:pt x="4064" y="33655"/>
                  </a:cubicBezTo>
                  <a:cubicBezTo>
                    <a:pt x="5334" y="30353"/>
                    <a:pt x="7112" y="27178"/>
                    <a:pt x="9144" y="24257"/>
                  </a:cubicBezTo>
                  <a:cubicBezTo>
                    <a:pt x="11176" y="21336"/>
                    <a:pt x="13335" y="18542"/>
                    <a:pt x="15875" y="16002"/>
                  </a:cubicBezTo>
                  <a:cubicBezTo>
                    <a:pt x="18415" y="13462"/>
                    <a:pt x="21082" y="11176"/>
                    <a:pt x="24130" y="9271"/>
                  </a:cubicBezTo>
                  <a:cubicBezTo>
                    <a:pt x="27178" y="7366"/>
                    <a:pt x="30226" y="5588"/>
                    <a:pt x="33528" y="4191"/>
                  </a:cubicBezTo>
                  <a:cubicBezTo>
                    <a:pt x="36830" y="2794"/>
                    <a:pt x="40259" y="1778"/>
                    <a:pt x="43688" y="1143"/>
                  </a:cubicBezTo>
                  <a:cubicBezTo>
                    <a:pt x="47117" y="508"/>
                    <a:pt x="50673" y="0"/>
                    <a:pt x="54356" y="0"/>
                  </a:cubicBezTo>
                  <a:cubicBezTo>
                    <a:pt x="58039" y="0"/>
                    <a:pt x="61468" y="381"/>
                    <a:pt x="64897" y="1016"/>
                  </a:cubicBezTo>
                  <a:cubicBezTo>
                    <a:pt x="68326" y="1651"/>
                    <a:pt x="71755" y="2794"/>
                    <a:pt x="75057" y="4064"/>
                  </a:cubicBezTo>
                  <a:cubicBezTo>
                    <a:pt x="78359" y="5334"/>
                    <a:pt x="81534" y="7112"/>
                    <a:pt x="84455" y="9144"/>
                  </a:cubicBezTo>
                  <a:cubicBezTo>
                    <a:pt x="87376" y="11176"/>
                    <a:pt x="90170" y="13335"/>
                    <a:pt x="92710" y="15875"/>
                  </a:cubicBezTo>
                  <a:cubicBezTo>
                    <a:pt x="95250" y="18415"/>
                    <a:pt x="97536" y="21082"/>
                    <a:pt x="99441" y="24130"/>
                  </a:cubicBezTo>
                  <a:cubicBezTo>
                    <a:pt x="101346" y="27178"/>
                    <a:pt x="103124" y="30226"/>
                    <a:pt x="104521" y="33528"/>
                  </a:cubicBezTo>
                  <a:cubicBezTo>
                    <a:pt x="105918" y="36830"/>
                    <a:pt x="106934" y="40259"/>
                    <a:pt x="107569" y="43688"/>
                  </a:cubicBezTo>
                  <a:cubicBezTo>
                    <a:pt x="108204" y="47117"/>
                    <a:pt x="108585" y="50673"/>
                    <a:pt x="108585" y="5422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8697925" y="6962003"/>
            <a:ext cx="108595" cy="108595"/>
            <a:chOff x="0" y="0"/>
            <a:chExt cx="108598" cy="1085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8585" cy="108585"/>
            </a:xfrm>
            <a:custGeom>
              <a:avLst/>
              <a:gdLst/>
              <a:ahLst/>
              <a:cxnLst/>
              <a:rect r="r" b="b" t="t" l="l"/>
              <a:pathLst>
                <a:path h="108585" w="108585">
                  <a:moveTo>
                    <a:pt x="108585" y="54356"/>
                  </a:moveTo>
                  <a:cubicBezTo>
                    <a:pt x="108585" y="57912"/>
                    <a:pt x="108204" y="61468"/>
                    <a:pt x="107569" y="64897"/>
                  </a:cubicBezTo>
                  <a:cubicBezTo>
                    <a:pt x="106934" y="68326"/>
                    <a:pt x="105791" y="71755"/>
                    <a:pt x="104521" y="75057"/>
                  </a:cubicBezTo>
                  <a:cubicBezTo>
                    <a:pt x="103251" y="78359"/>
                    <a:pt x="101473" y="81534"/>
                    <a:pt x="99441" y="84455"/>
                  </a:cubicBezTo>
                  <a:cubicBezTo>
                    <a:pt x="97409" y="87376"/>
                    <a:pt x="95250" y="90170"/>
                    <a:pt x="92710" y="92710"/>
                  </a:cubicBezTo>
                  <a:cubicBezTo>
                    <a:pt x="90170" y="95250"/>
                    <a:pt x="87503" y="97536"/>
                    <a:pt x="84455" y="99441"/>
                  </a:cubicBezTo>
                  <a:cubicBezTo>
                    <a:pt x="81407" y="101346"/>
                    <a:pt x="78359" y="103124"/>
                    <a:pt x="75057" y="104521"/>
                  </a:cubicBezTo>
                  <a:cubicBezTo>
                    <a:pt x="71755" y="105918"/>
                    <a:pt x="68326" y="106934"/>
                    <a:pt x="64897" y="107569"/>
                  </a:cubicBezTo>
                  <a:cubicBezTo>
                    <a:pt x="61468" y="108204"/>
                    <a:pt x="57912" y="108585"/>
                    <a:pt x="54356" y="108585"/>
                  </a:cubicBezTo>
                  <a:cubicBezTo>
                    <a:pt x="50800" y="108585"/>
                    <a:pt x="47244" y="108204"/>
                    <a:pt x="43815" y="107569"/>
                  </a:cubicBezTo>
                  <a:cubicBezTo>
                    <a:pt x="40386" y="106934"/>
                    <a:pt x="36957" y="105791"/>
                    <a:pt x="33655" y="104521"/>
                  </a:cubicBezTo>
                  <a:cubicBezTo>
                    <a:pt x="30353" y="103251"/>
                    <a:pt x="27178" y="101473"/>
                    <a:pt x="24257" y="99441"/>
                  </a:cubicBezTo>
                  <a:cubicBezTo>
                    <a:pt x="21336" y="97409"/>
                    <a:pt x="18542" y="95250"/>
                    <a:pt x="16002" y="92710"/>
                  </a:cubicBezTo>
                  <a:cubicBezTo>
                    <a:pt x="13462" y="90170"/>
                    <a:pt x="11176" y="87503"/>
                    <a:pt x="9271" y="84455"/>
                  </a:cubicBezTo>
                  <a:cubicBezTo>
                    <a:pt x="7366" y="81407"/>
                    <a:pt x="5588" y="78359"/>
                    <a:pt x="4191" y="75057"/>
                  </a:cubicBezTo>
                  <a:cubicBezTo>
                    <a:pt x="2794" y="71755"/>
                    <a:pt x="1778" y="68326"/>
                    <a:pt x="1143" y="64897"/>
                  </a:cubicBezTo>
                  <a:cubicBezTo>
                    <a:pt x="508" y="61468"/>
                    <a:pt x="0" y="57912"/>
                    <a:pt x="0" y="54356"/>
                  </a:cubicBezTo>
                  <a:cubicBezTo>
                    <a:pt x="0" y="50800"/>
                    <a:pt x="381" y="47244"/>
                    <a:pt x="1016" y="43815"/>
                  </a:cubicBezTo>
                  <a:cubicBezTo>
                    <a:pt x="1651" y="40386"/>
                    <a:pt x="2794" y="36957"/>
                    <a:pt x="4064" y="33655"/>
                  </a:cubicBezTo>
                  <a:cubicBezTo>
                    <a:pt x="5334" y="30353"/>
                    <a:pt x="7112" y="27178"/>
                    <a:pt x="9144" y="24257"/>
                  </a:cubicBezTo>
                  <a:cubicBezTo>
                    <a:pt x="11176" y="21336"/>
                    <a:pt x="13335" y="18542"/>
                    <a:pt x="15875" y="16002"/>
                  </a:cubicBezTo>
                  <a:cubicBezTo>
                    <a:pt x="18415" y="13462"/>
                    <a:pt x="21082" y="11176"/>
                    <a:pt x="24130" y="9271"/>
                  </a:cubicBezTo>
                  <a:cubicBezTo>
                    <a:pt x="27178" y="7366"/>
                    <a:pt x="30226" y="5588"/>
                    <a:pt x="33528" y="4191"/>
                  </a:cubicBezTo>
                  <a:cubicBezTo>
                    <a:pt x="36830" y="2794"/>
                    <a:pt x="40259" y="1778"/>
                    <a:pt x="43688" y="1143"/>
                  </a:cubicBezTo>
                  <a:cubicBezTo>
                    <a:pt x="47117" y="508"/>
                    <a:pt x="50673" y="0"/>
                    <a:pt x="54356" y="0"/>
                  </a:cubicBezTo>
                  <a:cubicBezTo>
                    <a:pt x="58039" y="0"/>
                    <a:pt x="61468" y="381"/>
                    <a:pt x="64897" y="1016"/>
                  </a:cubicBezTo>
                  <a:cubicBezTo>
                    <a:pt x="68326" y="1651"/>
                    <a:pt x="71755" y="2794"/>
                    <a:pt x="75057" y="4064"/>
                  </a:cubicBezTo>
                  <a:cubicBezTo>
                    <a:pt x="78359" y="5334"/>
                    <a:pt x="81534" y="7112"/>
                    <a:pt x="84455" y="9144"/>
                  </a:cubicBezTo>
                  <a:cubicBezTo>
                    <a:pt x="87376" y="11176"/>
                    <a:pt x="90170" y="13335"/>
                    <a:pt x="92710" y="15875"/>
                  </a:cubicBezTo>
                  <a:cubicBezTo>
                    <a:pt x="95250" y="18415"/>
                    <a:pt x="97536" y="21082"/>
                    <a:pt x="99441" y="24130"/>
                  </a:cubicBezTo>
                  <a:cubicBezTo>
                    <a:pt x="101346" y="27178"/>
                    <a:pt x="103124" y="30226"/>
                    <a:pt x="104521" y="33528"/>
                  </a:cubicBezTo>
                  <a:cubicBezTo>
                    <a:pt x="105918" y="36830"/>
                    <a:pt x="106934" y="40259"/>
                    <a:pt x="107569" y="43688"/>
                  </a:cubicBezTo>
                  <a:cubicBezTo>
                    <a:pt x="108204" y="47117"/>
                    <a:pt x="108585" y="50673"/>
                    <a:pt x="108585" y="5422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8697925" y="8265109"/>
            <a:ext cx="108595" cy="108595"/>
            <a:chOff x="0" y="0"/>
            <a:chExt cx="108598" cy="10859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8585" cy="108585"/>
            </a:xfrm>
            <a:custGeom>
              <a:avLst/>
              <a:gdLst/>
              <a:ahLst/>
              <a:cxnLst/>
              <a:rect r="r" b="b" t="t" l="l"/>
              <a:pathLst>
                <a:path h="108585" w="108585">
                  <a:moveTo>
                    <a:pt x="108585" y="54356"/>
                  </a:moveTo>
                  <a:cubicBezTo>
                    <a:pt x="108585" y="57912"/>
                    <a:pt x="108204" y="61468"/>
                    <a:pt x="107569" y="64897"/>
                  </a:cubicBezTo>
                  <a:cubicBezTo>
                    <a:pt x="106934" y="68326"/>
                    <a:pt x="105791" y="71755"/>
                    <a:pt x="104521" y="75057"/>
                  </a:cubicBezTo>
                  <a:cubicBezTo>
                    <a:pt x="103251" y="78359"/>
                    <a:pt x="101473" y="81534"/>
                    <a:pt x="99441" y="84455"/>
                  </a:cubicBezTo>
                  <a:cubicBezTo>
                    <a:pt x="97409" y="87376"/>
                    <a:pt x="95250" y="90170"/>
                    <a:pt x="92710" y="92710"/>
                  </a:cubicBezTo>
                  <a:cubicBezTo>
                    <a:pt x="90170" y="95250"/>
                    <a:pt x="87503" y="97536"/>
                    <a:pt x="84455" y="99441"/>
                  </a:cubicBezTo>
                  <a:cubicBezTo>
                    <a:pt x="81407" y="101346"/>
                    <a:pt x="78359" y="103124"/>
                    <a:pt x="75057" y="104521"/>
                  </a:cubicBezTo>
                  <a:cubicBezTo>
                    <a:pt x="71755" y="105918"/>
                    <a:pt x="68326" y="106934"/>
                    <a:pt x="64897" y="107569"/>
                  </a:cubicBezTo>
                  <a:cubicBezTo>
                    <a:pt x="61468" y="108204"/>
                    <a:pt x="57912" y="108585"/>
                    <a:pt x="54356" y="108585"/>
                  </a:cubicBezTo>
                  <a:cubicBezTo>
                    <a:pt x="50800" y="108585"/>
                    <a:pt x="47244" y="108204"/>
                    <a:pt x="43815" y="107569"/>
                  </a:cubicBezTo>
                  <a:cubicBezTo>
                    <a:pt x="40386" y="106934"/>
                    <a:pt x="36957" y="105791"/>
                    <a:pt x="33655" y="104521"/>
                  </a:cubicBezTo>
                  <a:cubicBezTo>
                    <a:pt x="30353" y="103251"/>
                    <a:pt x="27178" y="101473"/>
                    <a:pt x="24257" y="99441"/>
                  </a:cubicBezTo>
                  <a:cubicBezTo>
                    <a:pt x="21336" y="97409"/>
                    <a:pt x="18542" y="95250"/>
                    <a:pt x="16002" y="92710"/>
                  </a:cubicBezTo>
                  <a:cubicBezTo>
                    <a:pt x="13462" y="90170"/>
                    <a:pt x="11176" y="87503"/>
                    <a:pt x="9271" y="84455"/>
                  </a:cubicBezTo>
                  <a:cubicBezTo>
                    <a:pt x="7366" y="81407"/>
                    <a:pt x="5588" y="78359"/>
                    <a:pt x="4191" y="75057"/>
                  </a:cubicBezTo>
                  <a:cubicBezTo>
                    <a:pt x="2794" y="71755"/>
                    <a:pt x="1778" y="68326"/>
                    <a:pt x="1143" y="64897"/>
                  </a:cubicBezTo>
                  <a:cubicBezTo>
                    <a:pt x="508" y="61468"/>
                    <a:pt x="0" y="57912"/>
                    <a:pt x="0" y="54356"/>
                  </a:cubicBezTo>
                  <a:cubicBezTo>
                    <a:pt x="0" y="50800"/>
                    <a:pt x="381" y="47244"/>
                    <a:pt x="1016" y="43815"/>
                  </a:cubicBezTo>
                  <a:cubicBezTo>
                    <a:pt x="1651" y="40386"/>
                    <a:pt x="2794" y="36957"/>
                    <a:pt x="4064" y="33655"/>
                  </a:cubicBezTo>
                  <a:cubicBezTo>
                    <a:pt x="5334" y="30353"/>
                    <a:pt x="7112" y="27178"/>
                    <a:pt x="9144" y="24257"/>
                  </a:cubicBezTo>
                  <a:cubicBezTo>
                    <a:pt x="11176" y="21336"/>
                    <a:pt x="13335" y="18542"/>
                    <a:pt x="15875" y="16002"/>
                  </a:cubicBezTo>
                  <a:cubicBezTo>
                    <a:pt x="18415" y="13462"/>
                    <a:pt x="21082" y="11176"/>
                    <a:pt x="24130" y="9271"/>
                  </a:cubicBezTo>
                  <a:cubicBezTo>
                    <a:pt x="27178" y="7366"/>
                    <a:pt x="30226" y="5588"/>
                    <a:pt x="33528" y="4191"/>
                  </a:cubicBezTo>
                  <a:cubicBezTo>
                    <a:pt x="36830" y="2794"/>
                    <a:pt x="40259" y="1778"/>
                    <a:pt x="43688" y="1143"/>
                  </a:cubicBezTo>
                  <a:cubicBezTo>
                    <a:pt x="47117" y="508"/>
                    <a:pt x="50673" y="0"/>
                    <a:pt x="54356" y="0"/>
                  </a:cubicBezTo>
                  <a:cubicBezTo>
                    <a:pt x="58039" y="0"/>
                    <a:pt x="61468" y="381"/>
                    <a:pt x="64897" y="1016"/>
                  </a:cubicBezTo>
                  <a:cubicBezTo>
                    <a:pt x="68326" y="1651"/>
                    <a:pt x="71755" y="2794"/>
                    <a:pt x="75057" y="4064"/>
                  </a:cubicBezTo>
                  <a:cubicBezTo>
                    <a:pt x="78359" y="5334"/>
                    <a:pt x="81534" y="7112"/>
                    <a:pt x="84455" y="9144"/>
                  </a:cubicBezTo>
                  <a:cubicBezTo>
                    <a:pt x="87376" y="11176"/>
                    <a:pt x="90170" y="13335"/>
                    <a:pt x="92710" y="15875"/>
                  </a:cubicBezTo>
                  <a:cubicBezTo>
                    <a:pt x="95250" y="18415"/>
                    <a:pt x="97536" y="21082"/>
                    <a:pt x="99441" y="24130"/>
                  </a:cubicBezTo>
                  <a:cubicBezTo>
                    <a:pt x="101346" y="27178"/>
                    <a:pt x="103124" y="30226"/>
                    <a:pt x="104521" y="33528"/>
                  </a:cubicBezTo>
                  <a:cubicBezTo>
                    <a:pt x="105918" y="36830"/>
                    <a:pt x="106934" y="40259"/>
                    <a:pt x="107569" y="43688"/>
                  </a:cubicBezTo>
                  <a:cubicBezTo>
                    <a:pt x="108204" y="47117"/>
                    <a:pt x="108585" y="50673"/>
                    <a:pt x="108585" y="5422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4524292" y="1267"/>
            <a:ext cx="3827202" cy="3930948"/>
            <a:chOff x="0" y="0"/>
            <a:chExt cx="3827208" cy="393095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90170" y="87630"/>
              <a:ext cx="3647821" cy="3776345"/>
            </a:xfrm>
            <a:custGeom>
              <a:avLst/>
              <a:gdLst/>
              <a:ahLst/>
              <a:cxnLst/>
              <a:rect r="r" b="b" t="t" l="l"/>
              <a:pathLst>
                <a:path h="3776345" w="3647821">
                  <a:moveTo>
                    <a:pt x="0" y="0"/>
                  </a:moveTo>
                  <a:lnTo>
                    <a:pt x="0" y="762889"/>
                  </a:lnTo>
                  <a:lnTo>
                    <a:pt x="3005201" y="3776345"/>
                  </a:lnTo>
                  <a:lnTo>
                    <a:pt x="3647821" y="3776345"/>
                  </a:lnTo>
                  <a:lnTo>
                    <a:pt x="3647821" y="3645662"/>
                  </a:lnTo>
                  <a:lnTo>
                    <a:pt x="1317244" y="1315085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9D9DE4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407414" y="63500"/>
              <a:ext cx="2330577" cy="3669792"/>
            </a:xfrm>
            <a:custGeom>
              <a:avLst/>
              <a:gdLst/>
              <a:ahLst/>
              <a:cxnLst/>
              <a:rect r="r" b="b" t="t" l="l"/>
              <a:pathLst>
                <a:path h="3669792" w="2330577">
                  <a:moveTo>
                    <a:pt x="0" y="1339215"/>
                  </a:moveTo>
                  <a:lnTo>
                    <a:pt x="2330577" y="3669792"/>
                  </a:lnTo>
                  <a:lnTo>
                    <a:pt x="2330577" y="0"/>
                  </a:lnTo>
                  <a:lnTo>
                    <a:pt x="0" y="1339215"/>
                  </a:lnTo>
                  <a:close/>
                </a:path>
              </a:pathLst>
            </a:custGeom>
            <a:solidFill>
              <a:srgbClr val="8382D1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63500" y="63500"/>
              <a:ext cx="3700145" cy="3803904"/>
            </a:xfrm>
            <a:custGeom>
              <a:avLst/>
              <a:gdLst/>
              <a:ahLst/>
              <a:cxnLst/>
              <a:rect r="r" b="b" t="t" l="l"/>
              <a:pathLst>
                <a:path h="3803904" w="3700145">
                  <a:moveTo>
                    <a:pt x="0" y="3803904"/>
                  </a:moveTo>
                  <a:lnTo>
                    <a:pt x="3700145" y="3803904"/>
                  </a:lnTo>
                  <a:lnTo>
                    <a:pt x="37001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918229" y="2542699"/>
            <a:ext cx="4927473" cy="1720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44"/>
              </a:lnSpc>
            </a:pPr>
            <a:r>
              <a:rPr lang="en-US" b="true" sz="9364" i="true">
                <a:solidFill>
                  <a:srgbClr val="2D388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 features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04796" y="4199163"/>
            <a:ext cx="2085213" cy="1720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44"/>
              </a:lnSpc>
            </a:pPr>
            <a:r>
              <a:rPr lang="en-US" b="true" sz="9364" i="true">
                <a:solidFill>
                  <a:srgbClr val="2D388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And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18229" y="5855627"/>
            <a:ext cx="6671729" cy="1720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44"/>
              </a:lnSpc>
            </a:pPr>
            <a:r>
              <a:rPr lang="en-US" b="true" sz="9364" i="true">
                <a:solidFill>
                  <a:srgbClr val="2D388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functionality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975150" y="1873720"/>
            <a:ext cx="7082171" cy="68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6"/>
              </a:lnSpc>
            </a:pPr>
            <a:r>
              <a:rPr lang="en-US" sz="3683">
                <a:solidFill>
                  <a:srgbClr val="2D38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and modern interface.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975150" y="3394015"/>
            <a:ext cx="6421812" cy="68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0"/>
              </a:lnSpc>
            </a:pPr>
            <a:r>
              <a:rPr lang="en-US" sz="3683">
                <a:solidFill>
                  <a:srgbClr val="2D38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Resume / CV download option.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975150" y="4697130"/>
            <a:ext cx="7286387" cy="1332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0"/>
              </a:lnSpc>
            </a:pPr>
            <a:r>
              <a:rPr lang="en-US" sz="3683">
                <a:solidFill>
                  <a:srgbClr val="2D38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Separate sections for academics and projects.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975150" y="6651793"/>
            <a:ext cx="7927181" cy="68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0"/>
              </a:lnSpc>
            </a:pPr>
            <a:r>
              <a:rPr lang="en-US" sz="3683">
                <a:solidFill>
                  <a:srgbClr val="2D38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links to GitHub / LinkedIn.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975150" y="7954909"/>
            <a:ext cx="4737030" cy="68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0"/>
              </a:lnSpc>
            </a:pPr>
            <a:r>
              <a:rPr lang="en-US" sz="3683">
                <a:solidFill>
                  <a:srgbClr val="2D38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Mobile-friendly design.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DAGydyjIJgE</dc:identifier>
  <dcterms:modified xsi:type="dcterms:W3CDTF">2011-08-01T06:04:30Z</dcterms:modified>
  <cp:revision>1</cp:revision>
  <dc:title>DOC-20250909-WA0005.</dc:title>
</cp:coreProperties>
</file>