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9" r:id="rId4"/>
    <p:sldId id="257" r:id="rId5"/>
    <p:sldId id="261" r:id="rId6"/>
    <p:sldId id="260" r:id="rId7"/>
    <p:sldId id="263"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2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F24B2-430D-AFC5-8702-A1EE65A213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1BBB0D0-A5BA-A278-98B9-1E4E5746A4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6E57A53-CA56-1DF3-C0A8-C97A9376AF43}"/>
              </a:ext>
            </a:extLst>
          </p:cNvPr>
          <p:cNvSpPr>
            <a:spLocks noGrp="1"/>
          </p:cNvSpPr>
          <p:nvPr>
            <p:ph type="dt" sz="half" idx="10"/>
          </p:nvPr>
        </p:nvSpPr>
        <p:spPr/>
        <p:txBody>
          <a:bodyPr/>
          <a:lstStyle/>
          <a:p>
            <a:fld id="{82A56120-4416-4963-927E-BB404AE527A1}" type="datetimeFigureOut">
              <a:rPr lang="en-IN" smtClean="0"/>
              <a:t>13-05-2022</a:t>
            </a:fld>
            <a:endParaRPr lang="en-IN"/>
          </a:p>
        </p:txBody>
      </p:sp>
      <p:sp>
        <p:nvSpPr>
          <p:cNvPr id="5" name="Footer Placeholder 4">
            <a:extLst>
              <a:ext uri="{FF2B5EF4-FFF2-40B4-BE49-F238E27FC236}">
                <a16:creationId xmlns:a16="http://schemas.microsoft.com/office/drawing/2014/main" id="{646073E0-C3AF-71AE-C503-7F12FB46B2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3C09A7-3F66-2C41-54EC-D0B864CDC98C}"/>
              </a:ext>
            </a:extLst>
          </p:cNvPr>
          <p:cNvSpPr>
            <a:spLocks noGrp="1"/>
          </p:cNvSpPr>
          <p:nvPr>
            <p:ph type="sldNum" sz="quarter" idx="12"/>
          </p:nvPr>
        </p:nvSpPr>
        <p:spPr/>
        <p:txBody>
          <a:bodyPr/>
          <a:lstStyle/>
          <a:p>
            <a:fld id="{80351955-B4EF-4169-911F-5AF7C8468142}" type="slidenum">
              <a:rPr lang="en-IN" smtClean="0"/>
              <a:t>‹#›</a:t>
            </a:fld>
            <a:endParaRPr lang="en-IN"/>
          </a:p>
        </p:txBody>
      </p:sp>
    </p:spTree>
    <p:extLst>
      <p:ext uri="{BB962C8B-B14F-4D97-AF65-F5344CB8AC3E}">
        <p14:creationId xmlns:p14="http://schemas.microsoft.com/office/powerpoint/2010/main" val="734544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088FE-4038-3F15-3342-BD5563A3392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E8A0173-445B-BDB7-9BA3-664F0FED1A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EAF688-1826-CB9B-D2A5-127CB923A69F}"/>
              </a:ext>
            </a:extLst>
          </p:cNvPr>
          <p:cNvSpPr>
            <a:spLocks noGrp="1"/>
          </p:cNvSpPr>
          <p:nvPr>
            <p:ph type="dt" sz="half" idx="10"/>
          </p:nvPr>
        </p:nvSpPr>
        <p:spPr/>
        <p:txBody>
          <a:bodyPr/>
          <a:lstStyle/>
          <a:p>
            <a:fld id="{82A56120-4416-4963-927E-BB404AE527A1}" type="datetimeFigureOut">
              <a:rPr lang="en-IN" smtClean="0"/>
              <a:t>13-05-2022</a:t>
            </a:fld>
            <a:endParaRPr lang="en-IN"/>
          </a:p>
        </p:txBody>
      </p:sp>
      <p:sp>
        <p:nvSpPr>
          <p:cNvPr id="5" name="Footer Placeholder 4">
            <a:extLst>
              <a:ext uri="{FF2B5EF4-FFF2-40B4-BE49-F238E27FC236}">
                <a16:creationId xmlns:a16="http://schemas.microsoft.com/office/drawing/2014/main" id="{B8E7A89D-3682-FF62-CDB4-807C9F5EF3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EC7DEA-011A-C481-1561-86B6C72934BF}"/>
              </a:ext>
            </a:extLst>
          </p:cNvPr>
          <p:cNvSpPr>
            <a:spLocks noGrp="1"/>
          </p:cNvSpPr>
          <p:nvPr>
            <p:ph type="sldNum" sz="quarter" idx="12"/>
          </p:nvPr>
        </p:nvSpPr>
        <p:spPr/>
        <p:txBody>
          <a:bodyPr/>
          <a:lstStyle/>
          <a:p>
            <a:fld id="{80351955-B4EF-4169-911F-5AF7C8468142}" type="slidenum">
              <a:rPr lang="en-IN" smtClean="0"/>
              <a:t>‹#›</a:t>
            </a:fld>
            <a:endParaRPr lang="en-IN"/>
          </a:p>
        </p:txBody>
      </p:sp>
    </p:spTree>
    <p:extLst>
      <p:ext uri="{BB962C8B-B14F-4D97-AF65-F5344CB8AC3E}">
        <p14:creationId xmlns:p14="http://schemas.microsoft.com/office/powerpoint/2010/main" val="1980060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491466-437B-AA77-2F3A-FAD779487D2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148312F-94A9-E142-F31E-10BA62DEAA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BCDDBA-8FD1-7066-172B-879217C8B034}"/>
              </a:ext>
            </a:extLst>
          </p:cNvPr>
          <p:cNvSpPr>
            <a:spLocks noGrp="1"/>
          </p:cNvSpPr>
          <p:nvPr>
            <p:ph type="dt" sz="half" idx="10"/>
          </p:nvPr>
        </p:nvSpPr>
        <p:spPr/>
        <p:txBody>
          <a:bodyPr/>
          <a:lstStyle/>
          <a:p>
            <a:fld id="{82A56120-4416-4963-927E-BB404AE527A1}" type="datetimeFigureOut">
              <a:rPr lang="en-IN" smtClean="0"/>
              <a:t>13-05-2022</a:t>
            </a:fld>
            <a:endParaRPr lang="en-IN"/>
          </a:p>
        </p:txBody>
      </p:sp>
      <p:sp>
        <p:nvSpPr>
          <p:cNvPr id="5" name="Footer Placeholder 4">
            <a:extLst>
              <a:ext uri="{FF2B5EF4-FFF2-40B4-BE49-F238E27FC236}">
                <a16:creationId xmlns:a16="http://schemas.microsoft.com/office/drawing/2014/main" id="{7D4CE303-7C6F-F57C-5FDD-3F818164C1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63F01A-5E8C-448A-4AC4-F6E145E546C9}"/>
              </a:ext>
            </a:extLst>
          </p:cNvPr>
          <p:cNvSpPr>
            <a:spLocks noGrp="1"/>
          </p:cNvSpPr>
          <p:nvPr>
            <p:ph type="sldNum" sz="quarter" idx="12"/>
          </p:nvPr>
        </p:nvSpPr>
        <p:spPr/>
        <p:txBody>
          <a:bodyPr/>
          <a:lstStyle/>
          <a:p>
            <a:fld id="{80351955-B4EF-4169-911F-5AF7C8468142}" type="slidenum">
              <a:rPr lang="en-IN" smtClean="0"/>
              <a:t>‹#›</a:t>
            </a:fld>
            <a:endParaRPr lang="en-IN"/>
          </a:p>
        </p:txBody>
      </p:sp>
    </p:spTree>
    <p:extLst>
      <p:ext uri="{BB962C8B-B14F-4D97-AF65-F5344CB8AC3E}">
        <p14:creationId xmlns:p14="http://schemas.microsoft.com/office/powerpoint/2010/main" val="3773829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9DBB9-5CB1-7FC6-67C0-38AD6BDE421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BA288DC-BF5B-1CDB-DD45-9B2422A5C26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7BE380-DADC-4F83-CE65-98D12A9630B6}"/>
              </a:ext>
            </a:extLst>
          </p:cNvPr>
          <p:cNvSpPr>
            <a:spLocks noGrp="1"/>
          </p:cNvSpPr>
          <p:nvPr>
            <p:ph type="dt" sz="half" idx="10"/>
          </p:nvPr>
        </p:nvSpPr>
        <p:spPr/>
        <p:txBody>
          <a:bodyPr/>
          <a:lstStyle/>
          <a:p>
            <a:fld id="{82A56120-4416-4963-927E-BB404AE527A1}" type="datetimeFigureOut">
              <a:rPr lang="en-IN" smtClean="0"/>
              <a:t>13-05-2022</a:t>
            </a:fld>
            <a:endParaRPr lang="en-IN"/>
          </a:p>
        </p:txBody>
      </p:sp>
      <p:sp>
        <p:nvSpPr>
          <p:cNvPr id="5" name="Footer Placeholder 4">
            <a:extLst>
              <a:ext uri="{FF2B5EF4-FFF2-40B4-BE49-F238E27FC236}">
                <a16:creationId xmlns:a16="http://schemas.microsoft.com/office/drawing/2014/main" id="{2F9909F3-AA57-E363-4188-03EF10FDF6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FE3704-D869-15EC-6CB2-27F9FCA91D31}"/>
              </a:ext>
            </a:extLst>
          </p:cNvPr>
          <p:cNvSpPr>
            <a:spLocks noGrp="1"/>
          </p:cNvSpPr>
          <p:nvPr>
            <p:ph type="sldNum" sz="quarter" idx="12"/>
          </p:nvPr>
        </p:nvSpPr>
        <p:spPr/>
        <p:txBody>
          <a:bodyPr/>
          <a:lstStyle/>
          <a:p>
            <a:fld id="{80351955-B4EF-4169-911F-5AF7C8468142}" type="slidenum">
              <a:rPr lang="en-IN" smtClean="0"/>
              <a:t>‹#›</a:t>
            </a:fld>
            <a:endParaRPr lang="en-IN"/>
          </a:p>
        </p:txBody>
      </p:sp>
    </p:spTree>
    <p:extLst>
      <p:ext uri="{BB962C8B-B14F-4D97-AF65-F5344CB8AC3E}">
        <p14:creationId xmlns:p14="http://schemas.microsoft.com/office/powerpoint/2010/main" val="1905879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427F5-4B21-2E36-A422-47769FAA56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42C0750-D5B7-FFD5-634D-FD0D9A0C0B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7B2F65-2E4A-C419-0011-274706283904}"/>
              </a:ext>
            </a:extLst>
          </p:cNvPr>
          <p:cNvSpPr>
            <a:spLocks noGrp="1"/>
          </p:cNvSpPr>
          <p:nvPr>
            <p:ph type="dt" sz="half" idx="10"/>
          </p:nvPr>
        </p:nvSpPr>
        <p:spPr/>
        <p:txBody>
          <a:bodyPr/>
          <a:lstStyle/>
          <a:p>
            <a:fld id="{82A56120-4416-4963-927E-BB404AE527A1}" type="datetimeFigureOut">
              <a:rPr lang="en-IN" smtClean="0"/>
              <a:t>13-05-2022</a:t>
            </a:fld>
            <a:endParaRPr lang="en-IN"/>
          </a:p>
        </p:txBody>
      </p:sp>
      <p:sp>
        <p:nvSpPr>
          <p:cNvPr id="5" name="Footer Placeholder 4">
            <a:extLst>
              <a:ext uri="{FF2B5EF4-FFF2-40B4-BE49-F238E27FC236}">
                <a16:creationId xmlns:a16="http://schemas.microsoft.com/office/drawing/2014/main" id="{6356A67A-4DE7-2C44-7EF8-F3B878AB99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123F51-B73F-2EAD-3405-80963770C650}"/>
              </a:ext>
            </a:extLst>
          </p:cNvPr>
          <p:cNvSpPr>
            <a:spLocks noGrp="1"/>
          </p:cNvSpPr>
          <p:nvPr>
            <p:ph type="sldNum" sz="quarter" idx="12"/>
          </p:nvPr>
        </p:nvSpPr>
        <p:spPr/>
        <p:txBody>
          <a:bodyPr/>
          <a:lstStyle/>
          <a:p>
            <a:fld id="{80351955-B4EF-4169-911F-5AF7C8468142}" type="slidenum">
              <a:rPr lang="en-IN" smtClean="0"/>
              <a:t>‹#›</a:t>
            </a:fld>
            <a:endParaRPr lang="en-IN"/>
          </a:p>
        </p:txBody>
      </p:sp>
    </p:spTree>
    <p:extLst>
      <p:ext uri="{BB962C8B-B14F-4D97-AF65-F5344CB8AC3E}">
        <p14:creationId xmlns:p14="http://schemas.microsoft.com/office/powerpoint/2010/main" val="169766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E4807-2FAD-EF31-7714-059387A91C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1A2E054-3F8C-E536-6007-A298122275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A578314-C1CD-D96D-9C50-6A475BD595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7BED4B5-3058-9380-F18B-27996BF8F274}"/>
              </a:ext>
            </a:extLst>
          </p:cNvPr>
          <p:cNvSpPr>
            <a:spLocks noGrp="1"/>
          </p:cNvSpPr>
          <p:nvPr>
            <p:ph type="dt" sz="half" idx="10"/>
          </p:nvPr>
        </p:nvSpPr>
        <p:spPr/>
        <p:txBody>
          <a:bodyPr/>
          <a:lstStyle/>
          <a:p>
            <a:fld id="{82A56120-4416-4963-927E-BB404AE527A1}" type="datetimeFigureOut">
              <a:rPr lang="en-IN" smtClean="0"/>
              <a:t>13-05-2022</a:t>
            </a:fld>
            <a:endParaRPr lang="en-IN"/>
          </a:p>
        </p:txBody>
      </p:sp>
      <p:sp>
        <p:nvSpPr>
          <p:cNvPr id="6" name="Footer Placeholder 5">
            <a:extLst>
              <a:ext uri="{FF2B5EF4-FFF2-40B4-BE49-F238E27FC236}">
                <a16:creationId xmlns:a16="http://schemas.microsoft.com/office/drawing/2014/main" id="{1276B9DF-E26B-4168-8101-E3FEBAB32C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A29AF6-9691-0333-0FC0-7601BBDD3E3F}"/>
              </a:ext>
            </a:extLst>
          </p:cNvPr>
          <p:cNvSpPr>
            <a:spLocks noGrp="1"/>
          </p:cNvSpPr>
          <p:nvPr>
            <p:ph type="sldNum" sz="quarter" idx="12"/>
          </p:nvPr>
        </p:nvSpPr>
        <p:spPr/>
        <p:txBody>
          <a:bodyPr/>
          <a:lstStyle/>
          <a:p>
            <a:fld id="{80351955-B4EF-4169-911F-5AF7C8468142}" type="slidenum">
              <a:rPr lang="en-IN" smtClean="0"/>
              <a:t>‹#›</a:t>
            </a:fld>
            <a:endParaRPr lang="en-IN"/>
          </a:p>
        </p:txBody>
      </p:sp>
    </p:spTree>
    <p:extLst>
      <p:ext uri="{BB962C8B-B14F-4D97-AF65-F5344CB8AC3E}">
        <p14:creationId xmlns:p14="http://schemas.microsoft.com/office/powerpoint/2010/main" val="2347967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1391E-16D4-A7A0-4E03-EB4B8DE3CC8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417CD76-DC43-AABE-2EC5-F94F8CABDA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2DC20D-E21B-936B-29AF-A60FC0272F0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1BB9DEC-B9FC-7B14-633A-C5F21ABE97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37C423-DE70-8379-3643-56B5BB4D5FF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B55EF5A-1D1F-1CB2-E5C3-5F48CCEE1D51}"/>
              </a:ext>
            </a:extLst>
          </p:cNvPr>
          <p:cNvSpPr>
            <a:spLocks noGrp="1"/>
          </p:cNvSpPr>
          <p:nvPr>
            <p:ph type="dt" sz="half" idx="10"/>
          </p:nvPr>
        </p:nvSpPr>
        <p:spPr/>
        <p:txBody>
          <a:bodyPr/>
          <a:lstStyle/>
          <a:p>
            <a:fld id="{82A56120-4416-4963-927E-BB404AE527A1}" type="datetimeFigureOut">
              <a:rPr lang="en-IN" smtClean="0"/>
              <a:t>13-05-2022</a:t>
            </a:fld>
            <a:endParaRPr lang="en-IN"/>
          </a:p>
        </p:txBody>
      </p:sp>
      <p:sp>
        <p:nvSpPr>
          <p:cNvPr id="8" name="Footer Placeholder 7">
            <a:extLst>
              <a:ext uri="{FF2B5EF4-FFF2-40B4-BE49-F238E27FC236}">
                <a16:creationId xmlns:a16="http://schemas.microsoft.com/office/drawing/2014/main" id="{F917EE5C-AC60-B975-A851-AB1D30F9DE3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D97F156-0B01-1F03-C00A-5D5057822DDE}"/>
              </a:ext>
            </a:extLst>
          </p:cNvPr>
          <p:cNvSpPr>
            <a:spLocks noGrp="1"/>
          </p:cNvSpPr>
          <p:nvPr>
            <p:ph type="sldNum" sz="quarter" idx="12"/>
          </p:nvPr>
        </p:nvSpPr>
        <p:spPr/>
        <p:txBody>
          <a:bodyPr/>
          <a:lstStyle/>
          <a:p>
            <a:fld id="{80351955-B4EF-4169-911F-5AF7C8468142}" type="slidenum">
              <a:rPr lang="en-IN" smtClean="0"/>
              <a:t>‹#›</a:t>
            </a:fld>
            <a:endParaRPr lang="en-IN"/>
          </a:p>
        </p:txBody>
      </p:sp>
    </p:spTree>
    <p:extLst>
      <p:ext uri="{BB962C8B-B14F-4D97-AF65-F5344CB8AC3E}">
        <p14:creationId xmlns:p14="http://schemas.microsoft.com/office/powerpoint/2010/main" val="3053276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8EBF1-9A99-C4E4-0428-C5887F7A544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A766328-AECE-6845-F871-3292E332F153}"/>
              </a:ext>
            </a:extLst>
          </p:cNvPr>
          <p:cNvSpPr>
            <a:spLocks noGrp="1"/>
          </p:cNvSpPr>
          <p:nvPr>
            <p:ph type="dt" sz="half" idx="10"/>
          </p:nvPr>
        </p:nvSpPr>
        <p:spPr/>
        <p:txBody>
          <a:bodyPr/>
          <a:lstStyle/>
          <a:p>
            <a:fld id="{82A56120-4416-4963-927E-BB404AE527A1}" type="datetimeFigureOut">
              <a:rPr lang="en-IN" smtClean="0"/>
              <a:t>13-05-2022</a:t>
            </a:fld>
            <a:endParaRPr lang="en-IN"/>
          </a:p>
        </p:txBody>
      </p:sp>
      <p:sp>
        <p:nvSpPr>
          <p:cNvPr id="4" name="Footer Placeholder 3">
            <a:extLst>
              <a:ext uri="{FF2B5EF4-FFF2-40B4-BE49-F238E27FC236}">
                <a16:creationId xmlns:a16="http://schemas.microsoft.com/office/drawing/2014/main" id="{95C792BE-D841-3AC7-4203-6E9CBB17283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D8FD555-4802-78E4-6490-1148C818D74C}"/>
              </a:ext>
            </a:extLst>
          </p:cNvPr>
          <p:cNvSpPr>
            <a:spLocks noGrp="1"/>
          </p:cNvSpPr>
          <p:nvPr>
            <p:ph type="sldNum" sz="quarter" idx="12"/>
          </p:nvPr>
        </p:nvSpPr>
        <p:spPr/>
        <p:txBody>
          <a:bodyPr/>
          <a:lstStyle/>
          <a:p>
            <a:fld id="{80351955-B4EF-4169-911F-5AF7C8468142}" type="slidenum">
              <a:rPr lang="en-IN" smtClean="0"/>
              <a:t>‹#›</a:t>
            </a:fld>
            <a:endParaRPr lang="en-IN"/>
          </a:p>
        </p:txBody>
      </p:sp>
    </p:spTree>
    <p:extLst>
      <p:ext uri="{BB962C8B-B14F-4D97-AF65-F5344CB8AC3E}">
        <p14:creationId xmlns:p14="http://schemas.microsoft.com/office/powerpoint/2010/main" val="471508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30F1A2-74F1-DC25-283F-490F526D6F97}"/>
              </a:ext>
            </a:extLst>
          </p:cNvPr>
          <p:cNvSpPr>
            <a:spLocks noGrp="1"/>
          </p:cNvSpPr>
          <p:nvPr>
            <p:ph type="dt" sz="half" idx="10"/>
          </p:nvPr>
        </p:nvSpPr>
        <p:spPr/>
        <p:txBody>
          <a:bodyPr/>
          <a:lstStyle/>
          <a:p>
            <a:fld id="{82A56120-4416-4963-927E-BB404AE527A1}" type="datetimeFigureOut">
              <a:rPr lang="en-IN" smtClean="0"/>
              <a:t>13-05-2022</a:t>
            </a:fld>
            <a:endParaRPr lang="en-IN"/>
          </a:p>
        </p:txBody>
      </p:sp>
      <p:sp>
        <p:nvSpPr>
          <p:cNvPr id="3" name="Footer Placeholder 2">
            <a:extLst>
              <a:ext uri="{FF2B5EF4-FFF2-40B4-BE49-F238E27FC236}">
                <a16:creationId xmlns:a16="http://schemas.microsoft.com/office/drawing/2014/main" id="{A90E5ADB-6E11-096C-AFE6-9D98B4D415E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7D0E8C4-38AB-BAAF-9552-67165BC2D4BB}"/>
              </a:ext>
            </a:extLst>
          </p:cNvPr>
          <p:cNvSpPr>
            <a:spLocks noGrp="1"/>
          </p:cNvSpPr>
          <p:nvPr>
            <p:ph type="sldNum" sz="quarter" idx="12"/>
          </p:nvPr>
        </p:nvSpPr>
        <p:spPr/>
        <p:txBody>
          <a:bodyPr/>
          <a:lstStyle/>
          <a:p>
            <a:fld id="{80351955-B4EF-4169-911F-5AF7C8468142}" type="slidenum">
              <a:rPr lang="en-IN" smtClean="0"/>
              <a:t>‹#›</a:t>
            </a:fld>
            <a:endParaRPr lang="en-IN"/>
          </a:p>
        </p:txBody>
      </p:sp>
    </p:spTree>
    <p:extLst>
      <p:ext uri="{BB962C8B-B14F-4D97-AF65-F5344CB8AC3E}">
        <p14:creationId xmlns:p14="http://schemas.microsoft.com/office/powerpoint/2010/main" val="112768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69061-888F-3474-EEE3-8E6CE57D72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5FA2154-E9EA-D037-191F-42E1CF02B5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B05D84C-4530-46BB-D01B-7AF0C783A2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A897A2-0418-D604-2B00-548CB6E256E9}"/>
              </a:ext>
            </a:extLst>
          </p:cNvPr>
          <p:cNvSpPr>
            <a:spLocks noGrp="1"/>
          </p:cNvSpPr>
          <p:nvPr>
            <p:ph type="dt" sz="half" idx="10"/>
          </p:nvPr>
        </p:nvSpPr>
        <p:spPr/>
        <p:txBody>
          <a:bodyPr/>
          <a:lstStyle/>
          <a:p>
            <a:fld id="{82A56120-4416-4963-927E-BB404AE527A1}" type="datetimeFigureOut">
              <a:rPr lang="en-IN" smtClean="0"/>
              <a:t>13-05-2022</a:t>
            </a:fld>
            <a:endParaRPr lang="en-IN"/>
          </a:p>
        </p:txBody>
      </p:sp>
      <p:sp>
        <p:nvSpPr>
          <p:cNvPr id="6" name="Footer Placeholder 5">
            <a:extLst>
              <a:ext uri="{FF2B5EF4-FFF2-40B4-BE49-F238E27FC236}">
                <a16:creationId xmlns:a16="http://schemas.microsoft.com/office/drawing/2014/main" id="{9F082C8E-197F-BB56-DE3B-AFBB128BDCB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3D7A631-17E1-CF75-A85F-6D8A25BDF621}"/>
              </a:ext>
            </a:extLst>
          </p:cNvPr>
          <p:cNvSpPr>
            <a:spLocks noGrp="1"/>
          </p:cNvSpPr>
          <p:nvPr>
            <p:ph type="sldNum" sz="quarter" idx="12"/>
          </p:nvPr>
        </p:nvSpPr>
        <p:spPr/>
        <p:txBody>
          <a:bodyPr/>
          <a:lstStyle/>
          <a:p>
            <a:fld id="{80351955-B4EF-4169-911F-5AF7C8468142}" type="slidenum">
              <a:rPr lang="en-IN" smtClean="0"/>
              <a:t>‹#›</a:t>
            </a:fld>
            <a:endParaRPr lang="en-IN"/>
          </a:p>
        </p:txBody>
      </p:sp>
    </p:spTree>
    <p:extLst>
      <p:ext uri="{BB962C8B-B14F-4D97-AF65-F5344CB8AC3E}">
        <p14:creationId xmlns:p14="http://schemas.microsoft.com/office/powerpoint/2010/main" val="2556524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0A1A7-A3EB-2C20-6B40-42C54964D0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A489D4B-DA69-E099-A962-663FEDBED0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FB0F016-E31A-F6D5-34CF-3968ADD245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B47BFD-7552-C96E-4992-94FD7A079961}"/>
              </a:ext>
            </a:extLst>
          </p:cNvPr>
          <p:cNvSpPr>
            <a:spLocks noGrp="1"/>
          </p:cNvSpPr>
          <p:nvPr>
            <p:ph type="dt" sz="half" idx="10"/>
          </p:nvPr>
        </p:nvSpPr>
        <p:spPr/>
        <p:txBody>
          <a:bodyPr/>
          <a:lstStyle/>
          <a:p>
            <a:fld id="{82A56120-4416-4963-927E-BB404AE527A1}" type="datetimeFigureOut">
              <a:rPr lang="en-IN" smtClean="0"/>
              <a:t>13-05-2022</a:t>
            </a:fld>
            <a:endParaRPr lang="en-IN"/>
          </a:p>
        </p:txBody>
      </p:sp>
      <p:sp>
        <p:nvSpPr>
          <p:cNvPr id="6" name="Footer Placeholder 5">
            <a:extLst>
              <a:ext uri="{FF2B5EF4-FFF2-40B4-BE49-F238E27FC236}">
                <a16:creationId xmlns:a16="http://schemas.microsoft.com/office/drawing/2014/main" id="{B2C7D783-72F5-4A3E-6446-1F2BC88B8D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F1182A4-D625-0206-32CA-B8D6B1307EE7}"/>
              </a:ext>
            </a:extLst>
          </p:cNvPr>
          <p:cNvSpPr>
            <a:spLocks noGrp="1"/>
          </p:cNvSpPr>
          <p:nvPr>
            <p:ph type="sldNum" sz="quarter" idx="12"/>
          </p:nvPr>
        </p:nvSpPr>
        <p:spPr/>
        <p:txBody>
          <a:bodyPr/>
          <a:lstStyle/>
          <a:p>
            <a:fld id="{80351955-B4EF-4169-911F-5AF7C8468142}" type="slidenum">
              <a:rPr lang="en-IN" smtClean="0"/>
              <a:t>‹#›</a:t>
            </a:fld>
            <a:endParaRPr lang="en-IN"/>
          </a:p>
        </p:txBody>
      </p:sp>
    </p:spTree>
    <p:extLst>
      <p:ext uri="{BB962C8B-B14F-4D97-AF65-F5344CB8AC3E}">
        <p14:creationId xmlns:p14="http://schemas.microsoft.com/office/powerpoint/2010/main" val="484707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145F90-D8C9-C34D-6C39-BF3FAB773B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A18BF6B-BABB-F7D0-A1BF-3E6D0ED4A6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3BCDEE-2742-6D7F-96B2-25C3BD6679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A56120-4416-4963-927E-BB404AE527A1}" type="datetimeFigureOut">
              <a:rPr lang="en-IN" smtClean="0"/>
              <a:t>13-05-2022</a:t>
            </a:fld>
            <a:endParaRPr lang="en-IN"/>
          </a:p>
        </p:txBody>
      </p:sp>
      <p:sp>
        <p:nvSpPr>
          <p:cNvPr id="5" name="Footer Placeholder 4">
            <a:extLst>
              <a:ext uri="{FF2B5EF4-FFF2-40B4-BE49-F238E27FC236}">
                <a16:creationId xmlns:a16="http://schemas.microsoft.com/office/drawing/2014/main" id="{ACF137F7-EBB6-96B0-D6D2-9512E7509A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E6E087F-07D1-EA06-6294-D45DD5934C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351955-B4EF-4169-911F-5AF7C8468142}" type="slidenum">
              <a:rPr lang="en-IN" smtClean="0"/>
              <a:t>‹#›</a:t>
            </a:fld>
            <a:endParaRPr lang="en-IN"/>
          </a:p>
        </p:txBody>
      </p:sp>
    </p:spTree>
    <p:extLst>
      <p:ext uri="{BB962C8B-B14F-4D97-AF65-F5344CB8AC3E}">
        <p14:creationId xmlns:p14="http://schemas.microsoft.com/office/powerpoint/2010/main" val="18372026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29CBF-6803-4FEC-BD92-8D0FCD2E5272}"/>
              </a:ext>
            </a:extLst>
          </p:cNvPr>
          <p:cNvSpPr>
            <a:spLocks noGrp="1"/>
          </p:cNvSpPr>
          <p:nvPr>
            <p:ph type="ctrTitle"/>
          </p:nvPr>
        </p:nvSpPr>
        <p:spPr>
          <a:xfrm>
            <a:off x="1524000" y="1122363"/>
            <a:ext cx="9144000" cy="1875279"/>
          </a:xfrm>
        </p:spPr>
        <p:txBody>
          <a:bodyPr/>
          <a:lstStyle/>
          <a:p>
            <a:r>
              <a:rPr lang="en-IN" dirty="0"/>
              <a:t>Quality inspection of garments </a:t>
            </a:r>
          </a:p>
        </p:txBody>
      </p:sp>
      <p:sp>
        <p:nvSpPr>
          <p:cNvPr id="3" name="Subtitle 2">
            <a:extLst>
              <a:ext uri="{FF2B5EF4-FFF2-40B4-BE49-F238E27FC236}">
                <a16:creationId xmlns:a16="http://schemas.microsoft.com/office/drawing/2014/main" id="{365CEECB-E660-57E1-6AFC-24EF137D4713}"/>
              </a:ext>
            </a:extLst>
          </p:cNvPr>
          <p:cNvSpPr>
            <a:spLocks noGrp="1"/>
          </p:cNvSpPr>
          <p:nvPr>
            <p:ph type="subTitle" idx="1"/>
          </p:nvPr>
        </p:nvSpPr>
        <p:spPr/>
        <p:txBody>
          <a:bodyPr/>
          <a:lstStyle/>
          <a:p>
            <a:pPr algn="r"/>
            <a:r>
              <a:rPr lang="en-IN" dirty="0"/>
              <a:t>Name :- </a:t>
            </a:r>
            <a:r>
              <a:rPr lang="en-IN" dirty="0" err="1"/>
              <a:t>D.Shruthi</a:t>
            </a:r>
            <a:endParaRPr lang="en-IN" dirty="0"/>
          </a:p>
          <a:p>
            <a:pPr algn="r"/>
            <a:r>
              <a:rPr lang="en-IN" dirty="0"/>
              <a:t>Roll no :- MDM18B013</a:t>
            </a:r>
          </a:p>
        </p:txBody>
      </p:sp>
    </p:spTree>
    <p:extLst>
      <p:ext uri="{BB962C8B-B14F-4D97-AF65-F5344CB8AC3E}">
        <p14:creationId xmlns:p14="http://schemas.microsoft.com/office/powerpoint/2010/main" val="2199072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97A81-F211-55EB-43F7-7AC65137C014}"/>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474C1D81-DA62-F94D-89AA-35A783FB9A56}"/>
              </a:ext>
            </a:extLst>
          </p:cNvPr>
          <p:cNvSpPr>
            <a:spLocks noGrp="1"/>
          </p:cNvSpPr>
          <p:nvPr>
            <p:ph idx="1"/>
          </p:nvPr>
        </p:nvSpPr>
        <p:spPr/>
        <p:txBody>
          <a:bodyPr>
            <a:normAutofit lnSpcReduction="10000"/>
          </a:bodyPr>
          <a:lstStyle/>
          <a:p>
            <a:r>
              <a:rPr lang="en-IN" dirty="0"/>
              <a:t>In the garment industry quality control is practiced right from the initial stage of sourcing raw materials to the stage of final finished garment. For textile and apparel industry product quality is calculated in terms of quality and standard of fibres, yarns, fabric construction, colour fastness, surface designs and the final finished garment products.</a:t>
            </a:r>
          </a:p>
          <a:p>
            <a:r>
              <a:rPr lang="en-IN" dirty="0"/>
              <a:t>The objective of the quality control is to maximize the production of goods within the specified tolerances and to achieve a satisfactory design of the fabric or garment in relation to the level of choice in design, styles, colours, suitability of components and fitness of product for the market.</a:t>
            </a:r>
          </a:p>
        </p:txBody>
      </p:sp>
    </p:spTree>
    <p:extLst>
      <p:ext uri="{BB962C8B-B14F-4D97-AF65-F5344CB8AC3E}">
        <p14:creationId xmlns:p14="http://schemas.microsoft.com/office/powerpoint/2010/main" val="1067967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FF302-8088-3D28-00AF-94B83B33B612}"/>
              </a:ext>
            </a:extLst>
          </p:cNvPr>
          <p:cNvSpPr>
            <a:spLocks noGrp="1"/>
          </p:cNvSpPr>
          <p:nvPr>
            <p:ph type="title"/>
          </p:nvPr>
        </p:nvSpPr>
        <p:spPr/>
        <p:txBody>
          <a:bodyPr/>
          <a:lstStyle/>
          <a:p>
            <a:r>
              <a:rPr lang="en-IN" dirty="0"/>
              <a:t> Goals</a:t>
            </a:r>
          </a:p>
        </p:txBody>
      </p:sp>
      <p:sp>
        <p:nvSpPr>
          <p:cNvPr id="3" name="Content Placeholder 2">
            <a:extLst>
              <a:ext uri="{FF2B5EF4-FFF2-40B4-BE49-F238E27FC236}">
                <a16:creationId xmlns:a16="http://schemas.microsoft.com/office/drawing/2014/main" id="{9511151E-B901-2B73-593C-1A8E439DA748}"/>
              </a:ext>
            </a:extLst>
          </p:cNvPr>
          <p:cNvSpPr>
            <a:spLocks noGrp="1"/>
          </p:cNvSpPr>
          <p:nvPr>
            <p:ph idx="1"/>
          </p:nvPr>
        </p:nvSpPr>
        <p:spPr/>
        <p:txBody>
          <a:bodyPr>
            <a:normAutofit fontScale="85000" lnSpcReduction="10000"/>
          </a:bodyPr>
          <a:lstStyle/>
          <a:p>
            <a:r>
              <a:rPr lang="en-IN" dirty="0"/>
              <a:t>Be able to detect errors faster.</a:t>
            </a:r>
          </a:p>
          <a:p>
            <a:r>
              <a:rPr lang="en-IN" dirty="0"/>
              <a:t>Give accurate results.</a:t>
            </a:r>
          </a:p>
          <a:p>
            <a:r>
              <a:rPr lang="en-IN" dirty="0"/>
              <a:t>Tools like Measurement tape, Digital camera, Defective stickers, Pantone colour </a:t>
            </a:r>
          </a:p>
          <a:p>
            <a:pPr marL="0" indent="0">
              <a:buNone/>
            </a:pPr>
            <a:r>
              <a:rPr lang="en-IN" dirty="0"/>
              <a:t>   swatch, bar code scanner are used by QIT to perform measuring, take picture of </a:t>
            </a:r>
          </a:p>
          <a:p>
            <a:pPr marL="0" indent="0">
              <a:buNone/>
            </a:pPr>
            <a:r>
              <a:rPr lang="en-IN" dirty="0"/>
              <a:t>   defect, mark defective areas, check colour, scan respectively.</a:t>
            </a:r>
          </a:p>
          <a:p>
            <a:pPr marL="0" indent="0">
              <a:buNone/>
            </a:pPr>
            <a:r>
              <a:rPr lang="en-IN" dirty="0"/>
              <a:t>   These things should be performed by our product.</a:t>
            </a:r>
          </a:p>
          <a:p>
            <a:r>
              <a:rPr lang="en-IN" dirty="0"/>
              <a:t>Sometimes the garments gets defective while packaging so our product should </a:t>
            </a:r>
          </a:p>
          <a:p>
            <a:pPr marL="0" indent="0">
              <a:buNone/>
            </a:pPr>
            <a:r>
              <a:rPr lang="en-IN" dirty="0"/>
              <a:t>   be able to pack the garments if it finds the garment not defective and segregate </a:t>
            </a:r>
          </a:p>
          <a:p>
            <a:pPr marL="0" indent="0">
              <a:buNone/>
            </a:pPr>
            <a:r>
              <a:rPr lang="en-IN" dirty="0"/>
              <a:t>   defective product into minor, major and critical.</a:t>
            </a:r>
          </a:p>
        </p:txBody>
      </p:sp>
    </p:spTree>
    <p:extLst>
      <p:ext uri="{BB962C8B-B14F-4D97-AF65-F5344CB8AC3E}">
        <p14:creationId xmlns:p14="http://schemas.microsoft.com/office/powerpoint/2010/main" val="453811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C5810-1B24-1E1E-9DA2-5582D0BB7487}"/>
              </a:ext>
            </a:extLst>
          </p:cNvPr>
          <p:cNvSpPr>
            <a:spLocks noGrp="1"/>
          </p:cNvSpPr>
          <p:nvPr>
            <p:ph type="title"/>
          </p:nvPr>
        </p:nvSpPr>
        <p:spPr>
          <a:xfrm>
            <a:off x="838200" y="365126"/>
            <a:ext cx="10515600" cy="986596"/>
          </a:xfrm>
        </p:spPr>
        <p:txBody>
          <a:bodyPr/>
          <a:lstStyle/>
          <a:p>
            <a:r>
              <a:rPr lang="en-IN" dirty="0"/>
              <a:t>Affinity maps</a:t>
            </a:r>
          </a:p>
        </p:txBody>
      </p:sp>
      <p:pic>
        <p:nvPicPr>
          <p:cNvPr id="5" name="Content Placeholder 4">
            <a:extLst>
              <a:ext uri="{FF2B5EF4-FFF2-40B4-BE49-F238E27FC236}">
                <a16:creationId xmlns:a16="http://schemas.microsoft.com/office/drawing/2014/main" id="{EAC21464-5DA7-04BD-3AD9-F0EFD00BED72}"/>
              </a:ext>
            </a:extLst>
          </p:cNvPr>
          <p:cNvPicPr>
            <a:picLocks noGrp="1" noChangeAspect="1"/>
          </p:cNvPicPr>
          <p:nvPr>
            <p:ph idx="1"/>
          </p:nvPr>
        </p:nvPicPr>
        <p:blipFill>
          <a:blip r:embed="rId2"/>
          <a:stretch>
            <a:fillRect/>
          </a:stretch>
        </p:blipFill>
        <p:spPr>
          <a:xfrm>
            <a:off x="588397" y="1677726"/>
            <a:ext cx="10885335" cy="4341412"/>
          </a:xfrm>
        </p:spPr>
      </p:pic>
    </p:spTree>
    <p:extLst>
      <p:ext uri="{BB962C8B-B14F-4D97-AF65-F5344CB8AC3E}">
        <p14:creationId xmlns:p14="http://schemas.microsoft.com/office/powerpoint/2010/main" val="2782907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C6CF9-F731-B99C-C855-0EB09E519792}"/>
              </a:ext>
            </a:extLst>
          </p:cNvPr>
          <p:cNvSpPr>
            <a:spLocks noGrp="1"/>
          </p:cNvSpPr>
          <p:nvPr>
            <p:ph type="title"/>
          </p:nvPr>
        </p:nvSpPr>
        <p:spPr>
          <a:xfrm>
            <a:off x="838200" y="365125"/>
            <a:ext cx="10515600" cy="1097915"/>
          </a:xfrm>
        </p:spPr>
        <p:txBody>
          <a:bodyPr/>
          <a:lstStyle/>
          <a:p>
            <a:r>
              <a:rPr lang="en-IN" dirty="0"/>
              <a:t>Product failures  </a:t>
            </a:r>
          </a:p>
        </p:txBody>
      </p:sp>
      <p:pic>
        <p:nvPicPr>
          <p:cNvPr id="5" name="Content Placeholder 4">
            <a:extLst>
              <a:ext uri="{FF2B5EF4-FFF2-40B4-BE49-F238E27FC236}">
                <a16:creationId xmlns:a16="http://schemas.microsoft.com/office/drawing/2014/main" id="{29EDADD8-1792-3BFC-34DA-543C3478024F}"/>
              </a:ext>
            </a:extLst>
          </p:cNvPr>
          <p:cNvPicPr>
            <a:picLocks noGrp="1" noChangeAspect="1"/>
          </p:cNvPicPr>
          <p:nvPr>
            <p:ph idx="1"/>
          </p:nvPr>
        </p:nvPicPr>
        <p:blipFill>
          <a:blip r:embed="rId2"/>
          <a:stretch>
            <a:fillRect/>
          </a:stretch>
        </p:blipFill>
        <p:spPr>
          <a:xfrm>
            <a:off x="1240403" y="1841527"/>
            <a:ext cx="9446150" cy="4651348"/>
          </a:xfrm>
        </p:spPr>
      </p:pic>
    </p:spTree>
    <p:extLst>
      <p:ext uri="{BB962C8B-B14F-4D97-AF65-F5344CB8AC3E}">
        <p14:creationId xmlns:p14="http://schemas.microsoft.com/office/powerpoint/2010/main" val="1038271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7EB2-CC83-7069-E6CF-E313DDA0532D}"/>
              </a:ext>
            </a:extLst>
          </p:cNvPr>
          <p:cNvSpPr>
            <a:spLocks noGrp="1"/>
          </p:cNvSpPr>
          <p:nvPr>
            <p:ph type="title"/>
          </p:nvPr>
        </p:nvSpPr>
        <p:spPr>
          <a:xfrm>
            <a:off x="838200" y="365125"/>
            <a:ext cx="10515600" cy="732155"/>
          </a:xfrm>
        </p:spPr>
        <p:txBody>
          <a:bodyPr/>
          <a:lstStyle/>
          <a:p>
            <a:r>
              <a:rPr lang="en-IN" dirty="0"/>
              <a:t>Marketing profit strategy</a:t>
            </a:r>
          </a:p>
        </p:txBody>
      </p:sp>
      <p:pic>
        <p:nvPicPr>
          <p:cNvPr id="5" name="Content Placeholder 4">
            <a:extLst>
              <a:ext uri="{FF2B5EF4-FFF2-40B4-BE49-F238E27FC236}">
                <a16:creationId xmlns:a16="http://schemas.microsoft.com/office/drawing/2014/main" id="{E0B7D0EC-2B75-4FCA-7796-3C54AED263E4}"/>
              </a:ext>
            </a:extLst>
          </p:cNvPr>
          <p:cNvPicPr>
            <a:picLocks noGrp="1" noChangeAspect="1"/>
          </p:cNvPicPr>
          <p:nvPr>
            <p:ph idx="1"/>
          </p:nvPr>
        </p:nvPicPr>
        <p:blipFill>
          <a:blip r:embed="rId2"/>
          <a:stretch>
            <a:fillRect/>
          </a:stretch>
        </p:blipFill>
        <p:spPr>
          <a:xfrm>
            <a:off x="838200" y="1216550"/>
            <a:ext cx="10515600" cy="5446643"/>
          </a:xfrm>
        </p:spPr>
      </p:pic>
    </p:spTree>
    <p:extLst>
      <p:ext uri="{BB962C8B-B14F-4D97-AF65-F5344CB8AC3E}">
        <p14:creationId xmlns:p14="http://schemas.microsoft.com/office/powerpoint/2010/main" val="2428709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37889-FA44-5306-1A69-31642FB366E5}"/>
              </a:ext>
            </a:extLst>
          </p:cNvPr>
          <p:cNvSpPr>
            <a:spLocks noGrp="1"/>
          </p:cNvSpPr>
          <p:nvPr>
            <p:ph type="title"/>
          </p:nvPr>
        </p:nvSpPr>
        <p:spPr>
          <a:xfrm>
            <a:off x="838200" y="365126"/>
            <a:ext cx="10515600" cy="899132"/>
          </a:xfrm>
        </p:spPr>
        <p:txBody>
          <a:bodyPr/>
          <a:lstStyle/>
          <a:p>
            <a:r>
              <a:rPr lang="en-IN" dirty="0"/>
              <a:t>Our product sketch</a:t>
            </a:r>
          </a:p>
        </p:txBody>
      </p:sp>
      <p:pic>
        <p:nvPicPr>
          <p:cNvPr id="5" name="Content Placeholder 4">
            <a:extLst>
              <a:ext uri="{FF2B5EF4-FFF2-40B4-BE49-F238E27FC236}">
                <a16:creationId xmlns:a16="http://schemas.microsoft.com/office/drawing/2014/main" id="{3639F2F7-7253-0AC1-7EFC-2AB94CD6A9E9}"/>
              </a:ext>
            </a:extLst>
          </p:cNvPr>
          <p:cNvPicPr>
            <a:picLocks noGrp="1" noChangeAspect="1"/>
          </p:cNvPicPr>
          <p:nvPr>
            <p:ph idx="1"/>
          </p:nvPr>
        </p:nvPicPr>
        <p:blipFill>
          <a:blip r:embed="rId2"/>
          <a:stretch>
            <a:fillRect/>
          </a:stretch>
        </p:blipFill>
        <p:spPr>
          <a:xfrm>
            <a:off x="3387256" y="1558456"/>
            <a:ext cx="5096786" cy="4618507"/>
          </a:xfrm>
        </p:spPr>
      </p:pic>
    </p:spTree>
    <p:extLst>
      <p:ext uri="{BB962C8B-B14F-4D97-AF65-F5344CB8AC3E}">
        <p14:creationId xmlns:p14="http://schemas.microsoft.com/office/powerpoint/2010/main" val="1111920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C13C9-FEF6-3F41-BA86-4961066B825D}"/>
              </a:ext>
            </a:extLst>
          </p:cNvPr>
          <p:cNvSpPr>
            <a:spLocks noGrp="1"/>
          </p:cNvSpPr>
          <p:nvPr>
            <p:ph type="title"/>
          </p:nvPr>
        </p:nvSpPr>
        <p:spPr>
          <a:xfrm>
            <a:off x="838200" y="365125"/>
            <a:ext cx="10515600" cy="1034305"/>
          </a:xfrm>
        </p:spPr>
        <p:txBody>
          <a:bodyPr/>
          <a:lstStyle/>
          <a:p>
            <a:r>
              <a:rPr lang="en-IN" dirty="0">
                <a:latin typeface="Times New Roman" panose="02020603050405020304" pitchFamily="18" charset="0"/>
                <a:cs typeface="Times New Roman" panose="02020603050405020304" pitchFamily="18" charset="0"/>
              </a:rPr>
              <a:t>Our future plans for research</a:t>
            </a:r>
          </a:p>
        </p:txBody>
      </p:sp>
      <p:sp>
        <p:nvSpPr>
          <p:cNvPr id="3" name="Content Placeholder 2">
            <a:extLst>
              <a:ext uri="{FF2B5EF4-FFF2-40B4-BE49-F238E27FC236}">
                <a16:creationId xmlns:a16="http://schemas.microsoft.com/office/drawing/2014/main" id="{8D62435D-674A-ADDA-F38D-238513EA785F}"/>
              </a:ext>
            </a:extLst>
          </p:cNvPr>
          <p:cNvSpPr>
            <a:spLocks noGrp="1"/>
          </p:cNvSpPr>
          <p:nvPr>
            <p:ph idx="1"/>
          </p:nvPr>
        </p:nvSpPr>
        <p:spPr/>
        <p:txBody>
          <a:bodyPr>
            <a:normAutofit fontScale="92500"/>
          </a:bodyPr>
          <a:lstStyle/>
          <a:p>
            <a:r>
              <a:rPr lang="en-IN" dirty="0"/>
              <a:t>There are wide variety of designs in garments for men and women like</a:t>
            </a:r>
          </a:p>
          <a:p>
            <a:r>
              <a:rPr lang="en-IN" dirty="0"/>
              <a:t>Men : Shirt, Jeans, Suit, Long-sleeve top, Jeans, Suit, Shorts, Singlet, Sleeveless shirt, Cardigan, tie, Jacket, Vest, T-shirt, Polo shirt ,Underwear, Cargo pants, Swimsuit, Underpants, Waistcoat, Socks, Blazer, Sweater etc.</a:t>
            </a:r>
          </a:p>
          <a:p>
            <a:r>
              <a:rPr lang="en-IN" dirty="0"/>
              <a:t>Women : Skirt, Dress pants, Jumper, Bikini, leggings, Sarees, </a:t>
            </a:r>
            <a:r>
              <a:rPr lang="en-IN" dirty="0" err="1"/>
              <a:t>Chudidhars</a:t>
            </a:r>
            <a:r>
              <a:rPr lang="en-IN" dirty="0"/>
              <a:t>, Salwar, </a:t>
            </a:r>
            <a:r>
              <a:rPr lang="en-IN" dirty="0" err="1"/>
              <a:t>Khurtha</a:t>
            </a:r>
            <a:r>
              <a:rPr lang="en-IN" dirty="0"/>
              <a:t> etc. </a:t>
            </a:r>
          </a:p>
          <a:p>
            <a:r>
              <a:rPr lang="en-IN" dirty="0"/>
              <a:t>So, We plan to gather more data related to how the different garments are evaluated based on their unique attributes.</a:t>
            </a:r>
          </a:p>
          <a:p>
            <a:r>
              <a:rPr lang="en-IN" dirty="0"/>
              <a:t>We are trying to gather more data and narrow down our research. Before next </a:t>
            </a:r>
            <a:r>
              <a:rPr lang="en-IN" dirty="0" err="1"/>
              <a:t>sem</a:t>
            </a:r>
            <a:r>
              <a:rPr lang="en-IN" dirty="0"/>
              <a:t> we are trying prepare a model</a:t>
            </a:r>
          </a:p>
        </p:txBody>
      </p:sp>
    </p:spTree>
    <p:extLst>
      <p:ext uri="{BB962C8B-B14F-4D97-AF65-F5344CB8AC3E}">
        <p14:creationId xmlns:p14="http://schemas.microsoft.com/office/powerpoint/2010/main" val="38935483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378</Words>
  <Application>Microsoft Office PowerPoint</Application>
  <PresentationFormat>Widescreen</PresentationFormat>
  <Paragraphs>26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Quality inspection of garments </vt:lpstr>
      <vt:lpstr>Problem statement</vt:lpstr>
      <vt:lpstr> Goals</vt:lpstr>
      <vt:lpstr>Affinity maps</vt:lpstr>
      <vt:lpstr>Product failures  </vt:lpstr>
      <vt:lpstr>Marketing profit strategy</vt:lpstr>
      <vt:lpstr>Our product sketch</vt:lpstr>
      <vt:lpstr>Our future plans for research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Quality inspection of garments</dc:title>
  <dc:creator>Durgam</dc:creator>
  <cp:lastModifiedBy>Durgam</cp:lastModifiedBy>
  <cp:revision>2</cp:revision>
  <dcterms:created xsi:type="dcterms:W3CDTF">2022-05-13T04:21:27Z</dcterms:created>
  <dcterms:modified xsi:type="dcterms:W3CDTF">2022-05-13T04:23:44Z</dcterms:modified>
</cp:coreProperties>
</file>