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2" d="100"/>
          <a:sy n="122" d="100"/>
        </p:scale>
        <p:origin x="96"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36A20-63C2-4721-8ED1-240BF8257A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A90A42F-EAF7-40E9-85D0-850700FEE2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465506B-7569-4FF3-9F9A-AD02F341DD85}"/>
              </a:ext>
            </a:extLst>
          </p:cNvPr>
          <p:cNvSpPr>
            <a:spLocks noGrp="1"/>
          </p:cNvSpPr>
          <p:nvPr>
            <p:ph type="dt" sz="half" idx="10"/>
          </p:nvPr>
        </p:nvSpPr>
        <p:spPr/>
        <p:txBody>
          <a:bodyPr/>
          <a:lstStyle/>
          <a:p>
            <a:fld id="{DC1D42D0-BF4D-44A0-A538-C145351D44F8}" type="datetimeFigureOut">
              <a:rPr lang="en-IN" smtClean="0"/>
              <a:t>13-05-2022</a:t>
            </a:fld>
            <a:endParaRPr lang="en-IN"/>
          </a:p>
        </p:txBody>
      </p:sp>
      <p:sp>
        <p:nvSpPr>
          <p:cNvPr id="5" name="Footer Placeholder 4">
            <a:extLst>
              <a:ext uri="{FF2B5EF4-FFF2-40B4-BE49-F238E27FC236}">
                <a16:creationId xmlns:a16="http://schemas.microsoft.com/office/drawing/2014/main" id="{5E45A0A1-CCFE-4D37-88D0-5F1C94AEE4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115471-BFC4-42C5-A253-AC95A0F80D5C}"/>
              </a:ext>
            </a:extLst>
          </p:cNvPr>
          <p:cNvSpPr>
            <a:spLocks noGrp="1"/>
          </p:cNvSpPr>
          <p:nvPr>
            <p:ph type="sldNum" sz="quarter" idx="12"/>
          </p:nvPr>
        </p:nvSpPr>
        <p:spPr/>
        <p:txBody>
          <a:bodyPr/>
          <a:lstStyle/>
          <a:p>
            <a:fld id="{FC137592-6D89-438E-A190-FE456621C66E}" type="slidenum">
              <a:rPr lang="en-IN" smtClean="0"/>
              <a:t>‹#›</a:t>
            </a:fld>
            <a:endParaRPr lang="en-IN"/>
          </a:p>
        </p:txBody>
      </p:sp>
    </p:spTree>
    <p:extLst>
      <p:ext uri="{BB962C8B-B14F-4D97-AF65-F5344CB8AC3E}">
        <p14:creationId xmlns:p14="http://schemas.microsoft.com/office/powerpoint/2010/main" val="2851523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E1D0E-0B9F-4368-97CB-8A9CCC0E1A4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615EB3-0358-4BA0-84DB-8E30B5D3F5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C7BAD5-54B5-4462-9E08-C8A0B04F1AAD}"/>
              </a:ext>
            </a:extLst>
          </p:cNvPr>
          <p:cNvSpPr>
            <a:spLocks noGrp="1"/>
          </p:cNvSpPr>
          <p:nvPr>
            <p:ph type="dt" sz="half" idx="10"/>
          </p:nvPr>
        </p:nvSpPr>
        <p:spPr/>
        <p:txBody>
          <a:bodyPr/>
          <a:lstStyle/>
          <a:p>
            <a:fld id="{DC1D42D0-BF4D-44A0-A538-C145351D44F8}" type="datetimeFigureOut">
              <a:rPr lang="en-IN" smtClean="0"/>
              <a:t>13-05-2022</a:t>
            </a:fld>
            <a:endParaRPr lang="en-IN"/>
          </a:p>
        </p:txBody>
      </p:sp>
      <p:sp>
        <p:nvSpPr>
          <p:cNvPr id="5" name="Footer Placeholder 4">
            <a:extLst>
              <a:ext uri="{FF2B5EF4-FFF2-40B4-BE49-F238E27FC236}">
                <a16:creationId xmlns:a16="http://schemas.microsoft.com/office/drawing/2014/main" id="{E6D82F74-F574-4AF7-84C0-D71659D732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31167A-B39B-4213-8C3E-C4ACD11F3FCD}"/>
              </a:ext>
            </a:extLst>
          </p:cNvPr>
          <p:cNvSpPr>
            <a:spLocks noGrp="1"/>
          </p:cNvSpPr>
          <p:nvPr>
            <p:ph type="sldNum" sz="quarter" idx="12"/>
          </p:nvPr>
        </p:nvSpPr>
        <p:spPr/>
        <p:txBody>
          <a:bodyPr/>
          <a:lstStyle/>
          <a:p>
            <a:fld id="{FC137592-6D89-438E-A190-FE456621C66E}" type="slidenum">
              <a:rPr lang="en-IN" smtClean="0"/>
              <a:t>‹#›</a:t>
            </a:fld>
            <a:endParaRPr lang="en-IN"/>
          </a:p>
        </p:txBody>
      </p:sp>
    </p:spTree>
    <p:extLst>
      <p:ext uri="{BB962C8B-B14F-4D97-AF65-F5344CB8AC3E}">
        <p14:creationId xmlns:p14="http://schemas.microsoft.com/office/powerpoint/2010/main" val="2981508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DD2D1D-A364-4887-A079-55E0F06D932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53F30D-AE71-44D3-BC5C-34FF15A803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0FAD77-8EAB-46D9-92BD-30E4254993E2}"/>
              </a:ext>
            </a:extLst>
          </p:cNvPr>
          <p:cNvSpPr>
            <a:spLocks noGrp="1"/>
          </p:cNvSpPr>
          <p:nvPr>
            <p:ph type="dt" sz="half" idx="10"/>
          </p:nvPr>
        </p:nvSpPr>
        <p:spPr/>
        <p:txBody>
          <a:bodyPr/>
          <a:lstStyle/>
          <a:p>
            <a:fld id="{DC1D42D0-BF4D-44A0-A538-C145351D44F8}" type="datetimeFigureOut">
              <a:rPr lang="en-IN" smtClean="0"/>
              <a:t>13-05-2022</a:t>
            </a:fld>
            <a:endParaRPr lang="en-IN"/>
          </a:p>
        </p:txBody>
      </p:sp>
      <p:sp>
        <p:nvSpPr>
          <p:cNvPr id="5" name="Footer Placeholder 4">
            <a:extLst>
              <a:ext uri="{FF2B5EF4-FFF2-40B4-BE49-F238E27FC236}">
                <a16:creationId xmlns:a16="http://schemas.microsoft.com/office/drawing/2014/main" id="{3A5453B3-2802-4ADF-82EA-0DC559CDD7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811601-EF6D-47B6-9079-57C84F1463AF}"/>
              </a:ext>
            </a:extLst>
          </p:cNvPr>
          <p:cNvSpPr>
            <a:spLocks noGrp="1"/>
          </p:cNvSpPr>
          <p:nvPr>
            <p:ph type="sldNum" sz="quarter" idx="12"/>
          </p:nvPr>
        </p:nvSpPr>
        <p:spPr/>
        <p:txBody>
          <a:bodyPr/>
          <a:lstStyle/>
          <a:p>
            <a:fld id="{FC137592-6D89-438E-A190-FE456621C66E}" type="slidenum">
              <a:rPr lang="en-IN" smtClean="0"/>
              <a:t>‹#›</a:t>
            </a:fld>
            <a:endParaRPr lang="en-IN"/>
          </a:p>
        </p:txBody>
      </p:sp>
    </p:spTree>
    <p:extLst>
      <p:ext uri="{BB962C8B-B14F-4D97-AF65-F5344CB8AC3E}">
        <p14:creationId xmlns:p14="http://schemas.microsoft.com/office/powerpoint/2010/main" val="163170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AE270-DD36-4109-97ED-F730481D37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0D04B0-5EC7-45CE-A922-163A9124A9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F94E66-2691-4DCC-A676-503D6C0C65EE}"/>
              </a:ext>
            </a:extLst>
          </p:cNvPr>
          <p:cNvSpPr>
            <a:spLocks noGrp="1"/>
          </p:cNvSpPr>
          <p:nvPr>
            <p:ph type="dt" sz="half" idx="10"/>
          </p:nvPr>
        </p:nvSpPr>
        <p:spPr/>
        <p:txBody>
          <a:bodyPr/>
          <a:lstStyle/>
          <a:p>
            <a:fld id="{DC1D42D0-BF4D-44A0-A538-C145351D44F8}" type="datetimeFigureOut">
              <a:rPr lang="en-IN" smtClean="0"/>
              <a:t>13-05-2022</a:t>
            </a:fld>
            <a:endParaRPr lang="en-IN"/>
          </a:p>
        </p:txBody>
      </p:sp>
      <p:sp>
        <p:nvSpPr>
          <p:cNvPr id="5" name="Footer Placeholder 4">
            <a:extLst>
              <a:ext uri="{FF2B5EF4-FFF2-40B4-BE49-F238E27FC236}">
                <a16:creationId xmlns:a16="http://schemas.microsoft.com/office/drawing/2014/main" id="{D0B9500D-DA0E-49CB-82F5-F41D9D260F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0DC9A8-0073-48C7-87EC-AB6C00C51725}"/>
              </a:ext>
            </a:extLst>
          </p:cNvPr>
          <p:cNvSpPr>
            <a:spLocks noGrp="1"/>
          </p:cNvSpPr>
          <p:nvPr>
            <p:ph type="sldNum" sz="quarter" idx="12"/>
          </p:nvPr>
        </p:nvSpPr>
        <p:spPr/>
        <p:txBody>
          <a:bodyPr/>
          <a:lstStyle/>
          <a:p>
            <a:fld id="{FC137592-6D89-438E-A190-FE456621C66E}" type="slidenum">
              <a:rPr lang="en-IN" smtClean="0"/>
              <a:t>‹#›</a:t>
            </a:fld>
            <a:endParaRPr lang="en-IN"/>
          </a:p>
        </p:txBody>
      </p:sp>
    </p:spTree>
    <p:extLst>
      <p:ext uri="{BB962C8B-B14F-4D97-AF65-F5344CB8AC3E}">
        <p14:creationId xmlns:p14="http://schemas.microsoft.com/office/powerpoint/2010/main" val="397978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7DF47-0859-48A0-9FB0-10FB013324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F74057C-EF88-4919-BD61-0B36D71F62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990494-E498-472A-8181-7C9A40B67F4B}"/>
              </a:ext>
            </a:extLst>
          </p:cNvPr>
          <p:cNvSpPr>
            <a:spLocks noGrp="1"/>
          </p:cNvSpPr>
          <p:nvPr>
            <p:ph type="dt" sz="half" idx="10"/>
          </p:nvPr>
        </p:nvSpPr>
        <p:spPr/>
        <p:txBody>
          <a:bodyPr/>
          <a:lstStyle/>
          <a:p>
            <a:fld id="{DC1D42D0-BF4D-44A0-A538-C145351D44F8}" type="datetimeFigureOut">
              <a:rPr lang="en-IN" smtClean="0"/>
              <a:t>13-05-2022</a:t>
            </a:fld>
            <a:endParaRPr lang="en-IN"/>
          </a:p>
        </p:txBody>
      </p:sp>
      <p:sp>
        <p:nvSpPr>
          <p:cNvPr id="5" name="Footer Placeholder 4">
            <a:extLst>
              <a:ext uri="{FF2B5EF4-FFF2-40B4-BE49-F238E27FC236}">
                <a16:creationId xmlns:a16="http://schemas.microsoft.com/office/drawing/2014/main" id="{97A7DC1C-B88E-42FB-AE36-3A6AF2FB57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E0A45E-255D-4DF7-A91B-2068CB854D2B}"/>
              </a:ext>
            </a:extLst>
          </p:cNvPr>
          <p:cNvSpPr>
            <a:spLocks noGrp="1"/>
          </p:cNvSpPr>
          <p:nvPr>
            <p:ph type="sldNum" sz="quarter" idx="12"/>
          </p:nvPr>
        </p:nvSpPr>
        <p:spPr/>
        <p:txBody>
          <a:bodyPr/>
          <a:lstStyle/>
          <a:p>
            <a:fld id="{FC137592-6D89-438E-A190-FE456621C66E}" type="slidenum">
              <a:rPr lang="en-IN" smtClean="0"/>
              <a:t>‹#›</a:t>
            </a:fld>
            <a:endParaRPr lang="en-IN"/>
          </a:p>
        </p:txBody>
      </p:sp>
    </p:spTree>
    <p:extLst>
      <p:ext uri="{BB962C8B-B14F-4D97-AF65-F5344CB8AC3E}">
        <p14:creationId xmlns:p14="http://schemas.microsoft.com/office/powerpoint/2010/main" val="2736922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D6A0D-1B5C-4E81-8373-381696F1F6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16951E-1EE9-43EB-91DB-D89C9B58FF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8854D1-1C24-4B1D-A32C-A6C679AC1C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DEE2055-1D8B-46EC-9F16-628C6F719EAF}"/>
              </a:ext>
            </a:extLst>
          </p:cNvPr>
          <p:cNvSpPr>
            <a:spLocks noGrp="1"/>
          </p:cNvSpPr>
          <p:nvPr>
            <p:ph type="dt" sz="half" idx="10"/>
          </p:nvPr>
        </p:nvSpPr>
        <p:spPr/>
        <p:txBody>
          <a:bodyPr/>
          <a:lstStyle/>
          <a:p>
            <a:fld id="{DC1D42D0-BF4D-44A0-A538-C145351D44F8}" type="datetimeFigureOut">
              <a:rPr lang="en-IN" smtClean="0"/>
              <a:t>13-05-2022</a:t>
            </a:fld>
            <a:endParaRPr lang="en-IN"/>
          </a:p>
        </p:txBody>
      </p:sp>
      <p:sp>
        <p:nvSpPr>
          <p:cNvPr id="6" name="Footer Placeholder 5">
            <a:extLst>
              <a:ext uri="{FF2B5EF4-FFF2-40B4-BE49-F238E27FC236}">
                <a16:creationId xmlns:a16="http://schemas.microsoft.com/office/drawing/2014/main" id="{7F3CB96A-5C34-41F8-A78C-B96C5D26AC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E04595-5B24-47F9-AA33-60B78297FCD2}"/>
              </a:ext>
            </a:extLst>
          </p:cNvPr>
          <p:cNvSpPr>
            <a:spLocks noGrp="1"/>
          </p:cNvSpPr>
          <p:nvPr>
            <p:ph type="sldNum" sz="quarter" idx="12"/>
          </p:nvPr>
        </p:nvSpPr>
        <p:spPr/>
        <p:txBody>
          <a:bodyPr/>
          <a:lstStyle/>
          <a:p>
            <a:fld id="{FC137592-6D89-438E-A190-FE456621C66E}" type="slidenum">
              <a:rPr lang="en-IN" smtClean="0"/>
              <a:t>‹#›</a:t>
            </a:fld>
            <a:endParaRPr lang="en-IN"/>
          </a:p>
        </p:txBody>
      </p:sp>
    </p:spTree>
    <p:extLst>
      <p:ext uri="{BB962C8B-B14F-4D97-AF65-F5344CB8AC3E}">
        <p14:creationId xmlns:p14="http://schemas.microsoft.com/office/powerpoint/2010/main" val="3693863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18475-47BE-449A-9FA4-BEC3C610F3B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AE5663-BA60-40F0-A17E-ADC81F238C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AD269A-B4DE-4349-8E65-1C4CE4228B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C75D8A8-0B90-48E5-8B04-40166C8FE3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BCEED5-D3AB-48D2-83E6-E9B3D7035C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65DC7C4-3C47-4309-9E75-014B8F363DFF}"/>
              </a:ext>
            </a:extLst>
          </p:cNvPr>
          <p:cNvSpPr>
            <a:spLocks noGrp="1"/>
          </p:cNvSpPr>
          <p:nvPr>
            <p:ph type="dt" sz="half" idx="10"/>
          </p:nvPr>
        </p:nvSpPr>
        <p:spPr/>
        <p:txBody>
          <a:bodyPr/>
          <a:lstStyle/>
          <a:p>
            <a:fld id="{DC1D42D0-BF4D-44A0-A538-C145351D44F8}" type="datetimeFigureOut">
              <a:rPr lang="en-IN" smtClean="0"/>
              <a:t>13-05-2022</a:t>
            </a:fld>
            <a:endParaRPr lang="en-IN"/>
          </a:p>
        </p:txBody>
      </p:sp>
      <p:sp>
        <p:nvSpPr>
          <p:cNvPr id="8" name="Footer Placeholder 7">
            <a:extLst>
              <a:ext uri="{FF2B5EF4-FFF2-40B4-BE49-F238E27FC236}">
                <a16:creationId xmlns:a16="http://schemas.microsoft.com/office/drawing/2014/main" id="{26061F58-5156-451B-8222-D33A4620E7B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B47F69D-FDE0-4E9D-B6FD-8EC2E1924F0B}"/>
              </a:ext>
            </a:extLst>
          </p:cNvPr>
          <p:cNvSpPr>
            <a:spLocks noGrp="1"/>
          </p:cNvSpPr>
          <p:nvPr>
            <p:ph type="sldNum" sz="quarter" idx="12"/>
          </p:nvPr>
        </p:nvSpPr>
        <p:spPr/>
        <p:txBody>
          <a:bodyPr/>
          <a:lstStyle/>
          <a:p>
            <a:fld id="{FC137592-6D89-438E-A190-FE456621C66E}" type="slidenum">
              <a:rPr lang="en-IN" smtClean="0"/>
              <a:t>‹#›</a:t>
            </a:fld>
            <a:endParaRPr lang="en-IN"/>
          </a:p>
        </p:txBody>
      </p:sp>
    </p:spTree>
    <p:extLst>
      <p:ext uri="{BB962C8B-B14F-4D97-AF65-F5344CB8AC3E}">
        <p14:creationId xmlns:p14="http://schemas.microsoft.com/office/powerpoint/2010/main" val="2066364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A2D90-3D46-4473-8DB5-DE3869E670E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4262023-FC80-4FE4-B256-210E54FF45C3}"/>
              </a:ext>
            </a:extLst>
          </p:cNvPr>
          <p:cNvSpPr>
            <a:spLocks noGrp="1"/>
          </p:cNvSpPr>
          <p:nvPr>
            <p:ph type="dt" sz="half" idx="10"/>
          </p:nvPr>
        </p:nvSpPr>
        <p:spPr/>
        <p:txBody>
          <a:bodyPr/>
          <a:lstStyle/>
          <a:p>
            <a:fld id="{DC1D42D0-BF4D-44A0-A538-C145351D44F8}" type="datetimeFigureOut">
              <a:rPr lang="en-IN" smtClean="0"/>
              <a:t>13-05-2022</a:t>
            </a:fld>
            <a:endParaRPr lang="en-IN"/>
          </a:p>
        </p:txBody>
      </p:sp>
      <p:sp>
        <p:nvSpPr>
          <p:cNvPr id="4" name="Footer Placeholder 3">
            <a:extLst>
              <a:ext uri="{FF2B5EF4-FFF2-40B4-BE49-F238E27FC236}">
                <a16:creationId xmlns:a16="http://schemas.microsoft.com/office/drawing/2014/main" id="{A56D463D-764A-4116-A309-61800028B55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48D5B43-6E4F-4A93-BDAE-8D8472D26BE4}"/>
              </a:ext>
            </a:extLst>
          </p:cNvPr>
          <p:cNvSpPr>
            <a:spLocks noGrp="1"/>
          </p:cNvSpPr>
          <p:nvPr>
            <p:ph type="sldNum" sz="quarter" idx="12"/>
          </p:nvPr>
        </p:nvSpPr>
        <p:spPr/>
        <p:txBody>
          <a:bodyPr/>
          <a:lstStyle/>
          <a:p>
            <a:fld id="{FC137592-6D89-438E-A190-FE456621C66E}" type="slidenum">
              <a:rPr lang="en-IN" smtClean="0"/>
              <a:t>‹#›</a:t>
            </a:fld>
            <a:endParaRPr lang="en-IN"/>
          </a:p>
        </p:txBody>
      </p:sp>
    </p:spTree>
    <p:extLst>
      <p:ext uri="{BB962C8B-B14F-4D97-AF65-F5344CB8AC3E}">
        <p14:creationId xmlns:p14="http://schemas.microsoft.com/office/powerpoint/2010/main" val="2994500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387EAF-3526-48CD-9582-91C9FD05FDB0}"/>
              </a:ext>
            </a:extLst>
          </p:cNvPr>
          <p:cNvSpPr>
            <a:spLocks noGrp="1"/>
          </p:cNvSpPr>
          <p:nvPr>
            <p:ph type="dt" sz="half" idx="10"/>
          </p:nvPr>
        </p:nvSpPr>
        <p:spPr/>
        <p:txBody>
          <a:bodyPr/>
          <a:lstStyle/>
          <a:p>
            <a:fld id="{DC1D42D0-BF4D-44A0-A538-C145351D44F8}" type="datetimeFigureOut">
              <a:rPr lang="en-IN" smtClean="0"/>
              <a:t>13-05-2022</a:t>
            </a:fld>
            <a:endParaRPr lang="en-IN"/>
          </a:p>
        </p:txBody>
      </p:sp>
      <p:sp>
        <p:nvSpPr>
          <p:cNvPr id="3" name="Footer Placeholder 2">
            <a:extLst>
              <a:ext uri="{FF2B5EF4-FFF2-40B4-BE49-F238E27FC236}">
                <a16:creationId xmlns:a16="http://schemas.microsoft.com/office/drawing/2014/main" id="{0E9EAA8B-027D-497A-B724-2782C025F81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88A8246-84A8-4CCC-AA54-5611487293A2}"/>
              </a:ext>
            </a:extLst>
          </p:cNvPr>
          <p:cNvSpPr>
            <a:spLocks noGrp="1"/>
          </p:cNvSpPr>
          <p:nvPr>
            <p:ph type="sldNum" sz="quarter" idx="12"/>
          </p:nvPr>
        </p:nvSpPr>
        <p:spPr/>
        <p:txBody>
          <a:bodyPr/>
          <a:lstStyle/>
          <a:p>
            <a:fld id="{FC137592-6D89-438E-A190-FE456621C66E}" type="slidenum">
              <a:rPr lang="en-IN" smtClean="0"/>
              <a:t>‹#›</a:t>
            </a:fld>
            <a:endParaRPr lang="en-IN"/>
          </a:p>
        </p:txBody>
      </p:sp>
    </p:spTree>
    <p:extLst>
      <p:ext uri="{BB962C8B-B14F-4D97-AF65-F5344CB8AC3E}">
        <p14:creationId xmlns:p14="http://schemas.microsoft.com/office/powerpoint/2010/main" val="2718034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E56A7-AC2B-4A8D-9B61-FA16FE8D6A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9581DB2-19B0-4F28-8FC0-20DB83F649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FB2A0DC-BF9B-4736-B623-DC28AC5ED9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004F3F-91D7-4639-B5B9-07B04B6ECC70}"/>
              </a:ext>
            </a:extLst>
          </p:cNvPr>
          <p:cNvSpPr>
            <a:spLocks noGrp="1"/>
          </p:cNvSpPr>
          <p:nvPr>
            <p:ph type="dt" sz="half" idx="10"/>
          </p:nvPr>
        </p:nvSpPr>
        <p:spPr/>
        <p:txBody>
          <a:bodyPr/>
          <a:lstStyle/>
          <a:p>
            <a:fld id="{DC1D42D0-BF4D-44A0-A538-C145351D44F8}" type="datetimeFigureOut">
              <a:rPr lang="en-IN" smtClean="0"/>
              <a:t>13-05-2022</a:t>
            </a:fld>
            <a:endParaRPr lang="en-IN"/>
          </a:p>
        </p:txBody>
      </p:sp>
      <p:sp>
        <p:nvSpPr>
          <p:cNvPr id="6" name="Footer Placeholder 5">
            <a:extLst>
              <a:ext uri="{FF2B5EF4-FFF2-40B4-BE49-F238E27FC236}">
                <a16:creationId xmlns:a16="http://schemas.microsoft.com/office/drawing/2014/main" id="{00A55F3F-EAFD-4E71-80D9-8732FE4CF6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7C7EF0-30E6-434D-ADFE-D2070C6D6B42}"/>
              </a:ext>
            </a:extLst>
          </p:cNvPr>
          <p:cNvSpPr>
            <a:spLocks noGrp="1"/>
          </p:cNvSpPr>
          <p:nvPr>
            <p:ph type="sldNum" sz="quarter" idx="12"/>
          </p:nvPr>
        </p:nvSpPr>
        <p:spPr/>
        <p:txBody>
          <a:bodyPr/>
          <a:lstStyle/>
          <a:p>
            <a:fld id="{FC137592-6D89-438E-A190-FE456621C66E}" type="slidenum">
              <a:rPr lang="en-IN" smtClean="0"/>
              <a:t>‹#›</a:t>
            </a:fld>
            <a:endParaRPr lang="en-IN"/>
          </a:p>
        </p:txBody>
      </p:sp>
    </p:spTree>
    <p:extLst>
      <p:ext uri="{BB962C8B-B14F-4D97-AF65-F5344CB8AC3E}">
        <p14:creationId xmlns:p14="http://schemas.microsoft.com/office/powerpoint/2010/main" val="2299531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1404D-3815-42B2-AD50-D98C15B6F0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856205C-6F47-4E1F-BFB2-E4E53818A7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E8B13F-A6F2-4C17-B31D-F730CAAC30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90F61E-DD2A-4B11-AAB2-1495B386D1AD}"/>
              </a:ext>
            </a:extLst>
          </p:cNvPr>
          <p:cNvSpPr>
            <a:spLocks noGrp="1"/>
          </p:cNvSpPr>
          <p:nvPr>
            <p:ph type="dt" sz="half" idx="10"/>
          </p:nvPr>
        </p:nvSpPr>
        <p:spPr/>
        <p:txBody>
          <a:bodyPr/>
          <a:lstStyle/>
          <a:p>
            <a:fld id="{DC1D42D0-BF4D-44A0-A538-C145351D44F8}" type="datetimeFigureOut">
              <a:rPr lang="en-IN" smtClean="0"/>
              <a:t>13-05-2022</a:t>
            </a:fld>
            <a:endParaRPr lang="en-IN"/>
          </a:p>
        </p:txBody>
      </p:sp>
      <p:sp>
        <p:nvSpPr>
          <p:cNvPr id="6" name="Footer Placeholder 5">
            <a:extLst>
              <a:ext uri="{FF2B5EF4-FFF2-40B4-BE49-F238E27FC236}">
                <a16:creationId xmlns:a16="http://schemas.microsoft.com/office/drawing/2014/main" id="{0F0BB077-F00F-4FDB-A7DF-059209E174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A975E9-E0C8-4A9B-AC16-1BF10D0E8A36}"/>
              </a:ext>
            </a:extLst>
          </p:cNvPr>
          <p:cNvSpPr>
            <a:spLocks noGrp="1"/>
          </p:cNvSpPr>
          <p:nvPr>
            <p:ph type="sldNum" sz="quarter" idx="12"/>
          </p:nvPr>
        </p:nvSpPr>
        <p:spPr/>
        <p:txBody>
          <a:bodyPr/>
          <a:lstStyle/>
          <a:p>
            <a:fld id="{FC137592-6D89-438E-A190-FE456621C66E}" type="slidenum">
              <a:rPr lang="en-IN" smtClean="0"/>
              <a:t>‹#›</a:t>
            </a:fld>
            <a:endParaRPr lang="en-IN"/>
          </a:p>
        </p:txBody>
      </p:sp>
    </p:spTree>
    <p:extLst>
      <p:ext uri="{BB962C8B-B14F-4D97-AF65-F5344CB8AC3E}">
        <p14:creationId xmlns:p14="http://schemas.microsoft.com/office/powerpoint/2010/main" val="3974366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5709F6-9EE9-439E-997B-BA1EE5ECCB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F8CFF5-F474-4E9F-ABEA-E79E66FE59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6F327D-6B07-4709-88AD-7C792472E7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1D42D0-BF4D-44A0-A538-C145351D44F8}" type="datetimeFigureOut">
              <a:rPr lang="en-IN" smtClean="0"/>
              <a:t>13-05-2022</a:t>
            </a:fld>
            <a:endParaRPr lang="en-IN"/>
          </a:p>
        </p:txBody>
      </p:sp>
      <p:sp>
        <p:nvSpPr>
          <p:cNvPr id="5" name="Footer Placeholder 4">
            <a:extLst>
              <a:ext uri="{FF2B5EF4-FFF2-40B4-BE49-F238E27FC236}">
                <a16:creationId xmlns:a16="http://schemas.microsoft.com/office/drawing/2014/main" id="{4A5B22E8-4934-4D43-9817-E85F7AF984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3280811-80BD-4FF1-8D82-6B4A92AC5A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137592-6D89-438E-A190-FE456621C66E}" type="slidenum">
              <a:rPr lang="en-IN" smtClean="0"/>
              <a:t>‹#›</a:t>
            </a:fld>
            <a:endParaRPr lang="en-IN"/>
          </a:p>
        </p:txBody>
      </p:sp>
    </p:spTree>
    <p:extLst>
      <p:ext uri="{BB962C8B-B14F-4D97-AF65-F5344CB8AC3E}">
        <p14:creationId xmlns:p14="http://schemas.microsoft.com/office/powerpoint/2010/main" val="1567468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4FBA5-A6DC-4265-AB42-FDE3F883678F}"/>
              </a:ext>
            </a:extLst>
          </p:cNvPr>
          <p:cNvSpPr>
            <a:spLocks noGrp="1"/>
          </p:cNvSpPr>
          <p:nvPr>
            <p:ph type="ctrTitle"/>
          </p:nvPr>
        </p:nvSpPr>
        <p:spPr>
          <a:xfrm>
            <a:off x="1524000" y="762001"/>
            <a:ext cx="9144000" cy="1655762"/>
          </a:xfrm>
        </p:spPr>
        <p:txBody>
          <a:bodyPr>
            <a:normAutofit fontScale="90000"/>
          </a:bodyPr>
          <a:lstStyle/>
          <a:p>
            <a:r>
              <a:rPr lang="en-IN" b="1" dirty="0">
                <a:latin typeface="Times New Roman" panose="02020603050405020304" pitchFamily="18" charset="0"/>
                <a:cs typeface="Times New Roman" panose="02020603050405020304" pitchFamily="18" charset="0"/>
              </a:rPr>
              <a:t>Protection and detection of animals using IoT</a:t>
            </a:r>
          </a:p>
        </p:txBody>
      </p:sp>
      <p:sp>
        <p:nvSpPr>
          <p:cNvPr id="3" name="Subtitle 2">
            <a:extLst>
              <a:ext uri="{FF2B5EF4-FFF2-40B4-BE49-F238E27FC236}">
                <a16:creationId xmlns:a16="http://schemas.microsoft.com/office/drawing/2014/main" id="{F4E829C9-4EC8-460E-834D-B29F4293D3DD}"/>
              </a:ext>
            </a:extLst>
          </p:cNvPr>
          <p:cNvSpPr>
            <a:spLocks noGrp="1"/>
          </p:cNvSpPr>
          <p:nvPr>
            <p:ph type="subTitle" idx="1"/>
          </p:nvPr>
        </p:nvSpPr>
        <p:spPr>
          <a:xfrm>
            <a:off x="1346200" y="3090333"/>
            <a:ext cx="9321800" cy="3293534"/>
          </a:xfr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IN" noProof="0" dirty="0"/>
              <a:t>		</a:t>
            </a:r>
            <a:r>
              <a:rPr lang="en-IN" dirty="0"/>
              <a:t>           </a:t>
            </a:r>
            <a:r>
              <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Project guide :- </a:t>
            </a:r>
            <a:r>
              <a:rPr kumimoji="0" lang="en-IN" sz="2400" b="0"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Dr.</a:t>
            </a:r>
            <a:r>
              <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lang="en-IN" dirty="0" err="1">
                <a:solidFill>
                  <a:prstClr val="black"/>
                </a:solidFill>
                <a:latin typeface="Times New Roman" panose="02020603050405020304" pitchFamily="18" charset="0"/>
                <a:cs typeface="Times New Roman" panose="02020603050405020304" pitchFamily="18" charset="0"/>
              </a:rPr>
              <a:t>Shahul</a:t>
            </a:r>
            <a:r>
              <a:rPr lang="en-IN" dirty="0">
                <a:solidFill>
                  <a:prstClr val="black"/>
                </a:solidFill>
                <a:latin typeface="Times New Roman" panose="02020603050405020304" pitchFamily="18" charset="0"/>
                <a:cs typeface="Times New Roman" panose="02020603050405020304" pitchFamily="18" charset="0"/>
              </a:rPr>
              <a:t> Hamid Khan</a:t>
            </a:r>
            <a:endPar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algn="r"/>
            <a:endParaRPr lang="en-IN" dirty="0"/>
          </a:p>
          <a:p>
            <a:pPr algn="r"/>
            <a:r>
              <a:rPr lang="en-IN" dirty="0"/>
              <a:t>Name:- </a:t>
            </a:r>
            <a:r>
              <a:rPr lang="en-IN" dirty="0" err="1"/>
              <a:t>D.Shruthi</a:t>
            </a:r>
            <a:endParaRPr lang="en-IN" dirty="0"/>
          </a:p>
          <a:p>
            <a:pPr algn="r"/>
            <a:r>
              <a:rPr lang="en-IN" dirty="0"/>
              <a:t>Roll no :- MDM18B013</a:t>
            </a:r>
          </a:p>
          <a:p>
            <a:pPr algn="r"/>
            <a:endParaRPr lang="en-IN" dirty="0"/>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Internet of Things ( IoT ) </a:t>
            </a:r>
            <a:r>
              <a:rPr kumimoji="0" lang="en-IN"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2000" b="0" i="1" u="none" strike="noStrike" kern="1200" cap="none" spc="0" normalizeH="0" baseline="0" noProof="0" dirty="0">
                <a:ln>
                  <a:noFill/>
                </a:ln>
                <a:solidFill>
                  <a:prstClr val="black"/>
                </a:solidFill>
                <a:effectLst/>
                <a:uLnTx/>
                <a:uFillTx/>
                <a:latin typeface="Calibri" panose="020F0502020204030204"/>
                <a:ea typeface="+mn-ea"/>
                <a:cs typeface="+mn-cs"/>
              </a:rPr>
              <a:t>It is a system of devices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2000" b="0" i="1" u="none" strike="noStrike" kern="1200" cap="none" spc="0" normalizeH="0" baseline="0" noProof="0" dirty="0">
                <a:ln>
                  <a:noFill/>
                </a:ln>
                <a:solidFill>
                  <a:prstClr val="black"/>
                </a:solidFill>
                <a:effectLst/>
                <a:uLnTx/>
                <a:uFillTx/>
                <a:latin typeface="Calibri" panose="020F0502020204030204"/>
                <a:ea typeface="+mn-ea"/>
                <a:cs typeface="+mn-cs"/>
              </a:rPr>
              <a:t>connected  to one another by transferring and receiving.</a:t>
            </a:r>
          </a:p>
          <a:p>
            <a:pPr algn="r"/>
            <a:endParaRPr lang="en-IN" dirty="0"/>
          </a:p>
        </p:txBody>
      </p:sp>
    </p:spTree>
    <p:extLst>
      <p:ext uri="{BB962C8B-B14F-4D97-AF65-F5344CB8AC3E}">
        <p14:creationId xmlns:p14="http://schemas.microsoft.com/office/powerpoint/2010/main" val="4047144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A70FB-646E-4471-A029-5E5E8A40D283}"/>
              </a:ext>
            </a:extLst>
          </p:cNvPr>
          <p:cNvSpPr>
            <a:spLocks noGrp="1"/>
          </p:cNvSpPr>
          <p:nvPr>
            <p:ph type="title"/>
          </p:nvPr>
        </p:nvSpPr>
        <p:spPr>
          <a:xfrm>
            <a:off x="762000" y="279398"/>
            <a:ext cx="10515600" cy="803275"/>
          </a:xfrm>
        </p:spPr>
        <p:txBody>
          <a:bodyPr>
            <a:normAutofit/>
          </a:bodyPr>
          <a:lstStyle/>
          <a:p>
            <a:r>
              <a:rPr lang="en-IN" dirty="0"/>
              <a:t> 	</a:t>
            </a:r>
            <a:r>
              <a:rPr lang="en-IN" sz="4000" b="1" dirty="0">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114A4AB-BF56-422B-86E7-7661FD836F5D}"/>
              </a:ext>
            </a:extLst>
          </p:cNvPr>
          <p:cNvSpPr>
            <a:spLocks noGrp="1"/>
          </p:cNvSpPr>
          <p:nvPr>
            <p:ph idx="1"/>
          </p:nvPr>
        </p:nvSpPr>
        <p:spPr>
          <a:xfrm>
            <a:off x="990600" y="1312332"/>
            <a:ext cx="10515600" cy="4936067"/>
          </a:xfrm>
        </p:spPr>
        <p:txBody>
          <a:bodyPr>
            <a:normAutofit fontScale="25000" lnSpcReduction="20000"/>
          </a:bodyPr>
          <a:lstStyle/>
          <a:p>
            <a:pPr>
              <a:buFont typeface="Courier New" panose="02070309020205020404" pitchFamily="49" charset="0"/>
              <a:buChar char="o"/>
            </a:pPr>
            <a:r>
              <a:rPr lang="en-IN" sz="8000" dirty="0">
                <a:latin typeface="Times New Roman" panose="02020603050405020304" pitchFamily="18" charset="0"/>
                <a:cs typeface="Times New Roman" panose="02020603050405020304" pitchFamily="18" charset="0"/>
              </a:rPr>
              <a:t>The main objective of this project work is to protect wild animals with the help of IoT.  It can help us to </a:t>
            </a:r>
            <a:r>
              <a:rPr lang="en-IN" sz="8000" dirty="0" err="1">
                <a:latin typeface="Times New Roman" panose="02020603050405020304" pitchFamily="18" charset="0"/>
                <a:cs typeface="Times New Roman" panose="02020603050405020304" pitchFamily="18" charset="0"/>
              </a:rPr>
              <a:t>fulfill</a:t>
            </a:r>
            <a:r>
              <a:rPr lang="en-IN" sz="8000" dirty="0">
                <a:latin typeface="Times New Roman" panose="02020603050405020304" pitchFamily="18" charset="0"/>
                <a:cs typeface="Times New Roman" panose="02020603050405020304" pitchFamily="18" charset="0"/>
              </a:rPr>
              <a:t> our task with or without our presence.</a:t>
            </a:r>
          </a:p>
          <a:p>
            <a:pPr>
              <a:buFont typeface="Courier New" panose="02070309020205020404" pitchFamily="49" charset="0"/>
              <a:buChar char="o"/>
            </a:pPr>
            <a:r>
              <a:rPr lang="en-IN" sz="8000" dirty="0">
                <a:latin typeface="Times New Roman" panose="02020603050405020304" pitchFamily="18" charset="0"/>
                <a:cs typeface="Times New Roman" panose="02020603050405020304" pitchFamily="18" charset="0"/>
              </a:rPr>
              <a:t>As most of the forest land is using for our needs, animals are roaming into the roads and resulted in such a heavy task to manage. During animal vehicle collision(AVC), people might lose their properties, injured or may die at the same time animals also suffer and lives of both the humans and animals are at risk</a:t>
            </a:r>
          </a:p>
          <a:p>
            <a:pPr>
              <a:buFont typeface="Courier New" panose="02070309020205020404" pitchFamily="49" charset="0"/>
              <a:buChar char="o"/>
            </a:pPr>
            <a:r>
              <a:rPr lang="en-IN" sz="8000" dirty="0">
                <a:latin typeface="Times New Roman" panose="02020603050405020304" pitchFamily="18" charset="0"/>
                <a:cs typeface="Times New Roman" panose="02020603050405020304" pitchFamily="18" charset="0"/>
              </a:rPr>
              <a:t>In agricultural fields, animals enter the field and leave with much trouble to them. This can cause huge loss to farmers and they have to work even harder to protect their field.</a:t>
            </a:r>
          </a:p>
          <a:p>
            <a:pPr marL="0" indent="0">
              <a:buNone/>
            </a:pPr>
            <a:r>
              <a:rPr lang="en-IN" sz="9600" dirty="0">
                <a:latin typeface="Times New Roman" panose="02020603050405020304" pitchFamily="18" charset="0"/>
                <a:cs typeface="Times New Roman" panose="02020603050405020304" pitchFamily="18" charset="0"/>
              </a:rPr>
              <a:t> </a:t>
            </a:r>
          </a:p>
          <a:p>
            <a:pPr marL="0" indent="0">
              <a:buNone/>
            </a:pPr>
            <a:r>
              <a:rPr lang="en-IN" sz="8000" dirty="0">
                <a:latin typeface="Times New Roman" panose="02020603050405020304" pitchFamily="18" charset="0"/>
                <a:cs typeface="Times New Roman" panose="02020603050405020304" pitchFamily="18" charset="0"/>
              </a:rPr>
              <a:t>We are trying to send those wild animals </a:t>
            </a:r>
          </a:p>
          <a:p>
            <a:pPr marL="0" indent="0">
              <a:buNone/>
            </a:pPr>
            <a:r>
              <a:rPr lang="en-IN" sz="8000" dirty="0">
                <a:latin typeface="Times New Roman" panose="02020603050405020304" pitchFamily="18" charset="0"/>
                <a:cs typeface="Times New Roman" panose="02020603050405020304" pitchFamily="18" charset="0"/>
              </a:rPr>
              <a:t>away without causing harm to them and</a:t>
            </a:r>
          </a:p>
          <a:p>
            <a:pPr marL="0" indent="0">
              <a:buNone/>
            </a:pPr>
            <a:r>
              <a:rPr lang="en-IN" sz="8000" dirty="0">
                <a:latin typeface="Times New Roman" panose="02020603050405020304" pitchFamily="18" charset="0"/>
                <a:cs typeface="Times New Roman" panose="02020603050405020304" pitchFamily="18" charset="0"/>
              </a:rPr>
              <a:t> also protecting animals from AVC</a:t>
            </a:r>
          </a:p>
          <a:p>
            <a:pPr marL="0" indent="0">
              <a:buNone/>
            </a:pPr>
            <a:endParaRPr lang="en-IN" sz="8000" dirty="0">
              <a:latin typeface="Times New Roman" panose="02020603050405020304" pitchFamily="18" charset="0"/>
              <a:cs typeface="Times New Roman" panose="02020603050405020304" pitchFamily="18" charset="0"/>
            </a:endParaRPr>
          </a:p>
          <a:p>
            <a:pPr marR="0" lvl="0" algn="l" defTabSz="914400" rtl="0" eaLnBrk="1" fontAlgn="auto" latinLnBrk="0" hangingPunct="1">
              <a:lnSpc>
                <a:spcPct val="90000"/>
              </a:lnSpc>
              <a:spcBef>
                <a:spcPts val="1000"/>
              </a:spcBef>
              <a:spcAft>
                <a:spcPts val="0"/>
              </a:spcAft>
              <a:buClrTx/>
              <a:buSzTx/>
              <a:buFont typeface="Wingdings" panose="05000000000000000000" pitchFamily="2" charset="2"/>
              <a:buChar char="v"/>
              <a:tabLst/>
              <a:defRPr/>
            </a:pPr>
            <a:r>
              <a:rPr kumimoji="0" lang="en-IN" sz="8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In this project we focussed on two parts:-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8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1. Safety of animals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8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2. Protection of crops from animals</a:t>
            </a:r>
          </a:p>
          <a:p>
            <a:pPr marL="0" indent="0">
              <a:buNone/>
            </a:pPr>
            <a:endParaRPr lang="en-IN" sz="8000" dirty="0"/>
          </a:p>
          <a:p>
            <a:endParaRPr lang="en-IN" sz="2400" dirty="0"/>
          </a:p>
          <a:p>
            <a:endParaRPr lang="en-IN" sz="2400" dirty="0"/>
          </a:p>
          <a:p>
            <a:pPr marL="0" indent="0">
              <a:buNone/>
            </a:pPr>
            <a:r>
              <a:rPr lang="en-IN" sz="2400" dirty="0"/>
              <a:t>     </a:t>
            </a:r>
          </a:p>
          <a:p>
            <a:pPr marL="0" indent="0">
              <a:buNone/>
            </a:pPr>
            <a:endParaRPr lang="en-IN" sz="2400" dirty="0"/>
          </a:p>
        </p:txBody>
      </p:sp>
      <p:pic>
        <p:nvPicPr>
          <p:cNvPr id="6" name="Picture 5">
            <a:extLst>
              <a:ext uri="{FF2B5EF4-FFF2-40B4-BE49-F238E27FC236}">
                <a16:creationId xmlns:a16="http://schemas.microsoft.com/office/drawing/2014/main" id="{2D1465AA-C22B-476B-8442-E7D361E66F64}"/>
              </a:ext>
            </a:extLst>
          </p:cNvPr>
          <p:cNvPicPr>
            <a:picLocks noChangeAspect="1"/>
          </p:cNvPicPr>
          <p:nvPr/>
        </p:nvPicPr>
        <p:blipFill>
          <a:blip r:embed="rId2"/>
          <a:stretch>
            <a:fillRect/>
          </a:stretch>
        </p:blipFill>
        <p:spPr>
          <a:xfrm>
            <a:off x="5579322" y="3429000"/>
            <a:ext cx="5241079" cy="2747964"/>
          </a:xfrm>
          <a:prstGeom prst="rect">
            <a:avLst/>
          </a:prstGeom>
        </p:spPr>
      </p:pic>
    </p:spTree>
    <p:extLst>
      <p:ext uri="{BB962C8B-B14F-4D97-AF65-F5344CB8AC3E}">
        <p14:creationId xmlns:p14="http://schemas.microsoft.com/office/powerpoint/2010/main" val="110126286"/>
      </p:ext>
    </p:extLst>
  </p:cSld>
  <p:clrMapOvr>
    <a:masterClrMapping/>
  </p:clrMapOvr>
  <mc:AlternateContent xmlns:mc="http://schemas.openxmlformats.org/markup-compatibility/2006" xmlns:p14="http://schemas.microsoft.com/office/powerpoint/2010/main">
    <mc:Choice Requires="p14">
      <p:transition spd="slow" p14:dur="2000" advTm="88368"/>
    </mc:Choice>
    <mc:Fallback xmlns="">
      <p:transition spd="slow" advTm="8836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7DA97-70FB-406D-BA4C-BF4B8E10DAFB}"/>
              </a:ext>
            </a:extLst>
          </p:cNvPr>
          <p:cNvSpPr>
            <a:spLocks noGrp="1"/>
          </p:cNvSpPr>
          <p:nvPr>
            <p:ph type="title"/>
          </p:nvPr>
        </p:nvSpPr>
        <p:spPr>
          <a:xfrm>
            <a:off x="838200" y="365126"/>
            <a:ext cx="10515600" cy="769407"/>
          </a:xfrm>
        </p:spPr>
        <p:txBody>
          <a:bodyPr/>
          <a:lstStyle/>
          <a:p>
            <a:r>
              <a:rPr lang="en-IN" dirty="0">
                <a:latin typeface="Times New Roman" panose="02020603050405020304" pitchFamily="18" charset="0"/>
                <a:cs typeface="Times New Roman" panose="02020603050405020304" pitchFamily="18" charset="0"/>
              </a:rPr>
              <a:t>   </a:t>
            </a:r>
            <a:r>
              <a:rPr lang="en-IN" sz="3600" b="1" dirty="0">
                <a:latin typeface="Times New Roman" panose="02020603050405020304" pitchFamily="18" charset="0"/>
                <a:cs typeface="Times New Roman" panose="02020603050405020304" pitchFamily="18" charset="0"/>
              </a:rPr>
              <a:t>1.  Safety of animals</a:t>
            </a:r>
            <a:endParaRPr lang="en-IN"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0ED2FDE9-8D96-4328-880A-0A63C6D68C3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93800" y="1690688"/>
            <a:ext cx="4030133" cy="4486275"/>
          </a:xfrm>
        </p:spPr>
      </p:pic>
      <p:pic>
        <p:nvPicPr>
          <p:cNvPr id="8" name="Content Placeholder 7">
            <a:extLst>
              <a:ext uri="{FF2B5EF4-FFF2-40B4-BE49-F238E27FC236}">
                <a16:creationId xmlns:a16="http://schemas.microsoft.com/office/drawing/2014/main" id="{470AB4A5-2739-4824-AC51-F21B9451C8B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94400" y="1690688"/>
            <a:ext cx="5715000" cy="4486275"/>
          </a:xfrm>
        </p:spPr>
      </p:pic>
    </p:spTree>
    <p:extLst>
      <p:ext uri="{BB962C8B-B14F-4D97-AF65-F5344CB8AC3E}">
        <p14:creationId xmlns:p14="http://schemas.microsoft.com/office/powerpoint/2010/main" val="2234894795"/>
      </p:ext>
    </p:extLst>
  </p:cSld>
  <p:clrMapOvr>
    <a:masterClrMapping/>
  </p:clrMapOvr>
  <mc:AlternateContent xmlns:mc="http://schemas.openxmlformats.org/markup-compatibility/2006" xmlns:p14="http://schemas.microsoft.com/office/powerpoint/2010/main">
    <mc:Choice Requires="p14">
      <p:transition spd="slow" p14:dur="2000" advTm="38613"/>
    </mc:Choice>
    <mc:Fallback xmlns="">
      <p:transition spd="slow" advTm="3861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239ED-5AE3-4F3A-9AF0-96771DCC7B9C}"/>
              </a:ext>
            </a:extLst>
          </p:cNvPr>
          <p:cNvSpPr>
            <a:spLocks noGrp="1"/>
          </p:cNvSpPr>
          <p:nvPr>
            <p:ph type="title"/>
          </p:nvPr>
        </p:nvSpPr>
        <p:spPr>
          <a:xfrm>
            <a:off x="839788" y="416405"/>
            <a:ext cx="3932237" cy="997528"/>
          </a:xfrm>
        </p:spPr>
        <p:txBody>
          <a:bodyPr/>
          <a:lstStyle/>
          <a:p>
            <a:r>
              <a:rPr lang="en-IN" b="1" dirty="0">
                <a:latin typeface="Times New Roman" panose="02020603050405020304" pitchFamily="18" charset="0"/>
                <a:cs typeface="Times New Roman" panose="02020603050405020304" pitchFamily="18" charset="0"/>
              </a:rPr>
              <a:t> 	</a:t>
            </a:r>
            <a:r>
              <a:rPr lang="en-IN" sz="4000" b="1" dirty="0">
                <a:latin typeface="Times New Roman" panose="02020603050405020304" pitchFamily="18" charset="0"/>
                <a:cs typeface="Times New Roman" panose="02020603050405020304" pitchFamily="18" charset="0"/>
              </a:rPr>
              <a:t> </a:t>
            </a:r>
            <a:r>
              <a:rPr lang="en-IN" sz="4000" dirty="0">
                <a:latin typeface="Times New Roman" panose="02020603050405020304" pitchFamily="18" charset="0"/>
                <a:cs typeface="Times New Roman" panose="02020603050405020304" pitchFamily="18" charset="0"/>
              </a:rPr>
              <a:t>Simulation</a:t>
            </a:r>
            <a:endParaRPr lang="en-IN"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4F35112C-6D1F-4827-9F8B-310BDDBA682A}"/>
              </a:ext>
            </a:extLst>
          </p:cNvPr>
          <p:cNvSpPr>
            <a:spLocks noGrp="1"/>
          </p:cNvSpPr>
          <p:nvPr>
            <p:ph type="body" sz="half" idx="2"/>
          </p:nvPr>
        </p:nvSpPr>
        <p:spPr/>
        <p:txBody>
          <a:bodyPr/>
          <a:lstStyle/>
          <a:p>
            <a:r>
              <a:rPr lang="en-IN" dirty="0"/>
              <a:t>In this circuit, we used PIR sensor to detect body’s motion And if any body comes near by or to its boundaries then buzzer will emit the sound so that they can take care of it.</a:t>
            </a:r>
          </a:p>
          <a:p>
            <a:r>
              <a:rPr lang="en-IN" dirty="0"/>
              <a:t>STEP 1 : It tells us that the body is near boundaries to it</a:t>
            </a:r>
          </a:p>
          <a:p>
            <a:r>
              <a:rPr lang="en-IN" dirty="0"/>
              <a:t>STEP 2 : It tells us that body is moving and nearer to you</a:t>
            </a:r>
          </a:p>
          <a:p>
            <a:r>
              <a:rPr lang="en-IN" dirty="0"/>
              <a:t>STEP 3 : It tells us that body is nearer and it was stopped</a:t>
            </a:r>
          </a:p>
          <a:p>
            <a:endParaRPr lang="en-IN" dirty="0"/>
          </a:p>
        </p:txBody>
      </p:sp>
      <p:pic>
        <p:nvPicPr>
          <p:cNvPr id="12" name="Content Placeholder 11">
            <a:extLst>
              <a:ext uri="{FF2B5EF4-FFF2-40B4-BE49-F238E27FC236}">
                <a16:creationId xmlns:a16="http://schemas.microsoft.com/office/drawing/2014/main" id="{939D4B90-811B-4BA1-9332-A55718FA9FDF}"/>
              </a:ext>
            </a:extLst>
          </p:cNvPr>
          <p:cNvPicPr>
            <a:picLocks noGrp="1" noChangeAspect="1"/>
          </p:cNvPicPr>
          <p:nvPr>
            <p:ph idx="1"/>
          </p:nvPr>
        </p:nvPicPr>
        <p:blipFill>
          <a:blip r:embed="rId2"/>
          <a:stretch>
            <a:fillRect/>
          </a:stretch>
        </p:blipFill>
        <p:spPr>
          <a:xfrm>
            <a:off x="4927600" y="1161277"/>
            <a:ext cx="6500813" cy="4707711"/>
          </a:xfrm>
          <a:prstGeom prst="rect">
            <a:avLst/>
          </a:prstGeom>
        </p:spPr>
      </p:pic>
    </p:spTree>
    <p:extLst>
      <p:ext uri="{BB962C8B-B14F-4D97-AF65-F5344CB8AC3E}">
        <p14:creationId xmlns:p14="http://schemas.microsoft.com/office/powerpoint/2010/main" val="4202615592"/>
      </p:ext>
    </p:extLst>
  </p:cSld>
  <p:clrMapOvr>
    <a:masterClrMapping/>
  </p:clrMapOvr>
  <mc:AlternateContent xmlns:mc="http://schemas.openxmlformats.org/markup-compatibility/2006" xmlns:p14="http://schemas.microsoft.com/office/powerpoint/2010/main">
    <mc:Choice Requires="p14">
      <p:transition spd="slow" p14:dur="2000" advTm="31103"/>
    </mc:Choice>
    <mc:Fallback xmlns="">
      <p:transition spd="slow" advTm="3110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8BDB4-7A22-4D7A-A4F7-02EBC423CB4F}"/>
              </a:ext>
            </a:extLst>
          </p:cNvPr>
          <p:cNvSpPr>
            <a:spLocks noGrp="1"/>
          </p:cNvSpPr>
          <p:nvPr>
            <p:ph type="title"/>
          </p:nvPr>
        </p:nvSpPr>
        <p:spPr>
          <a:xfrm>
            <a:off x="839788" y="365126"/>
            <a:ext cx="10515600" cy="854074"/>
          </a:xfrm>
        </p:spPr>
        <p:txBody>
          <a:bodyPr/>
          <a:lstStyle/>
          <a:p>
            <a:r>
              <a:rPr lang="en-IN" dirty="0"/>
              <a:t>                     </a:t>
            </a:r>
            <a:r>
              <a:rPr lang="en-IN" dirty="0">
                <a:latin typeface="Times New Roman" panose="02020603050405020304" pitchFamily="18" charset="0"/>
                <a:cs typeface="Times New Roman" panose="02020603050405020304" pitchFamily="18" charset="0"/>
              </a:rPr>
              <a:t>Result of simulation </a:t>
            </a:r>
          </a:p>
        </p:txBody>
      </p:sp>
      <p:sp>
        <p:nvSpPr>
          <p:cNvPr id="3" name="Text Placeholder 2">
            <a:extLst>
              <a:ext uri="{FF2B5EF4-FFF2-40B4-BE49-F238E27FC236}">
                <a16:creationId xmlns:a16="http://schemas.microsoft.com/office/drawing/2014/main" id="{805ABE33-A0D6-4051-ADD6-F244B7CCB948}"/>
              </a:ext>
            </a:extLst>
          </p:cNvPr>
          <p:cNvSpPr>
            <a:spLocks noGrp="1"/>
          </p:cNvSpPr>
          <p:nvPr>
            <p:ph type="body" idx="1"/>
          </p:nvPr>
        </p:nvSpPr>
        <p:spPr>
          <a:xfrm>
            <a:off x="839788" y="1681163"/>
            <a:ext cx="5157787" cy="587904"/>
          </a:xfrm>
        </p:spPr>
        <p:txBody>
          <a:bodyPr/>
          <a:lstStyle/>
          <a:p>
            <a:r>
              <a:rPr lang="en-IN" b="0" dirty="0"/>
              <a:t>Motion of the body was detected</a:t>
            </a:r>
          </a:p>
        </p:txBody>
      </p:sp>
      <p:pic>
        <p:nvPicPr>
          <p:cNvPr id="7" name="Content Placeholder 6">
            <a:extLst>
              <a:ext uri="{FF2B5EF4-FFF2-40B4-BE49-F238E27FC236}">
                <a16:creationId xmlns:a16="http://schemas.microsoft.com/office/drawing/2014/main" id="{172205D2-545D-417C-A60D-6AD6E62C563C}"/>
              </a:ext>
            </a:extLst>
          </p:cNvPr>
          <p:cNvPicPr>
            <a:picLocks noGrp="1" noChangeAspect="1"/>
          </p:cNvPicPr>
          <p:nvPr>
            <p:ph sz="half" idx="2"/>
          </p:nvPr>
        </p:nvPicPr>
        <p:blipFill>
          <a:blip r:embed="rId2"/>
          <a:stretch>
            <a:fillRect/>
          </a:stretch>
        </p:blipFill>
        <p:spPr>
          <a:xfrm>
            <a:off x="839788" y="2387600"/>
            <a:ext cx="5157787" cy="3785139"/>
          </a:xfrm>
          <a:prstGeom prst="rect">
            <a:avLst/>
          </a:prstGeom>
        </p:spPr>
      </p:pic>
      <p:sp>
        <p:nvSpPr>
          <p:cNvPr id="5" name="Text Placeholder 4">
            <a:extLst>
              <a:ext uri="{FF2B5EF4-FFF2-40B4-BE49-F238E27FC236}">
                <a16:creationId xmlns:a16="http://schemas.microsoft.com/office/drawing/2014/main" id="{D30D1E92-1B4F-4010-A62B-B805EA54796D}"/>
              </a:ext>
            </a:extLst>
          </p:cNvPr>
          <p:cNvSpPr>
            <a:spLocks noGrp="1"/>
          </p:cNvSpPr>
          <p:nvPr>
            <p:ph type="body" sz="quarter" idx="3"/>
          </p:nvPr>
        </p:nvSpPr>
        <p:spPr>
          <a:xfrm>
            <a:off x="6172200" y="1681163"/>
            <a:ext cx="5183188" cy="587904"/>
          </a:xfrm>
        </p:spPr>
        <p:txBody>
          <a:bodyPr/>
          <a:lstStyle/>
          <a:p>
            <a:r>
              <a:rPr lang="en-IN" dirty="0"/>
              <a:t> </a:t>
            </a:r>
            <a:r>
              <a:rPr lang="en-IN" b="0" dirty="0"/>
              <a:t>Motion of the body stopped</a:t>
            </a:r>
          </a:p>
        </p:txBody>
      </p:sp>
      <p:pic>
        <p:nvPicPr>
          <p:cNvPr id="8" name="Content Placeholder 7">
            <a:extLst>
              <a:ext uri="{FF2B5EF4-FFF2-40B4-BE49-F238E27FC236}">
                <a16:creationId xmlns:a16="http://schemas.microsoft.com/office/drawing/2014/main" id="{8EFB6B77-BD90-4D87-AD81-C04952C43312}"/>
              </a:ext>
            </a:extLst>
          </p:cNvPr>
          <p:cNvPicPr>
            <a:picLocks noGrp="1" noChangeAspect="1"/>
          </p:cNvPicPr>
          <p:nvPr>
            <p:ph sz="quarter" idx="4"/>
          </p:nvPr>
        </p:nvPicPr>
        <p:blipFill>
          <a:blip r:embed="rId3"/>
          <a:stretch>
            <a:fillRect/>
          </a:stretch>
        </p:blipFill>
        <p:spPr>
          <a:xfrm>
            <a:off x="6194425" y="2387600"/>
            <a:ext cx="5157787" cy="3785139"/>
          </a:xfrm>
          <a:prstGeom prst="rect">
            <a:avLst/>
          </a:prstGeom>
        </p:spPr>
      </p:pic>
    </p:spTree>
    <p:extLst>
      <p:ext uri="{BB962C8B-B14F-4D97-AF65-F5344CB8AC3E}">
        <p14:creationId xmlns:p14="http://schemas.microsoft.com/office/powerpoint/2010/main" val="1241096908"/>
      </p:ext>
    </p:extLst>
  </p:cSld>
  <p:clrMapOvr>
    <a:masterClrMapping/>
  </p:clrMapOvr>
  <mc:AlternateContent xmlns:mc="http://schemas.openxmlformats.org/markup-compatibility/2006" xmlns:p14="http://schemas.microsoft.com/office/powerpoint/2010/main">
    <mc:Choice Requires="p14">
      <p:transition spd="slow" p14:dur="2000" advTm="42943"/>
    </mc:Choice>
    <mc:Fallback xmlns="">
      <p:transition spd="slow" advTm="4294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51C64-A9D4-4297-A0AD-7508F972DD6C}"/>
              </a:ext>
            </a:extLst>
          </p:cNvPr>
          <p:cNvSpPr>
            <a:spLocks noGrp="1"/>
          </p:cNvSpPr>
          <p:nvPr>
            <p:ph type="title"/>
          </p:nvPr>
        </p:nvSpPr>
        <p:spPr>
          <a:xfrm>
            <a:off x="838200" y="365126"/>
            <a:ext cx="10515600" cy="957614"/>
          </a:xfrm>
        </p:spPr>
        <p:txBody>
          <a:bodyPr/>
          <a:lstStyle/>
          <a:p>
            <a:r>
              <a:rPr lang="en-IN" dirty="0">
                <a:latin typeface="Times New Roman" panose="02020603050405020304" pitchFamily="18" charset="0"/>
                <a:cs typeface="Times New Roman" panose="02020603050405020304" pitchFamily="18" charset="0"/>
              </a:rPr>
              <a:t>  </a:t>
            </a:r>
            <a:r>
              <a:rPr lang="en-IN" sz="4000" b="1" dirty="0">
                <a:latin typeface="Times New Roman" panose="02020603050405020304" pitchFamily="18" charset="0"/>
                <a:cs typeface="Times New Roman" panose="02020603050405020304" pitchFamily="18" charset="0"/>
              </a:rPr>
              <a:t>2. Crop protection from animals</a:t>
            </a:r>
            <a:endParaRPr lang="en-IN"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1DE15E31-350C-4CC3-8BE3-94E6EFECF80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32933" y="1823772"/>
            <a:ext cx="4639734" cy="4355042"/>
          </a:xfrm>
        </p:spPr>
      </p:pic>
      <p:pic>
        <p:nvPicPr>
          <p:cNvPr id="8" name="Content Placeholder 7">
            <a:extLst>
              <a:ext uri="{FF2B5EF4-FFF2-40B4-BE49-F238E27FC236}">
                <a16:creationId xmlns:a16="http://schemas.microsoft.com/office/drawing/2014/main" id="{92C811E7-BDF1-4F39-AF5B-830819D3E3F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556933"/>
            <a:ext cx="5181600" cy="2978328"/>
          </a:xfrm>
        </p:spPr>
      </p:pic>
    </p:spTree>
    <p:extLst>
      <p:ext uri="{BB962C8B-B14F-4D97-AF65-F5344CB8AC3E}">
        <p14:creationId xmlns:p14="http://schemas.microsoft.com/office/powerpoint/2010/main" val="2117966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39D0C-9A81-41D1-ABDF-650908C4B3C8}"/>
              </a:ext>
            </a:extLst>
          </p:cNvPr>
          <p:cNvSpPr>
            <a:spLocks noGrp="1"/>
          </p:cNvSpPr>
          <p:nvPr>
            <p:ph type="title"/>
          </p:nvPr>
        </p:nvSpPr>
        <p:spPr>
          <a:xfrm>
            <a:off x="839788" y="365126"/>
            <a:ext cx="10515600" cy="964142"/>
          </a:xfrm>
        </p:spPr>
        <p:txBody>
          <a:bodyPr/>
          <a:lstStyle/>
          <a:p>
            <a:r>
              <a:rPr lang="en-IN" dirty="0">
                <a:latin typeface="Times New Roman" panose="02020603050405020304" pitchFamily="18" charset="0"/>
                <a:cs typeface="Times New Roman" panose="02020603050405020304" pitchFamily="18" charset="0"/>
              </a:rPr>
              <a:t>			Result of simulation</a:t>
            </a:r>
          </a:p>
        </p:txBody>
      </p:sp>
      <p:sp>
        <p:nvSpPr>
          <p:cNvPr id="3" name="Text Placeholder 2">
            <a:extLst>
              <a:ext uri="{FF2B5EF4-FFF2-40B4-BE49-F238E27FC236}">
                <a16:creationId xmlns:a16="http://schemas.microsoft.com/office/drawing/2014/main" id="{22FAD89A-B788-46F5-A75B-6218E0EC77D5}"/>
              </a:ext>
            </a:extLst>
          </p:cNvPr>
          <p:cNvSpPr>
            <a:spLocks noGrp="1"/>
          </p:cNvSpPr>
          <p:nvPr>
            <p:ph type="body" idx="1"/>
          </p:nvPr>
        </p:nvSpPr>
        <p:spPr>
          <a:xfrm>
            <a:off x="862014" y="1560249"/>
            <a:ext cx="5157787" cy="655637"/>
          </a:xfrm>
        </p:spPr>
        <p:txBody>
          <a:bodyPr/>
          <a:lstStyle/>
          <a:p>
            <a:r>
              <a:rPr lang="en-IN" b="0" dirty="0"/>
              <a:t>           Smoke detected</a:t>
            </a:r>
          </a:p>
        </p:txBody>
      </p:sp>
      <p:pic>
        <p:nvPicPr>
          <p:cNvPr id="8" name="Content Placeholder 7">
            <a:extLst>
              <a:ext uri="{FF2B5EF4-FFF2-40B4-BE49-F238E27FC236}">
                <a16:creationId xmlns:a16="http://schemas.microsoft.com/office/drawing/2014/main" id="{7527D21E-356B-440C-9675-25182FC9F0A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2446867"/>
            <a:ext cx="5157787" cy="3589866"/>
          </a:xfrm>
        </p:spPr>
      </p:pic>
      <p:sp>
        <p:nvSpPr>
          <p:cNvPr id="5" name="Text Placeholder 4">
            <a:extLst>
              <a:ext uri="{FF2B5EF4-FFF2-40B4-BE49-F238E27FC236}">
                <a16:creationId xmlns:a16="http://schemas.microsoft.com/office/drawing/2014/main" id="{D9A7DF14-6D50-4861-987E-668D369EE908}"/>
              </a:ext>
            </a:extLst>
          </p:cNvPr>
          <p:cNvSpPr>
            <a:spLocks noGrp="1"/>
          </p:cNvSpPr>
          <p:nvPr>
            <p:ph type="body" sz="quarter" idx="3"/>
          </p:nvPr>
        </p:nvSpPr>
        <p:spPr>
          <a:xfrm>
            <a:off x="6172201" y="1560249"/>
            <a:ext cx="5183188" cy="655637"/>
          </a:xfrm>
        </p:spPr>
        <p:txBody>
          <a:bodyPr/>
          <a:lstStyle/>
          <a:p>
            <a:r>
              <a:rPr lang="en-IN" b="0" i="1" dirty="0"/>
              <a:t>              </a:t>
            </a:r>
            <a:r>
              <a:rPr lang="en-IN" b="0" dirty="0"/>
              <a:t>Motion detected</a:t>
            </a:r>
          </a:p>
        </p:txBody>
      </p:sp>
      <p:pic>
        <p:nvPicPr>
          <p:cNvPr id="10" name="Content Placeholder 9">
            <a:extLst>
              <a:ext uri="{FF2B5EF4-FFF2-40B4-BE49-F238E27FC236}">
                <a16:creationId xmlns:a16="http://schemas.microsoft.com/office/drawing/2014/main" id="{F51D0F1B-AED5-44AE-9905-52CE9545BBEA}"/>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94425" y="2446867"/>
            <a:ext cx="5157787" cy="3589866"/>
          </a:xfrm>
        </p:spPr>
      </p:pic>
    </p:spTree>
    <p:extLst>
      <p:ext uri="{BB962C8B-B14F-4D97-AF65-F5344CB8AC3E}">
        <p14:creationId xmlns:p14="http://schemas.microsoft.com/office/powerpoint/2010/main" val="3149557968"/>
      </p:ext>
    </p:extLst>
  </p:cSld>
  <p:clrMapOvr>
    <a:masterClrMapping/>
  </p:clrMapOvr>
  <mc:AlternateContent xmlns:mc="http://schemas.openxmlformats.org/markup-compatibility/2006" xmlns:p14="http://schemas.microsoft.com/office/powerpoint/2010/main">
    <mc:Choice Requires="p14">
      <p:transition spd="slow" p14:dur="2000" advTm="31423"/>
    </mc:Choice>
    <mc:Fallback xmlns="">
      <p:transition spd="slow" advTm="3142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CD929-EBF9-4984-9334-C13F6A549F43}"/>
              </a:ext>
            </a:extLst>
          </p:cNvPr>
          <p:cNvSpPr>
            <a:spLocks noGrp="1"/>
          </p:cNvSpPr>
          <p:nvPr>
            <p:ph type="title"/>
          </p:nvPr>
        </p:nvSpPr>
        <p:spPr/>
        <p:txBody>
          <a:bodyPr/>
          <a:lstStyle/>
          <a:p>
            <a:r>
              <a:rPr lang="en-IN" dirty="0"/>
              <a:t>  </a:t>
            </a:r>
            <a:r>
              <a:rPr lang="en-IN"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1A13B659-FA02-4701-9FEA-5CF96CF6F2D6}"/>
              </a:ext>
            </a:extLst>
          </p:cNvPr>
          <p:cNvSpPr>
            <a:spLocks noGrp="1"/>
          </p:cNvSpPr>
          <p:nvPr>
            <p:ph idx="1"/>
          </p:nvPr>
        </p:nvSpPr>
        <p:spPr>
          <a:xfrm>
            <a:off x="838200" y="1690688"/>
            <a:ext cx="10515600" cy="4486275"/>
          </a:xfrm>
        </p:spPr>
        <p:txBody>
          <a:bodyPr>
            <a:normAutofit/>
          </a:bodyPr>
          <a:lstStyle/>
          <a:p>
            <a:r>
              <a:rPr lang="en-IN" sz="2000" dirty="0"/>
              <a:t>IoT is being used extensively to lessen the burden on humans. But it can also help other living beings to protect themselves from collisions and attacks. Crop issue can also be solved without harming them. As we can monitor them regarding health issues and other things, it will be helpful for the forests officers, doctors and higher authorities to look after it.</a:t>
            </a:r>
          </a:p>
          <a:p>
            <a:r>
              <a:rPr lang="en-IN" sz="2000" dirty="0"/>
              <a:t>In this project I introduced two problem statements and the types of solutions for it. I did this simulation in tinker cad software and came to know how it works like sensors and its connections etc.,</a:t>
            </a:r>
          </a:p>
          <a:p>
            <a:r>
              <a:rPr lang="en-IN" sz="2000" dirty="0"/>
              <a:t>Further I will make this project into simple one where one system can operate many kinds of issues that we are facing right now. I will make a prototype regarding this and try to make it as simple as possible and easy to operate in an enable cost.</a:t>
            </a:r>
          </a:p>
          <a:p>
            <a:pPr marL="0" indent="0">
              <a:buNone/>
            </a:pPr>
            <a:r>
              <a:rPr lang="en-IN" sz="1800" dirty="0"/>
              <a:t>                                         		     </a:t>
            </a:r>
          </a:p>
          <a:p>
            <a:pPr marL="0" indent="0">
              <a:buNone/>
            </a:pPr>
            <a:r>
              <a:rPr lang="en-IN" sz="1800" dirty="0">
                <a:latin typeface="CityBlueprint" panose="00000400000000000000" pitchFamily="2" charset="2"/>
              </a:rPr>
              <a:t>				      </a:t>
            </a:r>
            <a:r>
              <a:rPr lang="en-IN" sz="3200" dirty="0">
                <a:latin typeface="CityBlueprint" panose="00000400000000000000" pitchFamily="2" charset="2"/>
              </a:rPr>
              <a:t>THANK YOU</a:t>
            </a:r>
            <a:endParaRPr lang="en-IN" sz="1800" dirty="0">
              <a:latin typeface="CityBlueprint" panose="00000400000000000000" pitchFamily="2" charset="2"/>
            </a:endParaRPr>
          </a:p>
        </p:txBody>
      </p:sp>
    </p:spTree>
    <p:extLst>
      <p:ext uri="{BB962C8B-B14F-4D97-AF65-F5344CB8AC3E}">
        <p14:creationId xmlns:p14="http://schemas.microsoft.com/office/powerpoint/2010/main" val="2546591688"/>
      </p:ext>
    </p:extLst>
  </p:cSld>
  <p:clrMapOvr>
    <a:masterClrMapping/>
  </p:clrMapOvr>
  <mc:AlternateContent xmlns:mc="http://schemas.openxmlformats.org/markup-compatibility/2006" xmlns:p14="http://schemas.microsoft.com/office/powerpoint/2010/main">
    <mc:Choice Requires="p14">
      <p:transition spd="slow" p14:dur="2000" advTm="57648"/>
    </mc:Choice>
    <mc:Fallback xmlns="">
      <p:transition spd="slow" advTm="57648"/>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522</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Calibri Light</vt:lpstr>
      <vt:lpstr>CityBlueprint</vt:lpstr>
      <vt:lpstr>Courier New</vt:lpstr>
      <vt:lpstr>Times New Roman</vt:lpstr>
      <vt:lpstr>Wingdings</vt:lpstr>
      <vt:lpstr>Office Theme</vt:lpstr>
      <vt:lpstr>Protection and detection of animals using IoT</vt:lpstr>
      <vt:lpstr>  Problem statement</vt:lpstr>
      <vt:lpstr>   1.  Safety of animals</vt:lpstr>
      <vt:lpstr>   Simulation</vt:lpstr>
      <vt:lpstr>                     Result of simulation </vt:lpstr>
      <vt:lpstr>  2. Crop protection from animals</vt:lpstr>
      <vt:lpstr>   Result of simulation</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Protection and detection of animals using IoT</dc:title>
  <dc:creator>Durgam</dc:creator>
  <cp:lastModifiedBy>Durgam</cp:lastModifiedBy>
  <cp:revision>3</cp:revision>
  <dcterms:created xsi:type="dcterms:W3CDTF">2022-02-27T16:35:56Z</dcterms:created>
  <dcterms:modified xsi:type="dcterms:W3CDTF">2022-05-13T04:39:21Z</dcterms:modified>
</cp:coreProperties>
</file>