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urgamallesh/CapstoneProjec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urgamallesh/CapstoneProj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urgamallesh/CapstoneProjec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urgamallesh/CapstonePro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whats-cook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umml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83030"/>
            <a:ext cx="8915399" cy="2262781"/>
          </a:xfrm>
        </p:spPr>
        <p:txBody>
          <a:bodyPr/>
          <a:lstStyle/>
          <a:p>
            <a:r>
              <a:rPr lang="en-US" dirty="0" smtClean="0"/>
              <a:t>What’s Cooking –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Capstone Project for</a:t>
            </a:r>
          </a:p>
          <a:p>
            <a:r>
              <a:rPr lang="en-US" dirty="0" smtClean="0"/>
              <a:t>Foundations of Data Science on </a:t>
            </a:r>
            <a:r>
              <a:rPr lang="en-US" dirty="0" err="1" smtClean="0"/>
              <a:t>SpringBoard.com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Prepared by: </a:t>
            </a:r>
            <a:r>
              <a:rPr lang="en-US" dirty="0" err="1" smtClean="0"/>
              <a:t>Mallesh</a:t>
            </a:r>
            <a:r>
              <a:rPr lang="en-US" dirty="0" smtClean="0"/>
              <a:t> </a:t>
            </a:r>
            <a:r>
              <a:rPr lang="en-US" dirty="0" err="1" smtClean="0"/>
              <a:t>Sunkara</a:t>
            </a:r>
            <a:endParaRPr lang="en-US" dirty="0" smtClean="0"/>
          </a:p>
          <a:p>
            <a:r>
              <a:rPr lang="en-US" dirty="0" smtClean="0"/>
              <a:t>Date: 01/13/2016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-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adding the features, we applied a basic decision tree algorithm on the training data set. </a:t>
            </a:r>
          </a:p>
          <a:p>
            <a:endParaRPr lang="en-US" dirty="0"/>
          </a:p>
          <a:p>
            <a:r>
              <a:rPr lang="en-US" dirty="0" smtClean="0"/>
              <a:t>When this model was used to predict the cuisines in the test set, we got a success of 0.40185/~40%</a:t>
            </a:r>
          </a:p>
          <a:p>
            <a:endParaRPr lang="en-US" dirty="0"/>
          </a:p>
          <a:p>
            <a:r>
              <a:rPr lang="en-US" dirty="0" smtClean="0"/>
              <a:t>The code and Output file can be found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– 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the poor prediction ration from Decision Trees, we used a more advanced ML algorithm called Random Forests which assigns random features to a sample and there on building a model. Random forests are known to address the </a:t>
            </a:r>
            <a:r>
              <a:rPr lang="en-US" dirty="0" err="1" smtClean="0"/>
              <a:t>Overfitting</a:t>
            </a:r>
            <a:r>
              <a:rPr lang="en-US" dirty="0" smtClean="0"/>
              <a:t> problems with other decision trees.</a:t>
            </a:r>
          </a:p>
          <a:p>
            <a:endParaRPr lang="en-US" dirty="0"/>
          </a:p>
          <a:p>
            <a:r>
              <a:rPr lang="en-US" dirty="0" smtClean="0"/>
              <a:t>The Model built with random Forests produced a success ratio of 0.47 when applied in the test data. Not quite an improvement we are looking for. </a:t>
            </a:r>
          </a:p>
          <a:p>
            <a:endParaRPr lang="en-US" dirty="0"/>
          </a:p>
          <a:p>
            <a:r>
              <a:rPr lang="en-US" dirty="0" smtClean="0"/>
              <a:t>The code for Random Forests and output file are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–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 is another algorithm that is generally memory intensive, but known for high accuracy. </a:t>
            </a:r>
          </a:p>
          <a:p>
            <a:endParaRPr lang="en-US" dirty="0"/>
          </a:p>
          <a:p>
            <a:r>
              <a:rPr lang="en-US" dirty="0" smtClean="0"/>
              <a:t>The model built using SVM had produces a result of 0.73592/73%. This is quite an improvement over our initial models. </a:t>
            </a:r>
          </a:p>
          <a:p>
            <a:endParaRPr lang="en-US" dirty="0"/>
          </a:p>
          <a:p>
            <a:r>
              <a:rPr lang="en-US" dirty="0" smtClean="0"/>
              <a:t>The code for SVM and output file are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3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– 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we achieved a high success ration with SVMs, we attempted to improve the prediction rate by using a gradient boosting model. This model requires a bit of data massaging due to its limitations, but known to produce better results.</a:t>
            </a:r>
          </a:p>
          <a:p>
            <a:endParaRPr lang="en-US" dirty="0"/>
          </a:p>
          <a:p>
            <a:r>
              <a:rPr lang="en-US" dirty="0" smtClean="0"/>
              <a:t>The success ratio using the gradient boosting is at </a:t>
            </a:r>
            <a:r>
              <a:rPr lang="en-US" dirty="0" smtClean="0"/>
              <a:t>0.76368/76%. </a:t>
            </a:r>
            <a:r>
              <a:rPr lang="en-US" dirty="0" smtClean="0"/>
              <a:t>This is only a slight improvement over the SVMs.</a:t>
            </a:r>
          </a:p>
          <a:p>
            <a:endParaRPr lang="en-US" dirty="0"/>
          </a:p>
          <a:p>
            <a:r>
              <a:rPr lang="en-US" dirty="0" smtClean="0"/>
              <a:t>The code for Gradient Boosting and output file are available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more features can be added to the model to improve the performance. For .e.g., if we can classify the ingredients into Dairy, meat, vegan Etc. that would add a new distinction to the prediction algorithms.</a:t>
            </a:r>
          </a:p>
          <a:p>
            <a:endParaRPr lang="en-US" dirty="0"/>
          </a:p>
          <a:p>
            <a:r>
              <a:rPr lang="en-US" dirty="0" smtClean="0"/>
              <a:t>This analysis can further be extended to identify the similar recipes and suggest a dish based on a customer’s previous likes and dislikes. </a:t>
            </a:r>
          </a:p>
          <a:p>
            <a:endParaRPr lang="en-US" dirty="0"/>
          </a:p>
          <a:p>
            <a:r>
              <a:rPr lang="en-US" dirty="0" smtClean="0"/>
              <a:t>Also, if we dig deeper, it is possible to chart out the evolution of cuisines based on the ingredients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9080" y="2663190"/>
            <a:ext cx="428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/>
            </a:lvl1pPr>
          </a:lstStyle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8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cuisine can tell a lot about a country’s culture. While tasting different cuisines is fun, I believe it is also interesting to understand the diversity and spread of ingredients. </a:t>
            </a:r>
          </a:p>
          <a:p>
            <a:endParaRPr lang="en-US" dirty="0"/>
          </a:p>
          <a:p>
            <a:r>
              <a:rPr lang="en-US" dirty="0" smtClean="0"/>
              <a:t>Based on the datasets provided on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, we will build several machine learning models and discuss the merits of each of them.</a:t>
            </a:r>
          </a:p>
          <a:p>
            <a:endParaRPr lang="en-US" dirty="0"/>
          </a:p>
          <a:p>
            <a:r>
              <a:rPr lang="en-US" dirty="0" smtClean="0"/>
              <a:t>Based on the understanding, we shall try to predict the type of cuisine for a set of unknown recipes.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available to us is from </a:t>
            </a:r>
            <a:r>
              <a:rPr lang="en-US" dirty="0" smtClean="0">
                <a:hlinkClick r:id="rId2"/>
              </a:rPr>
              <a:t>Yummly</a:t>
            </a:r>
            <a:r>
              <a:rPr lang="en-US" dirty="0" smtClean="0"/>
              <a:t>, with a list of recipes and the cuisines they belong to.</a:t>
            </a:r>
          </a:p>
          <a:p>
            <a:endParaRPr lang="en-US" dirty="0"/>
          </a:p>
          <a:p>
            <a:r>
              <a:rPr lang="en-US" dirty="0" smtClean="0"/>
              <a:t>A cursory glance at the dataset reveals that there are 39774 recipes in the dataset (Sounds like a lot!!)</a:t>
            </a:r>
          </a:p>
          <a:p>
            <a:endParaRPr lang="en-US" dirty="0"/>
          </a:p>
          <a:p>
            <a:r>
              <a:rPr lang="en-US" dirty="0" smtClean="0"/>
              <a:t>One interesting point to know how the recipes are spread across different cuisines, this might indicate a rich culinary history of the cuisine or may be that our dataset is biased.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 Vs Cuisines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371600"/>
            <a:ext cx="6446520" cy="5120640"/>
          </a:xfrm>
        </p:spPr>
      </p:pic>
      <p:sp>
        <p:nvSpPr>
          <p:cNvPr id="7" name="TextBox 6"/>
          <p:cNvSpPr txBox="1"/>
          <p:nvPr/>
        </p:nvSpPr>
        <p:spPr>
          <a:xfrm>
            <a:off x="2320291" y="1720334"/>
            <a:ext cx="2366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grpah</a:t>
            </a:r>
            <a:r>
              <a:rPr lang="en-US" dirty="0" smtClean="0"/>
              <a:t> indicates that we have a lot of Italian recipes followed by Mexican and then </a:t>
            </a:r>
            <a:r>
              <a:rPr lang="en-US" dirty="0" err="1" smtClean="0"/>
              <a:t>Southern_us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I would have expected to see more recipes in some of the other cuisines, but probably not all are famous!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analysis – Least common Terms: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that least appear in the word cloud: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2697480"/>
            <a:ext cx="604647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analysis – Most common Terms: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 that appear frequently in the word cloud: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697480"/>
            <a:ext cx="6183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word clouds, we can come up with a list of words that we can eliminate from our list of ingredients. For e.g., words like </a:t>
            </a:r>
            <a:r>
              <a:rPr lang="en-US" dirty="0" err="1" smtClean="0"/>
              <a:t>cortland</a:t>
            </a:r>
            <a:r>
              <a:rPr lang="en-US" dirty="0" smtClean="0"/>
              <a:t>, schnapps probably are company names and not really and ingredient.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 can also consider only those ingredients that appear more than 3 times in the dataset. This way we can eliminate all the one-off company named ingredients. However there is a risk of losing a unique ingredient that would have helped us classify a cuisine.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– Number of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the average number of ingredients used in each cuisine: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613044"/>
            <a:ext cx="6275070" cy="38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– </a:t>
            </a:r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previous graph, we can conclude that the cuisines do have some kind of correlation with the number of ingredients. </a:t>
            </a:r>
          </a:p>
          <a:p>
            <a:endParaRPr lang="en-US" dirty="0"/>
          </a:p>
          <a:p>
            <a:r>
              <a:rPr lang="en-US" dirty="0" smtClean="0"/>
              <a:t>A set of cuisines have high number of ingredients like Moroccan, Indian etc. where as a set of cuisines like Irish and Brazilian have lesser number of ingredients.</a:t>
            </a:r>
          </a:p>
          <a:p>
            <a:endParaRPr lang="en-US" dirty="0"/>
          </a:p>
          <a:p>
            <a:r>
              <a:rPr lang="en-US" dirty="0" smtClean="0"/>
              <a:t>This indicates that probably the number of ingredients in a dish might help in predicting the cuisine.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824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What’s Cooking –  A Kaggle competition</vt:lpstr>
      <vt:lpstr>Introduction</vt:lpstr>
      <vt:lpstr>Dataset</vt:lpstr>
      <vt:lpstr>Recipes Vs Cuisines</vt:lpstr>
      <vt:lpstr>Word Count analysis – Least common Terms:</vt:lpstr>
      <vt:lpstr>Word Count analysis – Most common Terms:</vt:lpstr>
      <vt:lpstr>Data Cleansing</vt:lpstr>
      <vt:lpstr>Feature Engineering – Number of Ingredients</vt:lpstr>
      <vt:lpstr>Feature Engineering – cntd..</vt:lpstr>
      <vt:lpstr>Model building - Decision Trees</vt:lpstr>
      <vt:lpstr>Model building – Random Forests</vt:lpstr>
      <vt:lpstr>Model building – SVM</vt:lpstr>
      <vt:lpstr>Model building – Gradient Boosting</vt:lpstr>
      <vt:lpstr>Further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Cooking –  A Kaggle competition</dc:title>
  <dc:creator>Microsoft Office User</dc:creator>
  <cp:lastModifiedBy>Microsoft Office User</cp:lastModifiedBy>
  <cp:revision>11</cp:revision>
  <dcterms:created xsi:type="dcterms:W3CDTF">2016-01-13T14:15:18Z</dcterms:created>
  <dcterms:modified xsi:type="dcterms:W3CDTF">2016-01-13T22:49:48Z</dcterms:modified>
</cp:coreProperties>
</file>