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2601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945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2947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609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367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6768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5257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9694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598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745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386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14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5416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438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3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963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867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448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627292" y="468817"/>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27292" y="3274992"/>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Mohanraj</a:t>
            </a:r>
            <a:r>
              <a:rPr lang="en-US" sz="2800" b="1" dirty="0">
                <a:latin typeface="Arial Rounded MT Bold" panose="020F0704030504030204" pitchFamily="34" charset="0"/>
              </a:rPr>
              <a:t> D</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770515" y="286213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685800" y="2038246"/>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154954" y="1680632"/>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154954" y="2420861"/>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931326" y="2715051"/>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154954" y="2279692"/>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571501" y="2275911"/>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1155700" y="2877518"/>
            <a:ext cx="4824413" cy="2868264"/>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6208713" y="2877518"/>
            <a:ext cx="4824412" cy="2868263"/>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2393867"/>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50</TotalTime>
  <Words>679</Words>
  <Application>Microsoft Office PowerPoint</Application>
  <PresentationFormat>Widescreen</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TF10001029</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Srimanjunath R</cp:lastModifiedBy>
  <cp:revision>7</cp:revision>
  <dcterms:created xsi:type="dcterms:W3CDTF">2024-04-03T00:18:32Z</dcterms:created>
  <dcterms:modified xsi:type="dcterms:W3CDTF">2024-04-04T04:53:35Z</dcterms:modified>
</cp:coreProperties>
</file>