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9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05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1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2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10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6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6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0DEC58-BDF4-453B-98C6-5F6F5B0344E2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80A98-1948-4EA6-9945-C201CF2B725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4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4628B-AABB-4FF5-808A-DE7552C39C56}"/>
              </a:ext>
            </a:extLst>
          </p:cNvPr>
          <p:cNvSpPr txBox="1"/>
          <p:nvPr/>
        </p:nvSpPr>
        <p:spPr>
          <a:xfrm>
            <a:off x="2084356" y="1927412"/>
            <a:ext cx="8153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BTP Progress Report – Jan 2022</a:t>
            </a:r>
            <a:endParaRPr lang="en-IN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56398-5BFB-49A0-BC28-BECBD641467C}"/>
              </a:ext>
            </a:extLst>
          </p:cNvPr>
          <p:cNvSpPr txBox="1"/>
          <p:nvPr/>
        </p:nvSpPr>
        <p:spPr>
          <a:xfrm>
            <a:off x="5119962" y="3429000"/>
            <a:ext cx="1952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Durgansh Mishra</a:t>
            </a:r>
          </a:p>
          <a:p>
            <a:pPr algn="ctr"/>
            <a:r>
              <a:rPr lang="en-US" sz="2000" dirty="0"/>
              <a:t>Sanket Khairnar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705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9973E-A0BD-4384-80C4-C71FFE7B517F}"/>
              </a:ext>
            </a:extLst>
          </p:cNvPr>
          <p:cNvSpPr txBox="1"/>
          <p:nvPr/>
        </p:nvSpPr>
        <p:spPr>
          <a:xfrm>
            <a:off x="1013012" y="851647"/>
            <a:ext cx="281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Current Model CAD :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5C028-0973-444B-A79B-52DAF248B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69" y="2330138"/>
            <a:ext cx="2882549" cy="2458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305A18-4BFB-46E6-81E3-2277246C164C}"/>
              </a:ext>
            </a:extLst>
          </p:cNvPr>
          <p:cNvSpPr txBox="1"/>
          <p:nvPr/>
        </p:nvSpPr>
        <p:spPr>
          <a:xfrm>
            <a:off x="1013012" y="1286076"/>
            <a:ext cx="363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(Addition – Glass Dome and Camera)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D05F50-6561-42BA-AE3B-974D4FE2B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551" y="2330138"/>
            <a:ext cx="3169420" cy="2435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22A20B-32E3-4BB9-B1BB-69C69A284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11" y="2357803"/>
            <a:ext cx="3169420" cy="2408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3C65C1-12A7-449B-B381-926307B9A8A0}"/>
              </a:ext>
            </a:extLst>
          </p:cNvPr>
          <p:cNvSpPr txBox="1"/>
          <p:nvPr/>
        </p:nvSpPr>
        <p:spPr>
          <a:xfrm>
            <a:off x="1942934" y="4880002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View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8BB69-F18F-46B0-AD81-BAC12DEB44A9}"/>
              </a:ext>
            </a:extLst>
          </p:cNvPr>
          <p:cNvSpPr txBox="1"/>
          <p:nvPr/>
        </p:nvSpPr>
        <p:spPr>
          <a:xfrm>
            <a:off x="5495002" y="4880002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CEDD2-4A3E-424B-874C-9BC68A8AE43E}"/>
              </a:ext>
            </a:extLst>
          </p:cNvPr>
          <p:cNvSpPr txBox="1"/>
          <p:nvPr/>
        </p:nvSpPr>
        <p:spPr>
          <a:xfrm>
            <a:off x="8662389" y="4880002"/>
            <a:ext cx="15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Isometric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92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37DA3-8BB9-43A1-9DDB-760FB00DF933}"/>
              </a:ext>
            </a:extLst>
          </p:cNvPr>
          <p:cNvSpPr txBox="1"/>
          <p:nvPr/>
        </p:nvSpPr>
        <p:spPr>
          <a:xfrm>
            <a:off x="1013012" y="851647"/>
            <a:ext cx="407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Current Condition of the ROV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8B447-9E25-4A47-977A-4A2EEE58262D}"/>
              </a:ext>
            </a:extLst>
          </p:cNvPr>
          <p:cNvSpPr txBox="1"/>
          <p:nvPr/>
        </p:nvSpPr>
        <p:spPr>
          <a:xfrm>
            <a:off x="1013012" y="1759632"/>
            <a:ext cx="8328242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No electronics or sensors present, except a few ESCs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Upper part of the hull (rim) for air-tight lid is damaged.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Extra weight is present at the bottom of the hull (suitable for vertical configuration)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Limited space for electronics.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No structure is available for mounting of camera.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Thrusters, ESCs are working (yet to be checked by us) </a:t>
            </a:r>
          </a:p>
        </p:txBody>
      </p:sp>
    </p:spTree>
    <p:extLst>
      <p:ext uri="{BB962C8B-B14F-4D97-AF65-F5344CB8AC3E}">
        <p14:creationId xmlns:p14="http://schemas.microsoft.com/office/powerpoint/2010/main" val="427854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37DA3-8BB9-43A1-9DDB-760FB00DF933}"/>
              </a:ext>
            </a:extLst>
          </p:cNvPr>
          <p:cNvSpPr txBox="1"/>
          <p:nvPr/>
        </p:nvSpPr>
        <p:spPr>
          <a:xfrm>
            <a:off x="1013012" y="851647"/>
            <a:ext cx="2852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Vertical Orientation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8B447-9E25-4A47-977A-4A2EEE58262D}"/>
              </a:ext>
            </a:extLst>
          </p:cNvPr>
          <p:cNvSpPr txBox="1"/>
          <p:nvPr/>
        </p:nvSpPr>
        <p:spPr>
          <a:xfrm>
            <a:off x="1013012" y="1687912"/>
            <a:ext cx="6013954" cy="3892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Adding a dome for mounting the camera on the upper lid.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CG is already below the CB.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Max drag is experienced while in horizontal motion.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Therefore ideal for small area survey.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Sensors are to be attached.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Limited space for housing components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Aim : Depth of 10 meters in still water.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DE2DF-0962-479B-B7F8-738F7F47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544" y="1899832"/>
            <a:ext cx="3169420" cy="24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0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37DA3-8BB9-43A1-9DDB-760FB00DF933}"/>
              </a:ext>
            </a:extLst>
          </p:cNvPr>
          <p:cNvSpPr txBox="1"/>
          <p:nvPr/>
        </p:nvSpPr>
        <p:spPr>
          <a:xfrm>
            <a:off x="1013012" y="851647"/>
            <a:ext cx="327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Horizontal Orientation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8B447-9E25-4A47-977A-4A2EEE58262D}"/>
              </a:ext>
            </a:extLst>
          </p:cNvPr>
          <p:cNvSpPr txBox="1"/>
          <p:nvPr/>
        </p:nvSpPr>
        <p:spPr>
          <a:xfrm>
            <a:off x="1013012" y="1454827"/>
            <a:ext cx="6849035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Adding a dome for mounting the camera on the front lid.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CG is to be configured according to the position of thrusters and CB.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Additional thruster is required for stability.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Min drag is experienced while in horizontal motion.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Therefore ideal for underwater exploration.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Sensors are to be attached.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Limited space for housing components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Aim : Depth of 10 meters in still water.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DC622-2CE1-4E37-85CA-19ED45711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97318" y="603335"/>
            <a:ext cx="2110720" cy="2663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880B4-9808-4C94-886C-CA44210A8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123" y="3508772"/>
            <a:ext cx="2598420" cy="2314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B3DC28-9938-4D8B-B97D-982F6BAA6616}"/>
              </a:ext>
            </a:extLst>
          </p:cNvPr>
          <p:cNvSpPr txBox="1"/>
          <p:nvPr/>
        </p:nvSpPr>
        <p:spPr>
          <a:xfrm>
            <a:off x="8965020" y="5823279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View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D536B-00F8-40B8-BD88-CD8D1E03DD80}"/>
              </a:ext>
            </a:extLst>
          </p:cNvPr>
          <p:cNvSpPr txBox="1"/>
          <p:nvPr/>
        </p:nvSpPr>
        <p:spPr>
          <a:xfrm>
            <a:off x="8665422" y="2990560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Isometric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80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A295C-FF5F-4F8C-8864-B180DF212535}"/>
              </a:ext>
            </a:extLst>
          </p:cNvPr>
          <p:cNvSpPr txBox="1"/>
          <p:nvPr/>
        </p:nvSpPr>
        <p:spPr>
          <a:xfrm>
            <a:off x="4177553" y="2598003"/>
            <a:ext cx="38368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Thank You</a:t>
            </a:r>
            <a:endParaRPr lang="en-IN" sz="5000" b="1" dirty="0"/>
          </a:p>
        </p:txBody>
      </p:sp>
    </p:spTree>
    <p:extLst>
      <p:ext uri="{BB962C8B-B14F-4D97-AF65-F5344CB8AC3E}">
        <p14:creationId xmlns:p14="http://schemas.microsoft.com/office/powerpoint/2010/main" val="2904088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238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Durgansh Mishra</dc:creator>
  <cp:lastModifiedBy>Durgansh Mishra</cp:lastModifiedBy>
  <cp:revision>3</cp:revision>
  <dcterms:created xsi:type="dcterms:W3CDTF">2022-01-23T09:18:49Z</dcterms:created>
  <dcterms:modified xsi:type="dcterms:W3CDTF">2022-01-23T10:19:18Z</dcterms:modified>
</cp:coreProperties>
</file>