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69798"/>
            <a:ext cx="9144000" cy="4373880"/>
          </a:xfrm>
          <a:custGeom>
            <a:avLst/>
            <a:gdLst/>
            <a:ahLst/>
            <a:cxnLst/>
            <a:rect l="l" t="t" r="r" b="b"/>
            <a:pathLst>
              <a:path w="9144000" h="4373880">
                <a:moveTo>
                  <a:pt x="0" y="4373691"/>
                </a:moveTo>
                <a:lnTo>
                  <a:pt x="9143981" y="4373691"/>
                </a:lnTo>
                <a:lnTo>
                  <a:pt x="9143981" y="0"/>
                </a:lnTo>
                <a:lnTo>
                  <a:pt x="0" y="0"/>
                </a:lnTo>
                <a:lnTo>
                  <a:pt x="0" y="437369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72157" y="1390098"/>
            <a:ext cx="3711575" cy="2694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9090" y="168924"/>
            <a:ext cx="6645818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871" y="1352718"/>
            <a:ext cx="8160256" cy="2208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hyperlink" Target="https://www.linkedin.com/in/beatfactor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pmjs.org/package/nightwatch" TargetMode="External"/><Relationship Id="rId3" Type="http://schemas.openxmlformats.org/officeDocument/2006/relationships/image" Target="../media/image4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atfactor/nightwatch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hyperlink" Target="http://www.nightwatchjs.org/" TargetMode="Externa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api/debugger.html" TargetMode="Externa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ghtwatchjs.org/api" TargetMode="Externa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ghtwatchjs.org/api" TargetMode="Externa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ghtwatchjs.org/guide#custom-commands" TargetMode="Externa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ghtwatchjs.org/guide#custom-commands" TargetMode="Externa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ghtwatchjs.org/guide#custom-commands" TargetMode="Externa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ghtwatchjs.org/guide#custom-commands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ghtwatchjs.org/guide#custom-assertions" TargetMode="Externa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hyperlink" Target="http://www.nightwatchjs.org/" TargetMode="Externa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ghtwatchjs.org/guide" TargetMode="External"/><Relationship Id="rId3" Type="http://schemas.openxmlformats.org/officeDocument/2006/relationships/hyperlink" Target="http://nightwatchjs.org/api" TargetMode="External"/><Relationship Id="rId4" Type="http://schemas.openxmlformats.org/officeDocument/2006/relationships/hyperlink" Target="https://github.com/sethmcl/join-the-dark-side" TargetMode="External"/><Relationship Id="rId5" Type="http://schemas.openxmlformats.org/officeDocument/2006/relationships/hyperlink" Target="https://github.com/sethmcl/generator-selenium-nightwatch" TargetMode="External"/><Relationship Id="rId6" Type="http://schemas.openxmlformats.org/officeDocument/2006/relationships/hyperlink" Target="https://github.com/beatfactor/nightwatch/issues/242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7493" y="0"/>
            <a:ext cx="5826488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0265" y="1807418"/>
            <a:ext cx="48171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70" b="0">
                <a:solidFill>
                  <a:srgbClr val="FFD866"/>
                </a:solidFill>
                <a:latin typeface="Trebuchet MS"/>
                <a:cs typeface="Trebuchet MS"/>
              </a:rPr>
              <a:t>Join </a:t>
            </a:r>
            <a:r>
              <a:rPr dirty="0" sz="4800" spc="30" b="0">
                <a:solidFill>
                  <a:srgbClr val="FFD866"/>
                </a:solidFill>
                <a:latin typeface="Trebuchet MS"/>
                <a:cs typeface="Trebuchet MS"/>
              </a:rPr>
              <a:t>The</a:t>
            </a:r>
            <a:r>
              <a:rPr dirty="0" sz="4800" spc="-690" b="0">
                <a:solidFill>
                  <a:srgbClr val="FFD866"/>
                </a:solidFill>
                <a:latin typeface="Trebuchet MS"/>
                <a:cs typeface="Trebuchet MS"/>
              </a:rPr>
              <a:t> </a:t>
            </a:r>
            <a:r>
              <a:rPr dirty="0" sz="4800" spc="55" b="0">
                <a:solidFill>
                  <a:srgbClr val="FFD866"/>
                </a:solidFill>
                <a:latin typeface="Trebuchet MS"/>
                <a:cs typeface="Trebuchet MS"/>
              </a:rPr>
              <a:t>Darkside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923" y="2366557"/>
            <a:ext cx="4850130" cy="74422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300" spc="25">
                <a:solidFill>
                  <a:srgbClr val="FF7E2A"/>
                </a:solidFill>
                <a:latin typeface="Trebuchet MS"/>
                <a:cs typeface="Trebuchet MS"/>
              </a:rPr>
              <a:t>Selenium </a:t>
            </a:r>
            <a:r>
              <a:rPr dirty="0" sz="2300" spc="40">
                <a:solidFill>
                  <a:srgbClr val="FF7E2A"/>
                </a:solidFill>
                <a:latin typeface="Trebuchet MS"/>
                <a:cs typeface="Trebuchet MS"/>
              </a:rPr>
              <a:t>testing</a:t>
            </a:r>
            <a:r>
              <a:rPr dirty="0" sz="2300" spc="-535">
                <a:solidFill>
                  <a:srgbClr val="FF7E2A"/>
                </a:solidFill>
                <a:latin typeface="Trebuchet MS"/>
                <a:cs typeface="Trebuchet MS"/>
              </a:rPr>
              <a:t> </a:t>
            </a:r>
            <a:r>
              <a:rPr dirty="0" sz="2300" spc="20">
                <a:solidFill>
                  <a:srgbClr val="FF7E2A"/>
                </a:solidFill>
                <a:latin typeface="Trebuchet MS"/>
                <a:cs typeface="Trebuchet MS"/>
              </a:rPr>
              <a:t>with </a:t>
            </a:r>
            <a:r>
              <a:rPr dirty="0" sz="2300" spc="5">
                <a:solidFill>
                  <a:srgbClr val="FF7E2A"/>
                </a:solidFill>
                <a:latin typeface="Trebuchet MS"/>
                <a:cs typeface="Trebuchet MS"/>
              </a:rPr>
              <a:t>Nightwatch.js</a:t>
            </a:r>
            <a:endParaRPr sz="2300">
              <a:latin typeface="Trebuchet MS"/>
              <a:cs typeface="Trebuchet MS"/>
            </a:endParaRPr>
          </a:p>
          <a:p>
            <a:pPr marL="1496060">
              <a:lnSpc>
                <a:spcPct val="100000"/>
              </a:lnSpc>
              <a:spcBef>
                <a:spcPts val="459"/>
              </a:spcBef>
            </a:pPr>
            <a:r>
              <a:rPr dirty="0" sz="1400" spc="10">
                <a:solidFill>
                  <a:srgbClr val="999999"/>
                </a:solidFill>
                <a:latin typeface="Trebuchet MS"/>
                <a:cs typeface="Trebuchet MS"/>
              </a:rPr>
              <a:t>presented</a:t>
            </a:r>
            <a:r>
              <a:rPr dirty="0" sz="1400" spc="-105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999999"/>
                </a:solidFill>
                <a:latin typeface="Trebuchet MS"/>
                <a:cs typeface="Trebuchet MS"/>
              </a:rPr>
              <a:t>by</a:t>
            </a:r>
            <a:r>
              <a:rPr dirty="0" sz="1400" spc="-11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2F2F2"/>
                </a:solidFill>
                <a:latin typeface="Trebuchet MS"/>
                <a:cs typeface="Trebuchet MS"/>
              </a:rPr>
              <a:t>seth</a:t>
            </a:r>
            <a:r>
              <a:rPr dirty="0" sz="1400" spc="-105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2F2F2"/>
                </a:solidFill>
                <a:latin typeface="Trebuchet MS"/>
                <a:cs typeface="Trebuchet MS"/>
              </a:rPr>
              <a:t>mclaughlin</a:t>
            </a:r>
            <a:r>
              <a:rPr dirty="0" sz="1400" spc="-11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999999"/>
                </a:solidFill>
                <a:latin typeface="Trebuchet MS"/>
                <a:cs typeface="Trebuchet MS"/>
              </a:rPr>
              <a:t>on</a:t>
            </a:r>
            <a:r>
              <a:rPr dirty="0" sz="1400" spc="-105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999999"/>
                </a:solidFill>
                <a:latin typeface="Trebuchet MS"/>
                <a:cs typeface="Trebuchet MS"/>
              </a:rPr>
              <a:t>10.21.14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41967" y="2457119"/>
            <a:ext cx="4919980" cy="1799589"/>
          </a:xfrm>
          <a:custGeom>
            <a:avLst/>
            <a:gdLst/>
            <a:ahLst/>
            <a:cxnLst/>
            <a:rect l="l" t="t" r="r" b="b"/>
            <a:pathLst>
              <a:path w="4919980" h="1799589">
                <a:moveTo>
                  <a:pt x="0" y="299899"/>
                </a:moveTo>
                <a:lnTo>
                  <a:pt x="3925" y="251255"/>
                </a:lnTo>
                <a:lnTo>
                  <a:pt x="15289" y="205109"/>
                </a:lnTo>
                <a:lnTo>
                  <a:pt x="33475" y="162080"/>
                </a:lnTo>
                <a:lnTo>
                  <a:pt x="57864" y="122784"/>
                </a:lnTo>
                <a:lnTo>
                  <a:pt x="87840" y="87840"/>
                </a:lnTo>
                <a:lnTo>
                  <a:pt x="122784" y="57864"/>
                </a:lnTo>
                <a:lnTo>
                  <a:pt x="162080" y="33475"/>
                </a:lnTo>
                <a:lnTo>
                  <a:pt x="205109" y="15289"/>
                </a:lnTo>
                <a:lnTo>
                  <a:pt x="251255" y="3925"/>
                </a:lnTo>
                <a:lnTo>
                  <a:pt x="299899" y="0"/>
                </a:lnTo>
                <a:lnTo>
                  <a:pt x="4619490" y="0"/>
                </a:lnTo>
                <a:lnTo>
                  <a:pt x="4666683" y="3736"/>
                </a:lnTo>
                <a:lnTo>
                  <a:pt x="4712294" y="14722"/>
                </a:lnTo>
                <a:lnTo>
                  <a:pt x="4755512" y="32625"/>
                </a:lnTo>
                <a:lnTo>
                  <a:pt x="4795531" y="57112"/>
                </a:lnTo>
                <a:lnTo>
                  <a:pt x="4831540" y="87849"/>
                </a:lnTo>
                <a:lnTo>
                  <a:pt x="4862276" y="123858"/>
                </a:lnTo>
                <a:lnTo>
                  <a:pt x="4886763" y="163877"/>
                </a:lnTo>
                <a:lnTo>
                  <a:pt x="4904666" y="207095"/>
                </a:lnTo>
                <a:lnTo>
                  <a:pt x="4915653" y="252706"/>
                </a:lnTo>
                <a:lnTo>
                  <a:pt x="4919390" y="299899"/>
                </a:lnTo>
                <a:lnTo>
                  <a:pt x="4919390" y="1499496"/>
                </a:lnTo>
                <a:lnTo>
                  <a:pt x="4915464" y="1548140"/>
                </a:lnTo>
                <a:lnTo>
                  <a:pt x="4904100" y="1594286"/>
                </a:lnTo>
                <a:lnTo>
                  <a:pt x="4885914" y="1637315"/>
                </a:lnTo>
                <a:lnTo>
                  <a:pt x="4861525" y="1676611"/>
                </a:lnTo>
                <a:lnTo>
                  <a:pt x="4831549" y="1711555"/>
                </a:lnTo>
                <a:lnTo>
                  <a:pt x="4796605" y="1741531"/>
                </a:lnTo>
                <a:lnTo>
                  <a:pt x="4757309" y="1765921"/>
                </a:lnTo>
                <a:lnTo>
                  <a:pt x="4714280" y="1784106"/>
                </a:lnTo>
                <a:lnTo>
                  <a:pt x="4668134" y="1795471"/>
                </a:lnTo>
                <a:lnTo>
                  <a:pt x="4619490" y="1799396"/>
                </a:lnTo>
                <a:lnTo>
                  <a:pt x="299899" y="1799396"/>
                </a:lnTo>
                <a:lnTo>
                  <a:pt x="251255" y="1795471"/>
                </a:lnTo>
                <a:lnTo>
                  <a:pt x="205109" y="1784106"/>
                </a:lnTo>
                <a:lnTo>
                  <a:pt x="162080" y="1765921"/>
                </a:lnTo>
                <a:lnTo>
                  <a:pt x="122784" y="1741531"/>
                </a:lnTo>
                <a:lnTo>
                  <a:pt x="87840" y="1711555"/>
                </a:lnTo>
                <a:lnTo>
                  <a:pt x="57864" y="1676611"/>
                </a:lnTo>
                <a:lnTo>
                  <a:pt x="33475" y="1637315"/>
                </a:lnTo>
                <a:lnTo>
                  <a:pt x="15289" y="1594286"/>
                </a:lnTo>
                <a:lnTo>
                  <a:pt x="3925" y="1548140"/>
                </a:lnTo>
                <a:lnTo>
                  <a:pt x="0" y="1499496"/>
                </a:lnTo>
                <a:lnTo>
                  <a:pt x="0" y="2998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498" y="806673"/>
            <a:ext cx="1913889" cy="3449954"/>
          </a:xfrm>
          <a:custGeom>
            <a:avLst/>
            <a:gdLst/>
            <a:ahLst/>
            <a:cxnLst/>
            <a:rect l="l" t="t" r="r" b="b"/>
            <a:pathLst>
              <a:path w="1913889" h="3449954">
                <a:moveTo>
                  <a:pt x="0" y="318906"/>
                </a:moveTo>
                <a:lnTo>
                  <a:pt x="3457" y="271781"/>
                </a:lnTo>
                <a:lnTo>
                  <a:pt x="13502" y="226802"/>
                </a:lnTo>
                <a:lnTo>
                  <a:pt x="29640" y="184463"/>
                </a:lnTo>
                <a:lnTo>
                  <a:pt x="51377" y="145258"/>
                </a:lnTo>
                <a:lnTo>
                  <a:pt x="78222" y="109680"/>
                </a:lnTo>
                <a:lnTo>
                  <a:pt x="109680" y="78222"/>
                </a:lnTo>
                <a:lnTo>
                  <a:pt x="145258" y="51377"/>
                </a:lnTo>
                <a:lnTo>
                  <a:pt x="184463" y="29640"/>
                </a:lnTo>
                <a:lnTo>
                  <a:pt x="226802" y="13502"/>
                </a:lnTo>
                <a:lnTo>
                  <a:pt x="271781" y="3457"/>
                </a:lnTo>
                <a:lnTo>
                  <a:pt x="318906" y="0"/>
                </a:lnTo>
                <a:lnTo>
                  <a:pt x="1594489" y="0"/>
                </a:lnTo>
                <a:lnTo>
                  <a:pt x="1644680" y="3972"/>
                </a:lnTo>
                <a:lnTo>
                  <a:pt x="1693184" y="15654"/>
                </a:lnTo>
                <a:lnTo>
                  <a:pt x="1739144" y="34690"/>
                </a:lnTo>
                <a:lnTo>
                  <a:pt x="1781700" y="60725"/>
                </a:lnTo>
                <a:lnTo>
                  <a:pt x="1819996" y="93404"/>
                </a:lnTo>
                <a:lnTo>
                  <a:pt x="1852673" y="131703"/>
                </a:lnTo>
                <a:lnTo>
                  <a:pt x="1878706" y="174259"/>
                </a:lnTo>
                <a:lnTo>
                  <a:pt x="1897741" y="220216"/>
                </a:lnTo>
                <a:lnTo>
                  <a:pt x="1909423" y="268717"/>
                </a:lnTo>
                <a:lnTo>
                  <a:pt x="1913396" y="318906"/>
                </a:lnTo>
                <a:lnTo>
                  <a:pt x="1913396" y="3130793"/>
                </a:lnTo>
                <a:lnTo>
                  <a:pt x="1909938" y="3177918"/>
                </a:lnTo>
                <a:lnTo>
                  <a:pt x="1899894" y="3222896"/>
                </a:lnTo>
                <a:lnTo>
                  <a:pt x="1883756" y="3265234"/>
                </a:lnTo>
                <a:lnTo>
                  <a:pt x="1862019" y="3304438"/>
                </a:lnTo>
                <a:lnTo>
                  <a:pt x="1835175" y="3340015"/>
                </a:lnTo>
                <a:lnTo>
                  <a:pt x="1803717" y="3371472"/>
                </a:lnTo>
                <a:lnTo>
                  <a:pt x="1768139" y="3398316"/>
                </a:lnTo>
                <a:lnTo>
                  <a:pt x="1728934" y="3420053"/>
                </a:lnTo>
                <a:lnTo>
                  <a:pt x="1686595" y="3436191"/>
                </a:lnTo>
                <a:lnTo>
                  <a:pt x="1641616" y="3446235"/>
                </a:lnTo>
                <a:lnTo>
                  <a:pt x="1594489" y="3449693"/>
                </a:lnTo>
                <a:lnTo>
                  <a:pt x="318906" y="3449693"/>
                </a:lnTo>
                <a:lnTo>
                  <a:pt x="271781" y="3446235"/>
                </a:lnTo>
                <a:lnTo>
                  <a:pt x="226802" y="3436191"/>
                </a:lnTo>
                <a:lnTo>
                  <a:pt x="184463" y="3420053"/>
                </a:lnTo>
                <a:lnTo>
                  <a:pt x="145258" y="3398316"/>
                </a:lnTo>
                <a:lnTo>
                  <a:pt x="109680" y="3371472"/>
                </a:lnTo>
                <a:lnTo>
                  <a:pt x="78222" y="3340015"/>
                </a:lnTo>
                <a:lnTo>
                  <a:pt x="51377" y="3304438"/>
                </a:lnTo>
                <a:lnTo>
                  <a:pt x="29640" y="3265234"/>
                </a:lnTo>
                <a:lnTo>
                  <a:pt x="13502" y="3222896"/>
                </a:lnTo>
                <a:lnTo>
                  <a:pt x="3457" y="3177918"/>
                </a:lnTo>
                <a:lnTo>
                  <a:pt x="0" y="3130793"/>
                </a:lnTo>
                <a:lnTo>
                  <a:pt x="0" y="31890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49141" y="2880794"/>
            <a:ext cx="1325245" cy="727075"/>
          </a:xfrm>
          <a:custGeom>
            <a:avLst/>
            <a:gdLst/>
            <a:ahLst/>
            <a:cxnLst/>
            <a:rect l="l" t="t" r="r" b="b"/>
            <a:pathLst>
              <a:path w="1325245" h="727075">
                <a:moveTo>
                  <a:pt x="0" y="0"/>
                </a:moveTo>
                <a:lnTo>
                  <a:pt x="1324772" y="0"/>
                </a:lnTo>
                <a:lnTo>
                  <a:pt x="1324772" y="726898"/>
                </a:lnTo>
                <a:lnTo>
                  <a:pt x="0" y="7268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49141" y="2946173"/>
            <a:ext cx="132524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49554" marR="241935" indent="43180">
              <a:lnSpc>
                <a:spcPct val="100699"/>
              </a:lnSpc>
              <a:spcBef>
                <a:spcPts val="85"/>
              </a:spcBef>
            </a:pPr>
            <a:r>
              <a:rPr dirty="0" sz="1800" spc="-325">
                <a:solidFill>
                  <a:srgbClr val="424242"/>
                </a:solidFill>
                <a:latin typeface="Verdana"/>
                <a:cs typeface="Verdana"/>
              </a:rPr>
              <a:t>Selenium  </a:t>
            </a:r>
            <a:r>
              <a:rPr dirty="0" sz="1800" spc="-340">
                <a:solidFill>
                  <a:srgbClr val="424242"/>
                </a:solidFill>
                <a:latin typeface="Verdana"/>
                <a:cs typeface="Verdana"/>
              </a:rPr>
              <a:t>WebDriver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7711" y="2880794"/>
            <a:ext cx="1325245" cy="727075"/>
          </a:xfrm>
          <a:custGeom>
            <a:avLst/>
            <a:gdLst/>
            <a:ahLst/>
            <a:cxnLst/>
            <a:rect l="l" t="t" r="r" b="b"/>
            <a:pathLst>
              <a:path w="1325245" h="727075">
                <a:moveTo>
                  <a:pt x="0" y="0"/>
                </a:moveTo>
                <a:lnTo>
                  <a:pt x="1324797" y="0"/>
                </a:lnTo>
                <a:lnTo>
                  <a:pt x="1324797" y="726898"/>
                </a:lnTo>
                <a:lnTo>
                  <a:pt x="0" y="7268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97711" y="3084285"/>
            <a:ext cx="1325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 sz="1800" spc="-415">
                <a:solidFill>
                  <a:srgbClr val="424242"/>
                </a:solidFill>
                <a:latin typeface="Verdana"/>
                <a:cs typeface="Verdana"/>
              </a:rPr>
              <a:t>Web</a:t>
            </a:r>
            <a:r>
              <a:rPr dirty="0" sz="1800" spc="-27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335">
                <a:solidFill>
                  <a:srgbClr val="424242"/>
                </a:solidFill>
                <a:latin typeface="Verdana"/>
                <a:cs typeface="Verdana"/>
              </a:rPr>
              <a:t>Browser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0522" y="2880794"/>
            <a:ext cx="1325245" cy="727075"/>
          </a:xfrm>
          <a:custGeom>
            <a:avLst/>
            <a:gdLst/>
            <a:ahLst/>
            <a:cxnLst/>
            <a:rect l="l" t="t" r="r" b="b"/>
            <a:pathLst>
              <a:path w="1325245" h="727075">
                <a:moveTo>
                  <a:pt x="0" y="0"/>
                </a:moveTo>
                <a:lnTo>
                  <a:pt x="1324797" y="0"/>
                </a:lnTo>
                <a:lnTo>
                  <a:pt x="1324797" y="726898"/>
                </a:lnTo>
                <a:lnTo>
                  <a:pt x="0" y="7268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00522" y="3084285"/>
            <a:ext cx="1325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dirty="0" sz="1800" spc="-295">
                <a:solidFill>
                  <a:srgbClr val="424242"/>
                </a:solidFill>
                <a:latin typeface="Verdana"/>
                <a:cs typeface="Verdana"/>
              </a:rPr>
              <a:t>Test</a:t>
            </a:r>
            <a:r>
              <a:rPr dirty="0" sz="1800" spc="-27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345">
                <a:solidFill>
                  <a:srgbClr val="424242"/>
                </a:solidFill>
                <a:latin typeface="Verdana"/>
                <a:cs typeface="Verdana"/>
              </a:rPr>
              <a:t>Runner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5319" y="3244243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 h="0">
                <a:moveTo>
                  <a:pt x="0" y="0"/>
                </a:moveTo>
                <a:lnTo>
                  <a:pt x="140939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25192" y="3203243"/>
            <a:ext cx="105499" cy="8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73914" y="3244243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 h="0">
                <a:moveTo>
                  <a:pt x="0" y="0"/>
                </a:moveTo>
                <a:lnTo>
                  <a:pt x="140939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73786" y="3203243"/>
            <a:ext cx="10552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07394" y="2929159"/>
            <a:ext cx="3600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0">
                <a:solidFill>
                  <a:srgbClr val="999999"/>
                </a:solidFill>
                <a:latin typeface="Verdana"/>
                <a:cs typeface="Verdana"/>
              </a:rPr>
              <a:t>HTTP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7285" y="3673603"/>
            <a:ext cx="56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JAVA</a:t>
            </a:r>
            <a:r>
              <a:rPr dirty="0" sz="1400" spc="-27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3986" y="3673603"/>
            <a:ext cx="11988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4">
                <a:solidFill>
                  <a:srgbClr val="999999"/>
                </a:solidFill>
                <a:latin typeface="Verdana"/>
                <a:cs typeface="Verdana"/>
              </a:rPr>
              <a:t>Node.js</a:t>
            </a:r>
            <a:r>
              <a:rPr dirty="0" sz="1400" spc="-229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204">
                <a:solidFill>
                  <a:srgbClr val="999999"/>
                </a:solidFill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00522" y="1342922"/>
            <a:ext cx="1325245" cy="727075"/>
          </a:xfrm>
          <a:custGeom>
            <a:avLst/>
            <a:gdLst/>
            <a:ahLst/>
            <a:cxnLst/>
            <a:rect l="l" t="t" r="r" b="b"/>
            <a:pathLst>
              <a:path w="1325245" h="727075">
                <a:moveTo>
                  <a:pt x="0" y="0"/>
                </a:moveTo>
                <a:lnTo>
                  <a:pt x="1324797" y="0"/>
                </a:lnTo>
                <a:lnTo>
                  <a:pt x="1324797" y="726898"/>
                </a:lnTo>
                <a:lnTo>
                  <a:pt x="0" y="7268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00522" y="1546410"/>
            <a:ext cx="1325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dirty="0" sz="1800" spc="-295">
                <a:solidFill>
                  <a:srgbClr val="424242"/>
                </a:solidFill>
                <a:latin typeface="Verdana"/>
                <a:cs typeface="Verdana"/>
              </a:rPr>
              <a:t>Test</a:t>
            </a:r>
            <a:r>
              <a:rPr dirty="0" sz="1800" spc="-27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285">
                <a:solidFill>
                  <a:srgbClr val="424242"/>
                </a:solidFill>
                <a:latin typeface="Verdana"/>
                <a:cs typeface="Verdana"/>
              </a:rPr>
              <a:t>Script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62921" y="2069820"/>
            <a:ext cx="0" cy="696595"/>
          </a:xfrm>
          <a:custGeom>
            <a:avLst/>
            <a:gdLst/>
            <a:ahLst/>
            <a:cxnLst/>
            <a:rect l="l" t="t" r="r" b="b"/>
            <a:pathLst>
              <a:path w="0" h="696594">
                <a:moveTo>
                  <a:pt x="0" y="0"/>
                </a:moveTo>
                <a:lnTo>
                  <a:pt x="0" y="696598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21931" y="2756894"/>
            <a:ext cx="81979" cy="105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374427" y="1027840"/>
            <a:ext cx="977900" cy="238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4" b="0">
                <a:solidFill>
                  <a:srgbClr val="999999"/>
                </a:solidFill>
                <a:latin typeface="Verdana"/>
                <a:cs typeface="Verdana"/>
              </a:rPr>
              <a:t>Node.js</a:t>
            </a:r>
            <a:r>
              <a:rPr dirty="0" sz="1400" spc="-250" b="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260" b="0">
                <a:solidFill>
                  <a:srgbClr val="999999"/>
                </a:solidFill>
                <a:latin typeface="Verdana"/>
                <a:cs typeface="Verdana"/>
              </a:rPr>
              <a:t>module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5100" y="1699799"/>
            <a:ext cx="360149" cy="388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15100" y="3237668"/>
            <a:ext cx="360149" cy="38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02917" y="3310633"/>
            <a:ext cx="360149" cy="3259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38811" y="3296343"/>
            <a:ext cx="325949" cy="325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16414" y="2657919"/>
            <a:ext cx="3475990" cy="1146810"/>
          </a:xfrm>
          <a:custGeom>
            <a:avLst/>
            <a:gdLst/>
            <a:ahLst/>
            <a:cxnLst/>
            <a:rect l="l" t="t" r="r" b="b"/>
            <a:pathLst>
              <a:path w="3475990" h="1146810">
                <a:moveTo>
                  <a:pt x="0" y="191099"/>
                </a:moveTo>
                <a:lnTo>
                  <a:pt x="5048" y="147279"/>
                </a:lnTo>
                <a:lnTo>
                  <a:pt x="19427" y="107055"/>
                </a:lnTo>
                <a:lnTo>
                  <a:pt x="41989" y="71573"/>
                </a:lnTo>
                <a:lnTo>
                  <a:pt x="71588" y="41979"/>
                </a:lnTo>
                <a:lnTo>
                  <a:pt x="107075" y="19422"/>
                </a:lnTo>
                <a:lnTo>
                  <a:pt x="147303" y="5046"/>
                </a:lnTo>
                <a:lnTo>
                  <a:pt x="191124" y="0"/>
                </a:lnTo>
                <a:lnTo>
                  <a:pt x="3284393" y="0"/>
                </a:lnTo>
                <a:lnTo>
                  <a:pt x="3357536" y="14543"/>
                </a:lnTo>
                <a:lnTo>
                  <a:pt x="3419543" y="55974"/>
                </a:lnTo>
                <a:lnTo>
                  <a:pt x="3460952" y="117968"/>
                </a:lnTo>
                <a:lnTo>
                  <a:pt x="3475492" y="191099"/>
                </a:lnTo>
                <a:lnTo>
                  <a:pt x="3475492" y="955498"/>
                </a:lnTo>
                <a:lnTo>
                  <a:pt x="3470446" y="999318"/>
                </a:lnTo>
                <a:lnTo>
                  <a:pt x="3456070" y="1039542"/>
                </a:lnTo>
                <a:lnTo>
                  <a:pt x="3433513" y="1075024"/>
                </a:lnTo>
                <a:lnTo>
                  <a:pt x="3403919" y="1104617"/>
                </a:lnTo>
                <a:lnTo>
                  <a:pt x="3368437" y="1127175"/>
                </a:lnTo>
                <a:lnTo>
                  <a:pt x="3328213" y="1141551"/>
                </a:lnTo>
                <a:lnTo>
                  <a:pt x="3284393" y="1146597"/>
                </a:lnTo>
                <a:lnTo>
                  <a:pt x="191124" y="1146597"/>
                </a:lnTo>
                <a:lnTo>
                  <a:pt x="147303" y="1141551"/>
                </a:lnTo>
                <a:lnTo>
                  <a:pt x="107075" y="1127175"/>
                </a:lnTo>
                <a:lnTo>
                  <a:pt x="71588" y="1104617"/>
                </a:lnTo>
                <a:lnTo>
                  <a:pt x="41989" y="1075024"/>
                </a:lnTo>
                <a:lnTo>
                  <a:pt x="19427" y="1039542"/>
                </a:lnTo>
                <a:lnTo>
                  <a:pt x="5048" y="999318"/>
                </a:lnTo>
                <a:lnTo>
                  <a:pt x="0" y="955498"/>
                </a:lnTo>
                <a:lnTo>
                  <a:pt x="0" y="1910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498" y="959073"/>
            <a:ext cx="1704975" cy="3073400"/>
          </a:xfrm>
          <a:custGeom>
            <a:avLst/>
            <a:gdLst/>
            <a:ahLst/>
            <a:cxnLst/>
            <a:rect l="l" t="t" r="r" b="b"/>
            <a:pathLst>
              <a:path w="1704975" h="3073400">
                <a:moveTo>
                  <a:pt x="0" y="284104"/>
                </a:moveTo>
                <a:lnTo>
                  <a:pt x="3718" y="238021"/>
                </a:lnTo>
                <a:lnTo>
                  <a:pt x="14483" y="194305"/>
                </a:lnTo>
                <a:lnTo>
                  <a:pt x="31711" y="153541"/>
                </a:lnTo>
                <a:lnTo>
                  <a:pt x="54815" y="116315"/>
                </a:lnTo>
                <a:lnTo>
                  <a:pt x="83212" y="83212"/>
                </a:lnTo>
                <a:lnTo>
                  <a:pt x="116315" y="54815"/>
                </a:lnTo>
                <a:lnTo>
                  <a:pt x="153541" y="31711"/>
                </a:lnTo>
                <a:lnTo>
                  <a:pt x="194305" y="14483"/>
                </a:lnTo>
                <a:lnTo>
                  <a:pt x="238021" y="3718"/>
                </a:lnTo>
                <a:lnTo>
                  <a:pt x="284104" y="0"/>
                </a:lnTo>
                <a:lnTo>
                  <a:pt x="1420492" y="0"/>
                </a:lnTo>
                <a:lnTo>
                  <a:pt x="1465204" y="3539"/>
                </a:lnTo>
                <a:lnTo>
                  <a:pt x="1508412" y="13946"/>
                </a:lnTo>
                <a:lnTo>
                  <a:pt x="1549354" y="30904"/>
                </a:lnTo>
                <a:lnTo>
                  <a:pt x="1587265" y="54098"/>
                </a:lnTo>
                <a:lnTo>
                  <a:pt x="1621384" y="83212"/>
                </a:lnTo>
                <a:lnTo>
                  <a:pt x="1650497" y="117331"/>
                </a:lnTo>
                <a:lnTo>
                  <a:pt x="1673691" y="155242"/>
                </a:lnTo>
                <a:lnTo>
                  <a:pt x="1690650" y="196183"/>
                </a:lnTo>
                <a:lnTo>
                  <a:pt x="1701057" y="239392"/>
                </a:lnTo>
                <a:lnTo>
                  <a:pt x="1704596" y="284104"/>
                </a:lnTo>
                <a:lnTo>
                  <a:pt x="1704596" y="2789094"/>
                </a:lnTo>
                <a:lnTo>
                  <a:pt x="1700878" y="2835175"/>
                </a:lnTo>
                <a:lnTo>
                  <a:pt x="1690112" y="2878890"/>
                </a:lnTo>
                <a:lnTo>
                  <a:pt x="1672885" y="2919652"/>
                </a:lnTo>
                <a:lnTo>
                  <a:pt x="1649781" y="2956878"/>
                </a:lnTo>
                <a:lnTo>
                  <a:pt x="1621384" y="2989981"/>
                </a:lnTo>
                <a:lnTo>
                  <a:pt x="1588280" y="3018377"/>
                </a:lnTo>
                <a:lnTo>
                  <a:pt x="1551054" y="3041482"/>
                </a:lnTo>
                <a:lnTo>
                  <a:pt x="1510291" y="3058709"/>
                </a:lnTo>
                <a:lnTo>
                  <a:pt x="1466575" y="3069475"/>
                </a:lnTo>
                <a:lnTo>
                  <a:pt x="1420492" y="3073193"/>
                </a:lnTo>
                <a:lnTo>
                  <a:pt x="284104" y="3073193"/>
                </a:lnTo>
                <a:lnTo>
                  <a:pt x="238021" y="3069475"/>
                </a:lnTo>
                <a:lnTo>
                  <a:pt x="194305" y="3058709"/>
                </a:lnTo>
                <a:lnTo>
                  <a:pt x="153541" y="3041482"/>
                </a:lnTo>
                <a:lnTo>
                  <a:pt x="116315" y="3018377"/>
                </a:lnTo>
                <a:lnTo>
                  <a:pt x="83212" y="2989981"/>
                </a:lnTo>
                <a:lnTo>
                  <a:pt x="54815" y="2956878"/>
                </a:lnTo>
                <a:lnTo>
                  <a:pt x="31711" y="2919652"/>
                </a:lnTo>
                <a:lnTo>
                  <a:pt x="14483" y="2878890"/>
                </a:lnTo>
                <a:lnTo>
                  <a:pt x="3718" y="2835175"/>
                </a:lnTo>
                <a:lnTo>
                  <a:pt x="0" y="2789094"/>
                </a:lnTo>
                <a:lnTo>
                  <a:pt x="0" y="28410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87663" y="2806744"/>
            <a:ext cx="1180465" cy="64770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6195" rIns="0" bIns="0" rtlCol="0" vert="horz">
            <a:spAutoFit/>
          </a:bodyPr>
          <a:lstStyle/>
          <a:p>
            <a:pPr marL="177165" marR="169545" indent="43180">
              <a:lnSpc>
                <a:spcPct val="100699"/>
              </a:lnSpc>
              <a:spcBef>
                <a:spcPts val="285"/>
              </a:spcBef>
            </a:pPr>
            <a:r>
              <a:rPr dirty="0" sz="1800" spc="-325">
                <a:solidFill>
                  <a:srgbClr val="424242"/>
                </a:solidFill>
                <a:latin typeface="Verdana"/>
                <a:cs typeface="Verdana"/>
              </a:rPr>
              <a:t>Selenium  </a:t>
            </a:r>
            <a:r>
              <a:rPr dirty="0" sz="1800" spc="-340">
                <a:solidFill>
                  <a:srgbClr val="424242"/>
                </a:solidFill>
                <a:latin typeface="Verdana"/>
                <a:cs typeface="Verdana"/>
              </a:rPr>
              <a:t>WebDriver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0835" y="2806744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5" h="647700">
                <a:moveTo>
                  <a:pt x="0" y="0"/>
                </a:moveTo>
                <a:lnTo>
                  <a:pt x="1180197" y="0"/>
                </a:lnTo>
                <a:lnTo>
                  <a:pt x="1180197" y="647398"/>
                </a:lnTo>
                <a:lnTo>
                  <a:pt x="0" y="6473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10835" y="2832376"/>
            <a:ext cx="118046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70510" marR="262890" indent="145415">
              <a:lnSpc>
                <a:spcPct val="100699"/>
              </a:lnSpc>
              <a:spcBef>
                <a:spcPts val="85"/>
              </a:spcBef>
            </a:pPr>
            <a:r>
              <a:rPr dirty="0" sz="1800" spc="-415">
                <a:solidFill>
                  <a:srgbClr val="424242"/>
                </a:solidFill>
                <a:latin typeface="Verdana"/>
                <a:cs typeface="Verdana"/>
              </a:rPr>
              <a:t>Web  </a:t>
            </a:r>
            <a:r>
              <a:rPr dirty="0" sz="1800" spc="-335">
                <a:solidFill>
                  <a:srgbClr val="424242"/>
                </a:solidFill>
                <a:latin typeface="Verdana"/>
                <a:cs typeface="Verdana"/>
              </a:rPr>
              <a:t>Browser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548" y="2806744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4" h="647700">
                <a:moveTo>
                  <a:pt x="0" y="0"/>
                </a:moveTo>
                <a:lnTo>
                  <a:pt x="1180197" y="0"/>
                </a:lnTo>
                <a:lnTo>
                  <a:pt x="1180197" y="647398"/>
                </a:lnTo>
                <a:lnTo>
                  <a:pt x="0" y="6473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63813" y="3089443"/>
            <a:ext cx="105499" cy="8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67861" y="3130443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 h="0">
                <a:moveTo>
                  <a:pt x="0" y="0"/>
                </a:moveTo>
                <a:lnTo>
                  <a:pt x="3287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93581" y="3520204"/>
            <a:ext cx="56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JAVA</a:t>
            </a:r>
            <a:r>
              <a:rPr dirty="0" sz="1400" spc="-27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548" y="1600520"/>
            <a:ext cx="1180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 spc="-295">
                <a:solidFill>
                  <a:srgbClr val="424242"/>
                </a:solidFill>
                <a:latin typeface="Verdana"/>
                <a:cs typeface="Verdana"/>
              </a:rPr>
              <a:t>Test</a:t>
            </a:r>
            <a:r>
              <a:rPr dirty="0" sz="1800" spc="-27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285">
                <a:solidFill>
                  <a:srgbClr val="424242"/>
                </a:solidFill>
                <a:latin typeface="Verdana"/>
                <a:cs typeface="Verdana"/>
              </a:rPr>
              <a:t>Script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86548" y="2806744"/>
          <a:ext cx="4787265" cy="64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465"/>
                <a:gridCol w="1357630"/>
                <a:gridCol w="1180464"/>
                <a:gridCol w="1069339"/>
              </a:tblGrid>
              <a:tr h="323215">
                <a:tc row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295">
                          <a:solidFill>
                            <a:srgbClr val="424242"/>
                          </a:solidFill>
                          <a:latin typeface="Verdana"/>
                          <a:cs typeface="Verdana"/>
                        </a:rPr>
                        <a:t>Test</a:t>
                      </a:r>
                      <a:r>
                        <a:rPr dirty="0" sz="1800" spc="-280">
                          <a:solidFill>
                            <a:srgbClr val="42424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45">
                          <a:solidFill>
                            <a:srgbClr val="424242"/>
                          </a:solidFill>
                          <a:latin typeface="Verdana"/>
                          <a:cs typeface="Verdana"/>
                        </a:rPr>
                        <a:t>Runner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7653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 spc="-250">
                          <a:solidFill>
                            <a:srgbClr val="999999"/>
                          </a:solidFill>
                          <a:latin typeface="Verdana"/>
                          <a:cs typeface="Verdana"/>
                        </a:rPr>
                        <a:t>HTTP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2865"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27355" marR="213995" indent="-207645">
                        <a:lnSpc>
                          <a:spcPct val="100699"/>
                        </a:lnSpc>
                        <a:spcBef>
                          <a:spcPts val="285"/>
                        </a:spcBef>
                      </a:pPr>
                      <a:r>
                        <a:rPr dirty="0" sz="1800">
                          <a:solidFill>
                            <a:srgbClr val="424242"/>
                          </a:solidFill>
                          <a:latin typeface="Verdana"/>
                          <a:cs typeface="Verdana"/>
                        </a:rPr>
                        <a:t>Selenium  </a:t>
                      </a:r>
                      <a:r>
                        <a:rPr dirty="0" sz="1800" spc="-310">
                          <a:solidFill>
                            <a:srgbClr val="424242"/>
                          </a:solidFill>
                          <a:latin typeface="Verdana"/>
                          <a:cs typeface="Verdana"/>
                        </a:rPr>
                        <a:t>Grid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99999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232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65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187135" y="3089443"/>
            <a:ext cx="105499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6548" y="1436774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4" h="647700">
                <a:moveTo>
                  <a:pt x="0" y="0"/>
                </a:moveTo>
                <a:lnTo>
                  <a:pt x="1180197" y="0"/>
                </a:lnTo>
                <a:lnTo>
                  <a:pt x="1180197" y="647398"/>
                </a:lnTo>
                <a:lnTo>
                  <a:pt x="0" y="6473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6647" y="2084173"/>
            <a:ext cx="0" cy="608965"/>
          </a:xfrm>
          <a:custGeom>
            <a:avLst/>
            <a:gdLst/>
            <a:ahLst/>
            <a:cxnLst/>
            <a:rect l="l" t="t" r="r" b="b"/>
            <a:pathLst>
              <a:path w="0" h="608964">
                <a:moveTo>
                  <a:pt x="0" y="0"/>
                </a:moveTo>
                <a:lnTo>
                  <a:pt x="0" y="608396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35657" y="2683044"/>
            <a:ext cx="81979" cy="105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24243" y="2806744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4" h="647700">
                <a:moveTo>
                  <a:pt x="0" y="0"/>
                </a:moveTo>
                <a:lnTo>
                  <a:pt x="1180197" y="0"/>
                </a:lnTo>
                <a:lnTo>
                  <a:pt x="1180197" y="647398"/>
                </a:lnTo>
                <a:lnTo>
                  <a:pt x="0" y="6473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51664" y="1341822"/>
            <a:ext cx="3475990" cy="1146810"/>
          </a:xfrm>
          <a:custGeom>
            <a:avLst/>
            <a:gdLst/>
            <a:ahLst/>
            <a:cxnLst/>
            <a:rect l="l" t="t" r="r" b="b"/>
            <a:pathLst>
              <a:path w="3475990" h="1146810">
                <a:moveTo>
                  <a:pt x="0" y="191104"/>
                </a:moveTo>
                <a:lnTo>
                  <a:pt x="5048" y="147285"/>
                </a:lnTo>
                <a:lnTo>
                  <a:pt x="19427" y="107061"/>
                </a:lnTo>
                <a:lnTo>
                  <a:pt x="41989" y="71578"/>
                </a:lnTo>
                <a:lnTo>
                  <a:pt x="71588" y="41983"/>
                </a:lnTo>
                <a:lnTo>
                  <a:pt x="107075" y="19423"/>
                </a:lnTo>
                <a:lnTo>
                  <a:pt x="147303" y="5047"/>
                </a:lnTo>
                <a:lnTo>
                  <a:pt x="191124" y="0"/>
                </a:lnTo>
                <a:lnTo>
                  <a:pt x="3284393" y="0"/>
                </a:lnTo>
                <a:lnTo>
                  <a:pt x="3357536" y="14547"/>
                </a:lnTo>
                <a:lnTo>
                  <a:pt x="3419543" y="55972"/>
                </a:lnTo>
                <a:lnTo>
                  <a:pt x="3460952" y="117971"/>
                </a:lnTo>
                <a:lnTo>
                  <a:pt x="3475492" y="191104"/>
                </a:lnTo>
                <a:lnTo>
                  <a:pt x="3475492" y="955493"/>
                </a:lnTo>
                <a:lnTo>
                  <a:pt x="3470446" y="999311"/>
                </a:lnTo>
                <a:lnTo>
                  <a:pt x="3456070" y="1039536"/>
                </a:lnTo>
                <a:lnTo>
                  <a:pt x="3433513" y="1075019"/>
                </a:lnTo>
                <a:lnTo>
                  <a:pt x="3403919" y="1104614"/>
                </a:lnTo>
                <a:lnTo>
                  <a:pt x="3368437" y="1127173"/>
                </a:lnTo>
                <a:lnTo>
                  <a:pt x="3328213" y="1141550"/>
                </a:lnTo>
                <a:lnTo>
                  <a:pt x="3284393" y="1146597"/>
                </a:lnTo>
                <a:lnTo>
                  <a:pt x="191124" y="1146597"/>
                </a:lnTo>
                <a:lnTo>
                  <a:pt x="147303" y="1141550"/>
                </a:lnTo>
                <a:lnTo>
                  <a:pt x="107075" y="1127173"/>
                </a:lnTo>
                <a:lnTo>
                  <a:pt x="71588" y="1104614"/>
                </a:lnTo>
                <a:lnTo>
                  <a:pt x="41989" y="1075019"/>
                </a:lnTo>
                <a:lnTo>
                  <a:pt x="19427" y="1039536"/>
                </a:lnTo>
                <a:lnTo>
                  <a:pt x="5048" y="999311"/>
                </a:lnTo>
                <a:lnTo>
                  <a:pt x="0" y="955493"/>
                </a:lnTo>
                <a:lnTo>
                  <a:pt x="0" y="19110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22913" y="1490646"/>
            <a:ext cx="1180465" cy="64770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6195" rIns="0" bIns="0" rtlCol="0" vert="horz">
            <a:spAutoFit/>
          </a:bodyPr>
          <a:lstStyle/>
          <a:p>
            <a:pPr marL="177165" marR="169545" indent="43180">
              <a:lnSpc>
                <a:spcPct val="100699"/>
              </a:lnSpc>
              <a:spcBef>
                <a:spcPts val="285"/>
              </a:spcBef>
            </a:pPr>
            <a:r>
              <a:rPr dirty="0" sz="1800" spc="-325">
                <a:solidFill>
                  <a:srgbClr val="424242"/>
                </a:solidFill>
                <a:latin typeface="Verdana"/>
                <a:cs typeface="Verdana"/>
              </a:rPr>
              <a:t>Selenium  </a:t>
            </a:r>
            <a:r>
              <a:rPr dirty="0" sz="1800" spc="-340">
                <a:solidFill>
                  <a:srgbClr val="424242"/>
                </a:solidFill>
                <a:latin typeface="Verdana"/>
                <a:cs typeface="Verdana"/>
              </a:rPr>
              <a:t>WebDriver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46085" y="1490646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5" h="647700">
                <a:moveTo>
                  <a:pt x="0" y="0"/>
                </a:moveTo>
                <a:lnTo>
                  <a:pt x="1180197" y="0"/>
                </a:lnTo>
                <a:lnTo>
                  <a:pt x="1180197" y="647398"/>
                </a:lnTo>
                <a:lnTo>
                  <a:pt x="0" y="6473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46085" y="1516281"/>
            <a:ext cx="118046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70510" marR="262890" indent="145415">
              <a:lnSpc>
                <a:spcPct val="100699"/>
              </a:lnSpc>
              <a:spcBef>
                <a:spcPts val="85"/>
              </a:spcBef>
            </a:pPr>
            <a:r>
              <a:rPr dirty="0" sz="1800" spc="-415">
                <a:solidFill>
                  <a:srgbClr val="424242"/>
                </a:solidFill>
                <a:latin typeface="Verdana"/>
                <a:cs typeface="Verdana"/>
              </a:rPr>
              <a:t>Web  </a:t>
            </a:r>
            <a:r>
              <a:rPr dirty="0" sz="1800" spc="-335">
                <a:solidFill>
                  <a:srgbClr val="424242"/>
                </a:solidFill>
                <a:latin typeface="Verdana"/>
                <a:cs typeface="Verdana"/>
              </a:rPr>
              <a:t>Browser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03111" y="1814346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 h="0">
                <a:moveTo>
                  <a:pt x="0" y="0"/>
                </a:moveTo>
                <a:lnTo>
                  <a:pt x="3287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22385" y="1773356"/>
            <a:ext cx="105499" cy="81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028833" y="2204108"/>
            <a:ext cx="56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JAVA</a:t>
            </a:r>
            <a:r>
              <a:rPr dirty="0" sz="1400" spc="-27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16414" y="3974017"/>
            <a:ext cx="3475990" cy="1146810"/>
          </a:xfrm>
          <a:custGeom>
            <a:avLst/>
            <a:gdLst/>
            <a:ahLst/>
            <a:cxnLst/>
            <a:rect l="l" t="t" r="r" b="b"/>
            <a:pathLst>
              <a:path w="3475990" h="1146810">
                <a:moveTo>
                  <a:pt x="0" y="191099"/>
                </a:moveTo>
                <a:lnTo>
                  <a:pt x="5048" y="147279"/>
                </a:lnTo>
                <a:lnTo>
                  <a:pt x="19427" y="107055"/>
                </a:lnTo>
                <a:lnTo>
                  <a:pt x="41989" y="71573"/>
                </a:lnTo>
                <a:lnTo>
                  <a:pt x="71588" y="41979"/>
                </a:lnTo>
                <a:lnTo>
                  <a:pt x="107075" y="19422"/>
                </a:lnTo>
                <a:lnTo>
                  <a:pt x="147303" y="5046"/>
                </a:lnTo>
                <a:lnTo>
                  <a:pt x="191124" y="0"/>
                </a:lnTo>
                <a:lnTo>
                  <a:pt x="3284393" y="0"/>
                </a:lnTo>
                <a:lnTo>
                  <a:pt x="3357536" y="14543"/>
                </a:lnTo>
                <a:lnTo>
                  <a:pt x="3419543" y="55974"/>
                </a:lnTo>
                <a:lnTo>
                  <a:pt x="3460952" y="117968"/>
                </a:lnTo>
                <a:lnTo>
                  <a:pt x="3475492" y="191099"/>
                </a:lnTo>
                <a:lnTo>
                  <a:pt x="3475492" y="955498"/>
                </a:lnTo>
                <a:lnTo>
                  <a:pt x="3470446" y="999318"/>
                </a:lnTo>
                <a:lnTo>
                  <a:pt x="3456070" y="1039542"/>
                </a:lnTo>
                <a:lnTo>
                  <a:pt x="3433513" y="1075024"/>
                </a:lnTo>
                <a:lnTo>
                  <a:pt x="3403919" y="1104617"/>
                </a:lnTo>
                <a:lnTo>
                  <a:pt x="3368437" y="1127175"/>
                </a:lnTo>
                <a:lnTo>
                  <a:pt x="3328213" y="1141551"/>
                </a:lnTo>
                <a:lnTo>
                  <a:pt x="3284393" y="1146597"/>
                </a:lnTo>
                <a:lnTo>
                  <a:pt x="191124" y="1146597"/>
                </a:lnTo>
                <a:lnTo>
                  <a:pt x="147303" y="1141551"/>
                </a:lnTo>
                <a:lnTo>
                  <a:pt x="107075" y="1127175"/>
                </a:lnTo>
                <a:lnTo>
                  <a:pt x="71588" y="1104617"/>
                </a:lnTo>
                <a:lnTo>
                  <a:pt x="41989" y="1075024"/>
                </a:lnTo>
                <a:lnTo>
                  <a:pt x="19427" y="1039542"/>
                </a:lnTo>
                <a:lnTo>
                  <a:pt x="5048" y="999318"/>
                </a:lnTo>
                <a:lnTo>
                  <a:pt x="0" y="955498"/>
                </a:lnTo>
                <a:lnTo>
                  <a:pt x="0" y="1910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87663" y="4122841"/>
            <a:ext cx="1180465" cy="64770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36195" rIns="0" bIns="0" rtlCol="0" vert="horz">
            <a:spAutoFit/>
          </a:bodyPr>
          <a:lstStyle/>
          <a:p>
            <a:pPr marL="177165" marR="169545" indent="43180">
              <a:lnSpc>
                <a:spcPct val="100699"/>
              </a:lnSpc>
              <a:spcBef>
                <a:spcPts val="285"/>
              </a:spcBef>
            </a:pPr>
            <a:r>
              <a:rPr dirty="0" sz="1800" spc="-325">
                <a:solidFill>
                  <a:srgbClr val="424242"/>
                </a:solidFill>
                <a:latin typeface="Verdana"/>
                <a:cs typeface="Verdana"/>
              </a:rPr>
              <a:t>Selenium  </a:t>
            </a:r>
            <a:r>
              <a:rPr dirty="0" sz="1800" spc="-340">
                <a:solidFill>
                  <a:srgbClr val="424242"/>
                </a:solidFill>
                <a:latin typeface="Verdana"/>
                <a:cs typeface="Verdana"/>
              </a:rPr>
              <a:t>WebDriver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10835" y="4122841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5" h="647700">
                <a:moveTo>
                  <a:pt x="0" y="0"/>
                </a:moveTo>
                <a:lnTo>
                  <a:pt x="1180197" y="0"/>
                </a:lnTo>
                <a:lnTo>
                  <a:pt x="1180197" y="647398"/>
                </a:lnTo>
                <a:lnTo>
                  <a:pt x="0" y="6473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310835" y="4148471"/>
            <a:ext cx="118046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70510" marR="262890" indent="145415">
              <a:lnSpc>
                <a:spcPct val="100699"/>
              </a:lnSpc>
              <a:spcBef>
                <a:spcPts val="85"/>
              </a:spcBef>
            </a:pPr>
            <a:r>
              <a:rPr dirty="0" sz="1800" spc="-415">
                <a:solidFill>
                  <a:srgbClr val="424242"/>
                </a:solidFill>
                <a:latin typeface="Verdana"/>
                <a:cs typeface="Verdana"/>
              </a:rPr>
              <a:t>Web  </a:t>
            </a:r>
            <a:r>
              <a:rPr dirty="0" sz="1800" spc="-335">
                <a:solidFill>
                  <a:srgbClr val="424242"/>
                </a:solidFill>
                <a:latin typeface="Verdana"/>
                <a:cs typeface="Verdana"/>
              </a:rPr>
              <a:t>Browser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67861" y="4446540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 h="0">
                <a:moveTo>
                  <a:pt x="0" y="0"/>
                </a:moveTo>
                <a:lnTo>
                  <a:pt x="3287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87135" y="4405541"/>
            <a:ext cx="105499" cy="8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993581" y="4836299"/>
            <a:ext cx="56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JAVA</a:t>
            </a:r>
            <a:r>
              <a:rPr dirty="0" sz="1400" spc="-27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16414" y="25724"/>
            <a:ext cx="3475990" cy="1146810"/>
          </a:xfrm>
          <a:custGeom>
            <a:avLst/>
            <a:gdLst/>
            <a:ahLst/>
            <a:cxnLst/>
            <a:rect l="l" t="t" r="r" b="b"/>
            <a:pathLst>
              <a:path w="3475990" h="1146810">
                <a:moveTo>
                  <a:pt x="0" y="191103"/>
                </a:moveTo>
                <a:lnTo>
                  <a:pt x="5048" y="147285"/>
                </a:lnTo>
                <a:lnTo>
                  <a:pt x="19427" y="107060"/>
                </a:lnTo>
                <a:lnTo>
                  <a:pt x="41989" y="71577"/>
                </a:lnTo>
                <a:lnTo>
                  <a:pt x="71588" y="41983"/>
                </a:lnTo>
                <a:lnTo>
                  <a:pt x="107075" y="19423"/>
                </a:lnTo>
                <a:lnTo>
                  <a:pt x="147303" y="5047"/>
                </a:lnTo>
                <a:lnTo>
                  <a:pt x="191124" y="0"/>
                </a:lnTo>
                <a:lnTo>
                  <a:pt x="3284393" y="0"/>
                </a:lnTo>
                <a:lnTo>
                  <a:pt x="3357536" y="14546"/>
                </a:lnTo>
                <a:lnTo>
                  <a:pt x="3419543" y="55972"/>
                </a:lnTo>
                <a:lnTo>
                  <a:pt x="3460952" y="117971"/>
                </a:lnTo>
                <a:lnTo>
                  <a:pt x="3475492" y="191103"/>
                </a:lnTo>
                <a:lnTo>
                  <a:pt x="3475492" y="955493"/>
                </a:lnTo>
                <a:lnTo>
                  <a:pt x="3470446" y="999311"/>
                </a:lnTo>
                <a:lnTo>
                  <a:pt x="3456070" y="1039536"/>
                </a:lnTo>
                <a:lnTo>
                  <a:pt x="3433513" y="1075019"/>
                </a:lnTo>
                <a:lnTo>
                  <a:pt x="3403919" y="1104614"/>
                </a:lnTo>
                <a:lnTo>
                  <a:pt x="3368437" y="1127173"/>
                </a:lnTo>
                <a:lnTo>
                  <a:pt x="3328213" y="1141550"/>
                </a:lnTo>
                <a:lnTo>
                  <a:pt x="3284393" y="1146597"/>
                </a:lnTo>
                <a:lnTo>
                  <a:pt x="191124" y="1146597"/>
                </a:lnTo>
                <a:lnTo>
                  <a:pt x="147303" y="1141550"/>
                </a:lnTo>
                <a:lnTo>
                  <a:pt x="107075" y="1127173"/>
                </a:lnTo>
                <a:lnTo>
                  <a:pt x="71588" y="1104614"/>
                </a:lnTo>
                <a:lnTo>
                  <a:pt x="41989" y="1075019"/>
                </a:lnTo>
                <a:lnTo>
                  <a:pt x="19427" y="1039536"/>
                </a:lnTo>
                <a:lnTo>
                  <a:pt x="5048" y="999311"/>
                </a:lnTo>
                <a:lnTo>
                  <a:pt x="0" y="955493"/>
                </a:lnTo>
                <a:lnTo>
                  <a:pt x="0" y="191103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687663" y="174549"/>
            <a:ext cx="1180465" cy="647700"/>
          </a:xfrm>
          <a:prstGeom prst="rect"/>
          <a:solidFill>
            <a:srgbClr val="CCCCCC"/>
          </a:solidFill>
        </p:spPr>
        <p:txBody>
          <a:bodyPr wrap="square" lIns="0" tIns="36195" rIns="0" bIns="0" rtlCol="0" vert="horz">
            <a:spAutoFit/>
          </a:bodyPr>
          <a:lstStyle/>
          <a:p>
            <a:pPr marL="177165" marR="169545" indent="43180">
              <a:lnSpc>
                <a:spcPct val="100699"/>
              </a:lnSpc>
              <a:spcBef>
                <a:spcPts val="285"/>
              </a:spcBef>
            </a:pPr>
            <a:r>
              <a:rPr dirty="0" sz="1800" spc="-325" b="0">
                <a:solidFill>
                  <a:srgbClr val="424242"/>
                </a:solidFill>
                <a:latin typeface="Verdana"/>
                <a:cs typeface="Verdana"/>
              </a:rPr>
              <a:t>Selenium  </a:t>
            </a:r>
            <a:r>
              <a:rPr dirty="0" sz="1800" spc="-340" b="0">
                <a:solidFill>
                  <a:srgbClr val="424242"/>
                </a:solidFill>
                <a:latin typeface="Verdana"/>
                <a:cs typeface="Verdana"/>
              </a:rPr>
              <a:t>WebDriver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10835" y="174549"/>
            <a:ext cx="1180465" cy="647700"/>
          </a:xfrm>
          <a:custGeom>
            <a:avLst/>
            <a:gdLst/>
            <a:ahLst/>
            <a:cxnLst/>
            <a:rect l="l" t="t" r="r" b="b"/>
            <a:pathLst>
              <a:path w="1180465" h="647700">
                <a:moveTo>
                  <a:pt x="0" y="0"/>
                </a:moveTo>
                <a:lnTo>
                  <a:pt x="1180197" y="0"/>
                </a:lnTo>
                <a:lnTo>
                  <a:pt x="1180197" y="647398"/>
                </a:lnTo>
                <a:lnTo>
                  <a:pt x="0" y="6473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310835" y="200180"/>
            <a:ext cx="118046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70510" marR="262890" indent="145415">
              <a:lnSpc>
                <a:spcPct val="100699"/>
              </a:lnSpc>
              <a:spcBef>
                <a:spcPts val="85"/>
              </a:spcBef>
            </a:pPr>
            <a:r>
              <a:rPr dirty="0" sz="1800" spc="-415">
                <a:solidFill>
                  <a:srgbClr val="424242"/>
                </a:solidFill>
                <a:latin typeface="Verdana"/>
                <a:cs typeface="Verdana"/>
              </a:rPr>
              <a:t>Web  </a:t>
            </a:r>
            <a:r>
              <a:rPr dirty="0" sz="1800" spc="-335">
                <a:solidFill>
                  <a:srgbClr val="424242"/>
                </a:solidFill>
                <a:latin typeface="Verdana"/>
                <a:cs typeface="Verdana"/>
              </a:rPr>
              <a:t>Browser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67861" y="498248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 h="0">
                <a:moveTo>
                  <a:pt x="0" y="0"/>
                </a:moveTo>
                <a:lnTo>
                  <a:pt x="328799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87135" y="457259"/>
            <a:ext cx="105499" cy="81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993581" y="888010"/>
            <a:ext cx="56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JAVA</a:t>
            </a:r>
            <a:r>
              <a:rPr dirty="0" sz="1400" spc="-27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04440" y="1898216"/>
            <a:ext cx="1141095" cy="1232535"/>
          </a:xfrm>
          <a:custGeom>
            <a:avLst/>
            <a:gdLst/>
            <a:ahLst/>
            <a:cxnLst/>
            <a:rect l="l" t="t" r="r" b="b"/>
            <a:pathLst>
              <a:path w="1141095" h="1232535">
                <a:moveTo>
                  <a:pt x="0" y="1232227"/>
                </a:moveTo>
                <a:lnTo>
                  <a:pt x="114094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12763" y="1825256"/>
            <a:ext cx="100874" cy="1038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04440" y="602501"/>
            <a:ext cx="1136650" cy="2528570"/>
          </a:xfrm>
          <a:custGeom>
            <a:avLst/>
            <a:gdLst/>
            <a:ahLst/>
            <a:cxnLst/>
            <a:rect l="l" t="t" r="r" b="b"/>
            <a:pathLst>
              <a:path w="1136650" h="2528570">
                <a:moveTo>
                  <a:pt x="0" y="2527942"/>
                </a:moveTo>
                <a:lnTo>
                  <a:pt x="113634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02563" y="514123"/>
            <a:ext cx="83174" cy="1108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04440" y="3130443"/>
            <a:ext cx="1106805" cy="1231265"/>
          </a:xfrm>
          <a:custGeom>
            <a:avLst/>
            <a:gdLst/>
            <a:ahLst/>
            <a:cxnLst/>
            <a:rect l="l" t="t" r="r" b="b"/>
            <a:pathLst>
              <a:path w="1106804" h="1231264">
                <a:moveTo>
                  <a:pt x="0" y="0"/>
                </a:moveTo>
                <a:lnTo>
                  <a:pt x="1106772" y="1231097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78313" y="4330991"/>
            <a:ext cx="100224" cy="1043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3826" y="1721024"/>
            <a:ext cx="360149" cy="3881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0676" y="3079818"/>
            <a:ext cx="360149" cy="3881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83193" y="3156068"/>
            <a:ext cx="360149" cy="325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66885" y="555123"/>
            <a:ext cx="290599" cy="2905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05885" y="1861308"/>
            <a:ext cx="290599" cy="2905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58385" y="3170718"/>
            <a:ext cx="290599" cy="2905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66885" y="4488641"/>
            <a:ext cx="290599" cy="2905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399" y="152399"/>
            <a:ext cx="1343022" cy="14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8446" y="296461"/>
            <a:ext cx="18440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0" b="0">
                <a:solidFill>
                  <a:srgbClr val="000000"/>
                </a:solidFill>
                <a:latin typeface="Trebuchet MS"/>
                <a:cs typeface="Trebuchet MS"/>
              </a:rPr>
              <a:t>Features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2543" y="1133203"/>
            <a:ext cx="5699125" cy="3614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800" spc="185">
                <a:latin typeface="DejaVu Sans"/>
                <a:cs typeface="DejaVu Sans"/>
              </a:rPr>
              <a:t>★	</a:t>
            </a:r>
            <a:r>
              <a:rPr dirty="0" sz="1800" spc="25">
                <a:latin typeface="Trebuchet MS"/>
                <a:cs typeface="Trebuchet MS"/>
              </a:rPr>
              <a:t>Good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documentation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 spc="185">
                <a:latin typeface="DejaVu Sans"/>
                <a:cs typeface="DejaVu Sans"/>
              </a:rPr>
              <a:t>★	</a:t>
            </a:r>
            <a:r>
              <a:rPr dirty="0" sz="1800" spc="55">
                <a:latin typeface="Trebuchet MS"/>
                <a:cs typeface="Trebuchet MS"/>
              </a:rPr>
              <a:t>Use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CSS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or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XPATH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selectors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 spc="185">
                <a:latin typeface="DejaVu Sans"/>
                <a:cs typeface="DejaVu Sans"/>
              </a:rPr>
              <a:t>★	</a:t>
            </a:r>
            <a:r>
              <a:rPr dirty="0" sz="1800" spc="35">
                <a:latin typeface="Trebuchet MS"/>
                <a:cs typeface="Trebuchet MS"/>
              </a:rPr>
              <a:t>Test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runner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execute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sequentially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or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in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parallel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 spc="185">
                <a:latin typeface="DejaVu Sans"/>
                <a:cs typeface="DejaVu Sans"/>
              </a:rPr>
              <a:t>★	</a:t>
            </a:r>
            <a:r>
              <a:rPr dirty="0" sz="1800" spc="35">
                <a:latin typeface="Trebuchet MS"/>
                <a:cs typeface="Trebuchet MS"/>
              </a:rPr>
              <a:t>Test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filtering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by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file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name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pattern,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folders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and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tags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 spc="185">
                <a:latin typeface="DejaVu Sans"/>
                <a:cs typeface="DejaVu Sans"/>
              </a:rPr>
              <a:t>★	</a:t>
            </a:r>
            <a:r>
              <a:rPr dirty="0" sz="1800" spc="40">
                <a:latin typeface="Trebuchet MS"/>
                <a:cs typeface="Trebuchet MS"/>
              </a:rPr>
              <a:t>SauceLabs </a:t>
            </a:r>
            <a:r>
              <a:rPr dirty="0" sz="1800" spc="-45">
                <a:latin typeface="Trebuchet MS"/>
                <a:cs typeface="Trebuchet MS"/>
              </a:rPr>
              <a:t>+ </a:t>
            </a:r>
            <a:r>
              <a:rPr dirty="0" sz="1800" spc="30">
                <a:latin typeface="Trebuchet MS"/>
                <a:cs typeface="Trebuchet MS"/>
              </a:rPr>
              <a:t>BrowserStack</a:t>
            </a:r>
            <a:r>
              <a:rPr dirty="0" sz="1800" spc="-390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support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 spc="185">
                <a:latin typeface="DejaVu Sans"/>
                <a:cs typeface="DejaVu Sans"/>
              </a:rPr>
              <a:t>★	</a:t>
            </a:r>
            <a:r>
              <a:rPr dirty="0" sz="1800" spc="-5">
                <a:latin typeface="Trebuchet MS"/>
                <a:cs typeface="Trebuchet MS"/>
              </a:rPr>
              <a:t>Built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in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JUnit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XML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reporting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 spc="185">
                <a:latin typeface="DejaVu Sans"/>
                <a:cs typeface="DejaVu Sans"/>
              </a:rPr>
              <a:t>★	</a:t>
            </a:r>
            <a:r>
              <a:rPr dirty="0" sz="1800" spc="25">
                <a:latin typeface="Trebuchet MS"/>
                <a:cs typeface="Trebuchet MS"/>
              </a:rPr>
              <a:t>Extension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model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custom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commands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9800"/>
          </a:xfrm>
          <a:custGeom>
            <a:avLst/>
            <a:gdLst/>
            <a:ahLst/>
            <a:cxnLst/>
            <a:rect l="l" t="t" r="r" b="b"/>
            <a:pathLst>
              <a:path w="9144000" h="4749800">
                <a:moveTo>
                  <a:pt x="0" y="4749690"/>
                </a:moveTo>
                <a:lnTo>
                  <a:pt x="9143981" y="4749690"/>
                </a:lnTo>
                <a:lnTo>
                  <a:pt x="9143981" y="0"/>
                </a:lnTo>
                <a:lnTo>
                  <a:pt x="0" y="0"/>
                </a:lnTo>
                <a:lnTo>
                  <a:pt x="0" y="474969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65988" y="1814746"/>
            <a:ext cx="1904996" cy="1904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12680" y="1970371"/>
            <a:ext cx="2968625" cy="123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5590">
              <a:lnSpc>
                <a:spcPts val="3335"/>
              </a:lnSpc>
              <a:spcBef>
                <a:spcPts val="100"/>
              </a:spcBef>
            </a:pPr>
            <a:r>
              <a:rPr dirty="0" sz="3000" spc="-515">
                <a:solidFill>
                  <a:srgbClr val="999999"/>
                </a:solidFill>
                <a:latin typeface="Verdana"/>
                <a:cs typeface="Verdana"/>
              </a:rPr>
              <a:t>created</a:t>
            </a:r>
            <a:r>
              <a:rPr dirty="0" sz="3000" spc="-459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3000" spc="-610">
                <a:solidFill>
                  <a:srgbClr val="999999"/>
                </a:solidFill>
                <a:latin typeface="Verdana"/>
                <a:cs typeface="Verdana"/>
              </a:rPr>
              <a:t>by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ts val="6215"/>
              </a:lnSpc>
            </a:pPr>
            <a:r>
              <a:rPr dirty="0" sz="5400" spc="-1215" b="1">
                <a:solidFill>
                  <a:srgbClr val="FF7E2A"/>
                </a:solidFill>
                <a:latin typeface="Verdana"/>
                <a:cs typeface="Verdana"/>
              </a:rPr>
              <a:t>Andrei</a:t>
            </a:r>
            <a:r>
              <a:rPr dirty="0" sz="5400" spc="-830" b="1">
                <a:solidFill>
                  <a:srgbClr val="FF7E2A"/>
                </a:solidFill>
                <a:latin typeface="Verdana"/>
                <a:cs typeface="Verdana"/>
              </a:rPr>
              <a:t> </a:t>
            </a:r>
            <a:r>
              <a:rPr dirty="0" sz="5400" spc="-1425" b="1">
                <a:solidFill>
                  <a:srgbClr val="FF7E2A"/>
                </a:solidFill>
                <a:latin typeface="Verdana"/>
                <a:cs typeface="Verdana"/>
              </a:rPr>
              <a:t>Rusu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5842" y="3204843"/>
            <a:ext cx="418824" cy="418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80068" y="3223216"/>
            <a:ext cx="1057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70" b="1">
                <a:solidFill>
                  <a:srgbClr val="424242"/>
                </a:solidFill>
                <a:latin typeface="Verdana"/>
                <a:cs typeface="Verdana"/>
              </a:rPr>
              <a:t>@beatfactor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1874" y="4769772"/>
            <a:ext cx="3515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05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4"/>
              </a:rPr>
              <a:t>www.linkedin.com/in/beatfactor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9800"/>
          </a:xfrm>
          <a:custGeom>
            <a:avLst/>
            <a:gdLst/>
            <a:ahLst/>
            <a:cxnLst/>
            <a:rect l="l" t="t" r="r" b="b"/>
            <a:pathLst>
              <a:path w="9144000" h="4749800">
                <a:moveTo>
                  <a:pt x="0" y="4749690"/>
                </a:moveTo>
                <a:lnTo>
                  <a:pt x="9143981" y="4749690"/>
                </a:lnTo>
                <a:lnTo>
                  <a:pt x="9143981" y="0"/>
                </a:lnTo>
                <a:lnTo>
                  <a:pt x="0" y="0"/>
                </a:lnTo>
                <a:lnTo>
                  <a:pt x="0" y="47496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474" y="80506"/>
            <a:ext cx="3025140" cy="881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85" b="0">
                <a:solidFill>
                  <a:srgbClr val="CC0000"/>
                </a:solidFill>
                <a:latin typeface="Trebuchet MS"/>
                <a:cs typeface="Trebuchet MS"/>
              </a:rPr>
              <a:t>~9,000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400" spc="55" b="0">
                <a:solidFill>
                  <a:srgbClr val="000000"/>
                </a:solidFill>
                <a:latin typeface="Trebuchet MS"/>
                <a:cs typeface="Trebuchet MS"/>
              </a:rPr>
              <a:t>downloads 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per</a:t>
            </a:r>
            <a:r>
              <a:rPr dirty="0" sz="2400" spc="-4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70" b="0">
                <a:solidFill>
                  <a:srgbClr val="000000"/>
                </a:solidFill>
                <a:latin typeface="Trebuchet MS"/>
                <a:cs typeface="Trebuchet MS"/>
              </a:rPr>
              <a:t>month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874" y="1255042"/>
            <a:ext cx="3861435" cy="381444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310"/>
              </a:spcBef>
            </a:pPr>
            <a:r>
              <a:rPr dirty="0" sz="3200" spc="85">
                <a:solidFill>
                  <a:srgbClr val="CC0000"/>
                </a:solidFill>
                <a:latin typeface="Trebuchet MS"/>
                <a:cs typeface="Trebuchet MS"/>
              </a:rPr>
              <a:t>~2,200</a:t>
            </a:r>
            <a:endParaRPr sz="32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55"/>
              </a:spcBef>
            </a:pPr>
            <a:r>
              <a:rPr dirty="0" sz="2400" spc="65">
                <a:latin typeface="Trebuchet MS"/>
                <a:cs typeface="Trebuchet MS"/>
              </a:rPr>
              <a:t>stars on</a:t>
            </a:r>
            <a:r>
              <a:rPr dirty="0" sz="2400" spc="-425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github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dirty="0" sz="3200" spc="175">
                <a:solidFill>
                  <a:srgbClr val="CC0000"/>
                </a:solidFill>
                <a:latin typeface="Trebuchet MS"/>
                <a:cs typeface="Trebuchet MS"/>
              </a:rPr>
              <a:t>~150</a:t>
            </a:r>
            <a:endParaRPr sz="32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60"/>
              </a:spcBef>
            </a:pPr>
            <a:r>
              <a:rPr dirty="0" sz="2400" spc="40">
                <a:latin typeface="Trebuchet MS"/>
                <a:cs typeface="Trebuchet MS"/>
              </a:rPr>
              <a:t>forks </a:t>
            </a:r>
            <a:r>
              <a:rPr dirty="0" sz="2400" spc="65">
                <a:latin typeface="Trebuchet MS"/>
                <a:cs typeface="Trebuchet MS"/>
              </a:rPr>
              <a:t>on</a:t>
            </a:r>
            <a:r>
              <a:rPr dirty="0" sz="2400" spc="-395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github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dirty="0" sz="3200" spc="335">
                <a:solidFill>
                  <a:srgbClr val="CC0000"/>
                </a:solidFill>
                <a:latin typeface="Trebuchet MS"/>
                <a:cs typeface="Trebuchet MS"/>
              </a:rPr>
              <a:t>~83%</a:t>
            </a:r>
            <a:endParaRPr sz="320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60"/>
              </a:spcBef>
            </a:pPr>
            <a:r>
              <a:rPr dirty="0" sz="2400">
                <a:latin typeface="Trebuchet MS"/>
                <a:cs typeface="Trebuchet MS"/>
              </a:rPr>
              <a:t>code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coverage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35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www.npmjs.org/package/nightwatch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9216" y="86556"/>
            <a:ext cx="4911715" cy="45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9800"/>
          </a:xfrm>
          <a:custGeom>
            <a:avLst/>
            <a:gdLst/>
            <a:ahLst/>
            <a:cxnLst/>
            <a:rect l="l" t="t" r="r" b="b"/>
            <a:pathLst>
              <a:path w="9144000" h="4749800">
                <a:moveTo>
                  <a:pt x="0" y="4749690"/>
                </a:moveTo>
                <a:lnTo>
                  <a:pt x="9143981" y="4749690"/>
                </a:lnTo>
                <a:lnTo>
                  <a:pt x="9143981" y="0"/>
                </a:lnTo>
                <a:lnTo>
                  <a:pt x="0" y="0"/>
                </a:lnTo>
                <a:lnTo>
                  <a:pt x="0" y="474969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874" y="4769772"/>
            <a:ext cx="3678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05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github.com/beatfactor/nightwatch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4569" y="202786"/>
            <a:ext cx="2442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00" b="0">
                <a:solidFill>
                  <a:srgbClr val="CC0000"/>
                </a:solidFill>
                <a:latin typeface="Trebuchet MS"/>
                <a:cs typeface="Trebuchet MS"/>
              </a:rPr>
              <a:t>27</a:t>
            </a:r>
            <a:r>
              <a:rPr dirty="0" sz="3600" spc="340" b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dirty="0" baseline="1157" sz="3600" spc="22" b="0">
                <a:solidFill>
                  <a:srgbClr val="000000"/>
                </a:solidFill>
                <a:latin typeface="Trebuchet MS"/>
                <a:cs typeface="Trebuchet MS"/>
              </a:rPr>
              <a:t>contributors</a:t>
            </a:r>
            <a:endParaRPr baseline="1157"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394" y="1117527"/>
            <a:ext cx="611632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dirty="0" sz="3600" spc="200">
                <a:solidFill>
                  <a:srgbClr val="CC0000"/>
                </a:solidFill>
                <a:latin typeface="Trebuchet MS"/>
                <a:cs typeface="Trebuchet MS"/>
              </a:rPr>
              <a:t>1 </a:t>
            </a:r>
            <a:r>
              <a:rPr dirty="0" sz="2400" spc="-20">
                <a:latin typeface="Trebuchet MS"/>
                <a:cs typeface="Trebuchet MS"/>
              </a:rPr>
              <a:t>primary </a:t>
            </a:r>
            <a:r>
              <a:rPr dirty="0" sz="2400">
                <a:latin typeface="Trebuchet MS"/>
                <a:cs typeface="Trebuchet MS"/>
              </a:rPr>
              <a:t>contributor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(Andrei)</a:t>
            </a:r>
            <a:endParaRPr sz="2400">
              <a:latin typeface="Trebuchet MS"/>
              <a:cs typeface="Trebuchet MS"/>
            </a:endParaRPr>
          </a:p>
          <a:p>
            <a:pPr marL="542925">
              <a:lnSpc>
                <a:spcPct val="100000"/>
              </a:lnSpc>
              <a:spcBef>
                <a:spcPts val="2875"/>
              </a:spcBef>
            </a:pPr>
            <a:r>
              <a:rPr dirty="0" sz="3600" spc="200">
                <a:solidFill>
                  <a:srgbClr val="CC0000"/>
                </a:solidFill>
                <a:latin typeface="Trebuchet MS"/>
                <a:cs typeface="Trebuchet MS"/>
              </a:rPr>
              <a:t>1 </a:t>
            </a:r>
            <a:r>
              <a:rPr dirty="0" sz="2400" spc="35">
                <a:latin typeface="Trebuchet MS"/>
                <a:cs typeface="Trebuchet MS"/>
              </a:rPr>
              <a:t>pending </a:t>
            </a:r>
            <a:r>
              <a:rPr dirty="0" sz="2400" spc="-30">
                <a:latin typeface="Trebuchet MS"/>
                <a:cs typeface="Trebuchet MS"/>
              </a:rPr>
              <a:t>pull </a:t>
            </a:r>
            <a:r>
              <a:rPr dirty="0" sz="2400" spc="45">
                <a:latin typeface="Trebuchet MS"/>
                <a:cs typeface="Trebuchet MS"/>
              </a:rPr>
              <a:t>requests</a:t>
            </a:r>
            <a:r>
              <a:rPr dirty="0" sz="2400" spc="-560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(from 8/14/14)</a:t>
            </a:r>
            <a:endParaRPr sz="2400">
              <a:latin typeface="Trebuchet MS"/>
              <a:cs typeface="Trebuchet MS"/>
            </a:endParaRPr>
          </a:p>
          <a:p>
            <a:pPr algn="ctr" marR="3218815">
              <a:lnSpc>
                <a:spcPct val="100000"/>
              </a:lnSpc>
              <a:spcBef>
                <a:spcPts val="2880"/>
              </a:spcBef>
            </a:pPr>
            <a:r>
              <a:rPr dirty="0" sz="3600" spc="200">
                <a:solidFill>
                  <a:srgbClr val="CC0000"/>
                </a:solidFill>
                <a:latin typeface="Trebuchet MS"/>
                <a:cs typeface="Trebuchet MS"/>
              </a:rPr>
              <a:t>46 </a:t>
            </a:r>
            <a:r>
              <a:rPr dirty="0" baseline="1157" sz="3600" spc="60">
                <a:latin typeface="Trebuchet MS"/>
                <a:cs typeface="Trebuchet MS"/>
              </a:rPr>
              <a:t>open</a:t>
            </a:r>
            <a:r>
              <a:rPr dirty="0" baseline="1157" sz="3600" spc="15">
                <a:latin typeface="Trebuchet MS"/>
                <a:cs typeface="Trebuchet MS"/>
              </a:rPr>
              <a:t> </a:t>
            </a:r>
            <a:r>
              <a:rPr dirty="0" baseline="1157" sz="3600" spc="120">
                <a:latin typeface="Trebuchet MS"/>
                <a:cs typeface="Trebuchet MS"/>
              </a:rPr>
              <a:t>issues</a:t>
            </a:r>
            <a:endParaRPr baseline="1157" sz="3600">
              <a:latin typeface="Trebuchet MS"/>
              <a:cs typeface="Trebuchet MS"/>
            </a:endParaRPr>
          </a:p>
          <a:p>
            <a:pPr algn="ctr" marR="3297554">
              <a:lnSpc>
                <a:spcPct val="100000"/>
              </a:lnSpc>
              <a:spcBef>
                <a:spcPts val="2880"/>
              </a:spcBef>
            </a:pPr>
            <a:r>
              <a:rPr dirty="0" sz="3600" spc="200">
                <a:solidFill>
                  <a:srgbClr val="CC0000"/>
                </a:solidFill>
                <a:latin typeface="Trebuchet MS"/>
                <a:cs typeface="Trebuchet MS"/>
              </a:rPr>
              <a:t>164 </a:t>
            </a:r>
            <a:r>
              <a:rPr dirty="0" baseline="1157" sz="3600" spc="15">
                <a:latin typeface="Trebuchet MS"/>
                <a:cs typeface="Trebuchet MS"/>
              </a:rPr>
              <a:t>closed</a:t>
            </a:r>
            <a:r>
              <a:rPr dirty="0" baseline="1157" sz="3600" spc="-7">
                <a:latin typeface="Trebuchet MS"/>
                <a:cs typeface="Trebuchet MS"/>
              </a:rPr>
              <a:t> </a:t>
            </a:r>
            <a:r>
              <a:rPr dirty="0" baseline="1157" sz="3600" spc="120">
                <a:latin typeface="Trebuchet MS"/>
                <a:cs typeface="Trebuchet MS"/>
              </a:rPr>
              <a:t>issues</a:t>
            </a:r>
            <a:endParaRPr baseline="1157"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97" y="76199"/>
            <a:ext cx="7010381" cy="4998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202" y="269685"/>
            <a:ext cx="5092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>
                <a:latin typeface="Trebuchet MS"/>
                <a:cs typeface="Trebuchet MS"/>
              </a:rPr>
              <a:t>Sample</a:t>
            </a:r>
            <a:r>
              <a:rPr dirty="0" sz="3600" spc="-28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test:</a:t>
            </a:r>
            <a:r>
              <a:rPr dirty="0" sz="3600" spc="-275">
                <a:latin typeface="Trebuchet MS"/>
                <a:cs typeface="Trebuchet MS"/>
              </a:rPr>
              <a:t> </a:t>
            </a:r>
            <a:r>
              <a:rPr dirty="0" sz="3600" spc="105">
                <a:latin typeface="Trebuchet MS"/>
                <a:cs typeface="Trebuchet MS"/>
              </a:rPr>
              <a:t>Login</a:t>
            </a:r>
            <a:r>
              <a:rPr dirty="0" sz="3600" spc="-275">
                <a:latin typeface="Trebuchet MS"/>
                <a:cs typeface="Trebuchet MS"/>
              </a:rPr>
              <a:t> </a:t>
            </a:r>
            <a:r>
              <a:rPr dirty="0" sz="3600" spc="60">
                <a:latin typeface="Trebuchet MS"/>
                <a:cs typeface="Trebuchet MS"/>
              </a:rPr>
              <a:t>flow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586" y="961625"/>
            <a:ext cx="6729095" cy="305435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474345" indent="-46164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25">
                <a:solidFill>
                  <a:srgbClr val="CCCCCC"/>
                </a:solidFill>
                <a:latin typeface="Trebuchet MS"/>
                <a:cs typeface="Trebuchet MS"/>
              </a:rPr>
              <a:t>Navigate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Login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CCCCCC"/>
                </a:solidFill>
                <a:latin typeface="Trebuchet MS"/>
                <a:cs typeface="Trebuchet MS"/>
              </a:rPr>
              <a:t>page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5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username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70">
                <a:solidFill>
                  <a:srgbClr val="CCCCCC"/>
                </a:solidFill>
                <a:latin typeface="Trebuchet MS"/>
                <a:cs typeface="Trebuchet MS"/>
              </a:rPr>
              <a:t>field,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CCCCCC"/>
                </a:solidFill>
                <a:latin typeface="Trebuchet MS"/>
                <a:cs typeface="Trebuchet MS"/>
              </a:rPr>
              <a:t>type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CCCCCC"/>
                </a:solidFill>
                <a:latin typeface="Trebuchet MS"/>
                <a:cs typeface="Trebuchet MS"/>
              </a:rPr>
              <a:t>in</a:t>
            </a:r>
            <a:r>
              <a:rPr dirty="0" sz="2200" spc="-17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FF9900"/>
                </a:solidFill>
                <a:latin typeface="Trebuchet MS"/>
                <a:cs typeface="Trebuchet MS"/>
              </a:rPr>
              <a:t>seth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5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CCCCCC"/>
                </a:solidFill>
                <a:latin typeface="Trebuchet MS"/>
                <a:cs typeface="Trebuchet MS"/>
              </a:rPr>
              <a:t>password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70">
                <a:solidFill>
                  <a:srgbClr val="CCCCCC"/>
                </a:solidFill>
                <a:latin typeface="Trebuchet MS"/>
                <a:cs typeface="Trebuchet MS"/>
              </a:rPr>
              <a:t>field,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CCCCCC"/>
                </a:solidFill>
                <a:latin typeface="Trebuchet MS"/>
                <a:cs typeface="Trebuchet MS"/>
              </a:rPr>
              <a:t>type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CCCCCC"/>
                </a:solidFill>
                <a:latin typeface="Trebuchet MS"/>
                <a:cs typeface="Trebuchet MS"/>
              </a:rPr>
              <a:t>in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FF9900"/>
                </a:solidFill>
                <a:latin typeface="Trebuchet MS"/>
                <a:cs typeface="Trebuchet MS"/>
              </a:rPr>
              <a:t>html5dev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5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CCCCCC"/>
                </a:solidFill>
                <a:latin typeface="Trebuchet MS"/>
                <a:cs typeface="Trebuchet MS"/>
              </a:rPr>
              <a:t>submit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button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and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65">
                <a:solidFill>
                  <a:srgbClr val="CCCCCC"/>
                </a:solidFill>
                <a:latin typeface="Trebuchet MS"/>
                <a:cs typeface="Trebuchet MS"/>
              </a:rPr>
              <a:t>click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40">
                <a:solidFill>
                  <a:srgbClr val="CCCCCC"/>
                </a:solidFill>
                <a:latin typeface="Trebuchet MS"/>
                <a:cs typeface="Trebuchet MS"/>
              </a:rPr>
              <a:t>it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50">
                <a:solidFill>
                  <a:srgbClr val="CCCCCC"/>
                </a:solidFill>
                <a:latin typeface="Trebuchet MS"/>
                <a:cs typeface="Trebuchet MS"/>
              </a:rPr>
              <a:t>Wait</a:t>
            </a:r>
            <a:r>
              <a:rPr dirty="0" sz="2200" spc="-17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CCCCCC"/>
                </a:solidFill>
                <a:latin typeface="Trebuchet MS"/>
                <a:cs typeface="Trebuchet MS"/>
              </a:rPr>
              <a:t>for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CCCCCC"/>
                </a:solidFill>
                <a:latin typeface="Trebuchet MS"/>
                <a:cs typeface="Trebuchet MS"/>
              </a:rPr>
              <a:t>submission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dirty="0" sz="2200" spc="-17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CCCCCC"/>
                </a:solidFill>
                <a:latin typeface="Trebuchet MS"/>
                <a:cs typeface="Trebuchet MS"/>
              </a:rPr>
              <a:t>complete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-20">
                <a:solidFill>
                  <a:srgbClr val="CCCCCC"/>
                </a:solidFill>
                <a:latin typeface="Trebuchet MS"/>
                <a:cs typeface="Trebuchet MS"/>
              </a:rPr>
              <a:t>Verify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CCCCCC"/>
                </a:solidFill>
                <a:latin typeface="Trebuchet MS"/>
                <a:cs typeface="Trebuchet MS"/>
              </a:rPr>
              <a:t>that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40">
                <a:solidFill>
                  <a:srgbClr val="CCCCCC"/>
                </a:solidFill>
                <a:latin typeface="Trebuchet MS"/>
                <a:cs typeface="Trebuchet MS"/>
              </a:rPr>
              <a:t>title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CCCCCC"/>
                </a:solidFill>
                <a:latin typeface="Trebuchet MS"/>
                <a:cs typeface="Trebuchet MS"/>
              </a:rPr>
              <a:t>of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CCCCCC"/>
                </a:solidFill>
                <a:latin typeface="Trebuchet MS"/>
                <a:cs typeface="Trebuchet MS"/>
              </a:rPr>
              <a:t>page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is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CCCCCC"/>
                </a:solidFill>
                <a:latin typeface="Trebuchet MS"/>
                <a:cs typeface="Trebuchet MS"/>
              </a:rPr>
              <a:t>now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CCCCCC"/>
                </a:solidFill>
                <a:latin typeface="Trebuchet MS"/>
                <a:cs typeface="Trebuchet MS"/>
              </a:rPr>
              <a:t>equal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dirty="0" sz="2200" spc="-17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5" b="1">
                <a:solidFill>
                  <a:srgbClr val="FF9900"/>
                </a:solidFill>
                <a:latin typeface="Trebuchet MS"/>
                <a:cs typeface="Trebuchet MS"/>
              </a:rPr>
              <a:t>Welcome!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5473" y="1629406"/>
            <a:ext cx="376364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├──	</a:t>
            </a:r>
            <a:r>
              <a:rPr dirty="0" sz="3000" spc="270">
                <a:latin typeface="Arial"/>
                <a:cs typeface="Arial"/>
              </a:rPr>
              <a:t>Nightwatch.js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375">
                <a:latin typeface="Arial"/>
                <a:cs typeface="Arial"/>
              </a:rPr>
              <a:t>tests</a:t>
            </a:r>
            <a:endParaRPr sz="300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tabLst>
                <a:tab pos="1869439" algn="l"/>
              </a:tabLst>
            </a:pP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475">
                <a:latin typeface="Arial"/>
                <a:cs typeface="Arial"/>
              </a:rPr>
              <a:t>login.js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519045"/>
          </a:xfrm>
          <a:custGeom>
            <a:avLst/>
            <a:gdLst/>
            <a:ahLst/>
            <a:cxnLst/>
            <a:rect l="l" t="t" r="r" b="b"/>
            <a:pathLst>
              <a:path w="9144000" h="2519045">
                <a:moveTo>
                  <a:pt x="0" y="2518869"/>
                </a:moveTo>
                <a:lnTo>
                  <a:pt x="9143981" y="2518869"/>
                </a:lnTo>
                <a:lnTo>
                  <a:pt x="9143981" y="0"/>
                </a:lnTo>
                <a:lnTo>
                  <a:pt x="0" y="0"/>
                </a:lnTo>
                <a:lnTo>
                  <a:pt x="0" y="251886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045968"/>
            <a:ext cx="9144000" cy="2098040"/>
          </a:xfrm>
          <a:custGeom>
            <a:avLst/>
            <a:gdLst/>
            <a:ahLst/>
            <a:cxnLst/>
            <a:rect l="l" t="t" r="r" b="b"/>
            <a:pathLst>
              <a:path w="9144000" h="2098040">
                <a:moveTo>
                  <a:pt x="0" y="2097520"/>
                </a:moveTo>
                <a:lnTo>
                  <a:pt x="9143981" y="2097520"/>
                </a:lnTo>
                <a:lnTo>
                  <a:pt x="9143981" y="0"/>
                </a:lnTo>
                <a:lnTo>
                  <a:pt x="0" y="0"/>
                </a:lnTo>
                <a:lnTo>
                  <a:pt x="0" y="209752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518870"/>
            <a:ext cx="9144000" cy="527685"/>
          </a:xfrm>
          <a:custGeom>
            <a:avLst/>
            <a:gdLst/>
            <a:ahLst/>
            <a:cxnLst/>
            <a:rect l="l" t="t" r="r" b="b"/>
            <a:pathLst>
              <a:path w="9144000" h="527685">
                <a:moveTo>
                  <a:pt x="0" y="0"/>
                </a:moveTo>
                <a:lnTo>
                  <a:pt x="9143981" y="0"/>
                </a:lnTo>
                <a:lnTo>
                  <a:pt x="9143981" y="527098"/>
                </a:lnTo>
                <a:lnTo>
                  <a:pt x="0" y="5270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5473" y="1629406"/>
            <a:ext cx="376364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├──	</a:t>
            </a:r>
            <a:r>
              <a:rPr dirty="0" sz="3000" spc="270">
                <a:latin typeface="Arial"/>
                <a:cs typeface="Arial"/>
              </a:rPr>
              <a:t>Nightwatch.js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375">
                <a:latin typeface="Arial"/>
                <a:cs typeface="Arial"/>
              </a:rPr>
              <a:t>tests</a:t>
            </a:r>
            <a:endParaRPr sz="300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tabLst>
                <a:tab pos="1869439" algn="l"/>
              </a:tabLst>
            </a:pP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475">
                <a:latin typeface="Arial"/>
                <a:cs typeface="Arial"/>
              </a:rPr>
              <a:t>login.js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1133" y="1987295"/>
            <a:ext cx="4821702" cy="1168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804035"/>
          </a:xfrm>
          <a:custGeom>
            <a:avLst/>
            <a:gdLst/>
            <a:ahLst/>
            <a:cxnLst/>
            <a:rect l="l" t="t" r="r" b="b"/>
            <a:pathLst>
              <a:path w="9144000" h="1804035">
                <a:moveTo>
                  <a:pt x="0" y="1803981"/>
                </a:moveTo>
                <a:lnTo>
                  <a:pt x="9143981" y="1803981"/>
                </a:lnTo>
                <a:lnTo>
                  <a:pt x="9143981" y="0"/>
                </a:lnTo>
                <a:lnTo>
                  <a:pt x="0" y="0"/>
                </a:lnTo>
                <a:lnTo>
                  <a:pt x="0" y="180398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164880"/>
            <a:ext cx="9144000" cy="2978785"/>
          </a:xfrm>
          <a:custGeom>
            <a:avLst/>
            <a:gdLst/>
            <a:ahLst/>
            <a:cxnLst/>
            <a:rect l="l" t="t" r="r" b="b"/>
            <a:pathLst>
              <a:path w="9144000" h="2978785">
                <a:moveTo>
                  <a:pt x="0" y="2978609"/>
                </a:moveTo>
                <a:lnTo>
                  <a:pt x="9143981" y="2978609"/>
                </a:lnTo>
                <a:lnTo>
                  <a:pt x="9143981" y="0"/>
                </a:lnTo>
                <a:lnTo>
                  <a:pt x="0" y="0"/>
                </a:lnTo>
                <a:lnTo>
                  <a:pt x="0" y="297860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803981"/>
            <a:ext cx="9144000" cy="361315"/>
          </a:xfrm>
          <a:custGeom>
            <a:avLst/>
            <a:gdLst/>
            <a:ahLst/>
            <a:cxnLst/>
            <a:rect l="l" t="t" r="r" b="b"/>
            <a:pathLst>
              <a:path w="9144000" h="361314">
                <a:moveTo>
                  <a:pt x="0" y="0"/>
                </a:moveTo>
                <a:lnTo>
                  <a:pt x="9143981" y="0"/>
                </a:lnTo>
                <a:lnTo>
                  <a:pt x="9143981" y="360899"/>
                </a:lnTo>
                <a:lnTo>
                  <a:pt x="0" y="36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152015"/>
          </a:xfrm>
          <a:custGeom>
            <a:avLst/>
            <a:gdLst/>
            <a:ahLst/>
            <a:cxnLst/>
            <a:rect l="l" t="t" r="r" b="b"/>
            <a:pathLst>
              <a:path w="9144000" h="2152015">
                <a:moveTo>
                  <a:pt x="0" y="2151418"/>
                </a:moveTo>
                <a:lnTo>
                  <a:pt x="9143981" y="2151418"/>
                </a:lnTo>
                <a:lnTo>
                  <a:pt x="9143981" y="0"/>
                </a:lnTo>
                <a:lnTo>
                  <a:pt x="0" y="0"/>
                </a:lnTo>
                <a:lnTo>
                  <a:pt x="0" y="215141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512320"/>
            <a:ext cx="9144000" cy="2631440"/>
          </a:xfrm>
          <a:custGeom>
            <a:avLst/>
            <a:gdLst/>
            <a:ahLst/>
            <a:cxnLst/>
            <a:rect l="l" t="t" r="r" b="b"/>
            <a:pathLst>
              <a:path w="9144000" h="2631440">
                <a:moveTo>
                  <a:pt x="0" y="2631169"/>
                </a:moveTo>
                <a:lnTo>
                  <a:pt x="9143981" y="2631169"/>
                </a:lnTo>
                <a:lnTo>
                  <a:pt x="9143981" y="0"/>
                </a:lnTo>
                <a:lnTo>
                  <a:pt x="0" y="0"/>
                </a:lnTo>
                <a:lnTo>
                  <a:pt x="0" y="263116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151418"/>
            <a:ext cx="9144000" cy="361315"/>
          </a:xfrm>
          <a:custGeom>
            <a:avLst/>
            <a:gdLst/>
            <a:ahLst/>
            <a:cxnLst/>
            <a:rect l="l" t="t" r="r" b="b"/>
            <a:pathLst>
              <a:path w="9144000" h="361314">
                <a:moveTo>
                  <a:pt x="0" y="0"/>
                </a:moveTo>
                <a:lnTo>
                  <a:pt x="9143981" y="0"/>
                </a:lnTo>
                <a:lnTo>
                  <a:pt x="9143981" y="360901"/>
                </a:lnTo>
                <a:lnTo>
                  <a:pt x="0" y="360901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481580"/>
          </a:xfrm>
          <a:custGeom>
            <a:avLst/>
            <a:gdLst/>
            <a:ahLst/>
            <a:cxnLst/>
            <a:rect l="l" t="t" r="r" b="b"/>
            <a:pathLst>
              <a:path w="9144000" h="2481580">
                <a:moveTo>
                  <a:pt x="0" y="2481387"/>
                </a:moveTo>
                <a:lnTo>
                  <a:pt x="9143981" y="2481387"/>
                </a:lnTo>
                <a:lnTo>
                  <a:pt x="9143981" y="0"/>
                </a:lnTo>
                <a:lnTo>
                  <a:pt x="0" y="0"/>
                </a:lnTo>
                <a:lnTo>
                  <a:pt x="0" y="248138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842294"/>
            <a:ext cx="9144000" cy="2301240"/>
          </a:xfrm>
          <a:custGeom>
            <a:avLst/>
            <a:gdLst/>
            <a:ahLst/>
            <a:cxnLst/>
            <a:rect l="l" t="t" r="r" b="b"/>
            <a:pathLst>
              <a:path w="9144000" h="2301240">
                <a:moveTo>
                  <a:pt x="0" y="2301195"/>
                </a:moveTo>
                <a:lnTo>
                  <a:pt x="9143981" y="2301195"/>
                </a:lnTo>
                <a:lnTo>
                  <a:pt x="9143981" y="0"/>
                </a:lnTo>
                <a:lnTo>
                  <a:pt x="0" y="0"/>
                </a:lnTo>
                <a:lnTo>
                  <a:pt x="0" y="230119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481387"/>
            <a:ext cx="9144000" cy="361315"/>
          </a:xfrm>
          <a:custGeom>
            <a:avLst/>
            <a:gdLst/>
            <a:ahLst/>
            <a:cxnLst/>
            <a:rect l="l" t="t" r="r" b="b"/>
            <a:pathLst>
              <a:path w="9144000" h="361314">
                <a:moveTo>
                  <a:pt x="0" y="0"/>
                </a:moveTo>
                <a:lnTo>
                  <a:pt x="9143981" y="0"/>
                </a:lnTo>
                <a:lnTo>
                  <a:pt x="9143981" y="360906"/>
                </a:lnTo>
                <a:lnTo>
                  <a:pt x="0" y="360906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20670"/>
          </a:xfrm>
          <a:custGeom>
            <a:avLst/>
            <a:gdLst/>
            <a:ahLst/>
            <a:cxnLst/>
            <a:rect l="l" t="t" r="r" b="b"/>
            <a:pathLst>
              <a:path w="9144000" h="2820670">
                <a:moveTo>
                  <a:pt x="0" y="2820444"/>
                </a:moveTo>
                <a:lnTo>
                  <a:pt x="9143981" y="2820444"/>
                </a:lnTo>
                <a:lnTo>
                  <a:pt x="9143981" y="0"/>
                </a:lnTo>
                <a:lnTo>
                  <a:pt x="0" y="0"/>
                </a:lnTo>
                <a:lnTo>
                  <a:pt x="0" y="28204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181343"/>
            <a:ext cx="9144000" cy="1962150"/>
          </a:xfrm>
          <a:custGeom>
            <a:avLst/>
            <a:gdLst/>
            <a:ahLst/>
            <a:cxnLst/>
            <a:rect l="l" t="t" r="r" b="b"/>
            <a:pathLst>
              <a:path w="9144000" h="1962150">
                <a:moveTo>
                  <a:pt x="0" y="1962146"/>
                </a:moveTo>
                <a:lnTo>
                  <a:pt x="9143981" y="1962146"/>
                </a:lnTo>
                <a:lnTo>
                  <a:pt x="9143981" y="0"/>
                </a:lnTo>
                <a:lnTo>
                  <a:pt x="0" y="0"/>
                </a:lnTo>
                <a:lnTo>
                  <a:pt x="0" y="196214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20444"/>
            <a:ext cx="9144000" cy="361315"/>
          </a:xfrm>
          <a:custGeom>
            <a:avLst/>
            <a:gdLst/>
            <a:ahLst/>
            <a:cxnLst/>
            <a:rect l="l" t="t" r="r" b="b"/>
            <a:pathLst>
              <a:path w="9144000" h="361314">
                <a:moveTo>
                  <a:pt x="0" y="0"/>
                </a:moveTo>
                <a:lnTo>
                  <a:pt x="9143981" y="0"/>
                </a:lnTo>
                <a:lnTo>
                  <a:pt x="9143981" y="360899"/>
                </a:lnTo>
                <a:lnTo>
                  <a:pt x="0" y="3608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59760"/>
          </a:xfrm>
          <a:custGeom>
            <a:avLst/>
            <a:gdLst/>
            <a:ahLst/>
            <a:cxnLst/>
            <a:rect l="l" t="t" r="r" b="b"/>
            <a:pathLst>
              <a:path w="9144000" h="3159760">
                <a:moveTo>
                  <a:pt x="0" y="3159468"/>
                </a:moveTo>
                <a:lnTo>
                  <a:pt x="9143981" y="3159468"/>
                </a:lnTo>
                <a:lnTo>
                  <a:pt x="9143981" y="0"/>
                </a:lnTo>
                <a:lnTo>
                  <a:pt x="0" y="0"/>
                </a:lnTo>
                <a:lnTo>
                  <a:pt x="0" y="315946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20368"/>
            <a:ext cx="9144000" cy="1623695"/>
          </a:xfrm>
          <a:custGeom>
            <a:avLst/>
            <a:gdLst/>
            <a:ahLst/>
            <a:cxnLst/>
            <a:rect l="l" t="t" r="r" b="b"/>
            <a:pathLst>
              <a:path w="9144000" h="1623695">
                <a:moveTo>
                  <a:pt x="0" y="1623121"/>
                </a:moveTo>
                <a:lnTo>
                  <a:pt x="9143981" y="1623121"/>
                </a:lnTo>
                <a:lnTo>
                  <a:pt x="9143981" y="0"/>
                </a:lnTo>
                <a:lnTo>
                  <a:pt x="0" y="0"/>
                </a:lnTo>
                <a:lnTo>
                  <a:pt x="0" y="162312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3774" y="781654"/>
            <a:ext cx="7858759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30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3159468"/>
            <a:ext cx="9144000" cy="3613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1187450">
              <a:lnSpc>
                <a:spcPts val="2390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74" y="3448646"/>
            <a:ext cx="4774565" cy="136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1385">
              <a:lnSpc>
                <a:spcPts val="2630"/>
              </a:lnSpc>
              <a:spcBef>
                <a:spcPts val="100"/>
              </a:spcBef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213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489960"/>
          </a:xfrm>
          <a:custGeom>
            <a:avLst/>
            <a:gdLst/>
            <a:ahLst/>
            <a:cxnLst/>
            <a:rect l="l" t="t" r="r" b="b"/>
            <a:pathLst>
              <a:path w="9144000" h="3489960">
                <a:moveTo>
                  <a:pt x="0" y="3489443"/>
                </a:moveTo>
                <a:lnTo>
                  <a:pt x="9143981" y="3489443"/>
                </a:lnTo>
                <a:lnTo>
                  <a:pt x="9143981" y="0"/>
                </a:lnTo>
                <a:lnTo>
                  <a:pt x="0" y="0"/>
                </a:lnTo>
                <a:lnTo>
                  <a:pt x="0" y="348944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850342"/>
            <a:ext cx="9144000" cy="1293495"/>
          </a:xfrm>
          <a:custGeom>
            <a:avLst/>
            <a:gdLst/>
            <a:ahLst/>
            <a:cxnLst/>
            <a:rect l="l" t="t" r="r" b="b"/>
            <a:pathLst>
              <a:path w="9144000" h="1293495">
                <a:moveTo>
                  <a:pt x="0" y="1293147"/>
                </a:moveTo>
                <a:lnTo>
                  <a:pt x="9143981" y="1293147"/>
                </a:lnTo>
                <a:lnTo>
                  <a:pt x="9143981" y="0"/>
                </a:lnTo>
                <a:lnTo>
                  <a:pt x="0" y="0"/>
                </a:lnTo>
                <a:lnTo>
                  <a:pt x="0" y="129314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3774" y="781654"/>
            <a:ext cx="7858759" cy="2694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30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3489443"/>
            <a:ext cx="9144000" cy="3613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1187450">
              <a:lnSpc>
                <a:spcPts val="2420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74" y="3782021"/>
            <a:ext cx="2009775" cy="1027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1385">
              <a:lnSpc>
                <a:spcPts val="2630"/>
              </a:lnSpc>
              <a:spcBef>
                <a:spcPts val="100"/>
              </a:spcBef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067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819525"/>
          </a:xfrm>
          <a:custGeom>
            <a:avLst/>
            <a:gdLst/>
            <a:ahLst/>
            <a:cxnLst/>
            <a:rect l="l" t="t" r="r" b="b"/>
            <a:pathLst>
              <a:path w="9144000" h="3819525">
                <a:moveTo>
                  <a:pt x="0" y="3819417"/>
                </a:moveTo>
                <a:lnTo>
                  <a:pt x="9143981" y="3819417"/>
                </a:lnTo>
                <a:lnTo>
                  <a:pt x="9143981" y="0"/>
                </a:lnTo>
                <a:lnTo>
                  <a:pt x="0" y="0"/>
                </a:lnTo>
                <a:lnTo>
                  <a:pt x="0" y="381941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180316"/>
            <a:ext cx="9144000" cy="963294"/>
          </a:xfrm>
          <a:custGeom>
            <a:avLst/>
            <a:gdLst/>
            <a:ahLst/>
            <a:cxnLst/>
            <a:rect l="l" t="t" r="r" b="b"/>
            <a:pathLst>
              <a:path w="9144000" h="963295">
                <a:moveTo>
                  <a:pt x="0" y="963173"/>
                </a:moveTo>
                <a:lnTo>
                  <a:pt x="9143981" y="963173"/>
                </a:lnTo>
                <a:lnTo>
                  <a:pt x="9143981" y="0"/>
                </a:lnTo>
                <a:lnTo>
                  <a:pt x="0" y="0"/>
                </a:lnTo>
                <a:lnTo>
                  <a:pt x="0" y="96317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3774" y="781654"/>
            <a:ext cx="7858759" cy="302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30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3819417"/>
            <a:ext cx="9144000" cy="36131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1187450">
              <a:lnSpc>
                <a:spcPts val="244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474" y="4115395"/>
            <a:ext cx="473709" cy="69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705">
              <a:lnSpc>
                <a:spcPts val="2630"/>
              </a:lnSpc>
              <a:spcBef>
                <a:spcPts val="100"/>
              </a:spcBef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948342"/>
            <a:ext cx="8626475" cy="3694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5080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077460" algn="l"/>
                <a:tab pos="5848350" algn="l"/>
                <a:tab pos="6770370" algn="l"/>
                <a:tab pos="7230745" algn="l"/>
              </a:tabLst>
            </a:pPr>
            <a:r>
              <a:rPr dirty="0" sz="2200" spc="555">
                <a:solidFill>
                  <a:srgbClr val="0000E6"/>
                </a:solidFill>
                <a:latin typeface="Arial"/>
                <a:cs typeface="Arial"/>
              </a:rPr>
              <a:t>'Fill	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00E6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and	</a:t>
            </a:r>
            <a:r>
              <a:rPr dirty="0" sz="2200" spc="400">
                <a:solidFill>
                  <a:srgbClr val="0000E6"/>
                </a:solidFill>
                <a:latin typeface="Arial"/>
                <a:cs typeface="Arial"/>
              </a:rPr>
              <a:t>login'</a:t>
            </a:r>
            <a:r>
              <a:rPr dirty="0" sz="2200" spc="40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120" b="1">
                <a:solidFill>
                  <a:srgbClr val="800000"/>
                </a:solidFill>
                <a:latin typeface="Arial"/>
                <a:cs typeface="Arial"/>
              </a:rPr>
              <a:t>function	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80">
                <a:latin typeface="Arial"/>
                <a:cs typeface="Arial"/>
              </a:rPr>
              <a:t>client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50">
                <a:latin typeface="Arial"/>
                <a:cs typeface="Arial"/>
              </a:rPr>
              <a:t>client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50">
                <a:latin typeface="Arial"/>
                <a:cs typeface="Arial"/>
              </a:rPr>
              <a:t>url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5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5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54">
                <a:latin typeface="Arial"/>
                <a:cs typeface="Arial"/>
              </a:rPr>
              <a:t>client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54">
                <a:latin typeface="Arial"/>
                <a:cs typeface="Arial"/>
              </a:rPr>
              <a:t>assert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54">
                <a:latin typeface="Arial"/>
                <a:cs typeface="Arial"/>
              </a:rPr>
              <a:t>title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54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260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26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26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00">
                <a:latin typeface="Arial"/>
                <a:cs typeface="Arial"/>
              </a:rPr>
              <a:t>client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00">
                <a:latin typeface="Arial"/>
                <a:cs typeface="Arial"/>
              </a:rPr>
              <a:t>setValue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00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409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409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409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60">
                <a:latin typeface="Arial"/>
                <a:cs typeface="Arial"/>
              </a:rPr>
              <a:t>t</a:t>
            </a:r>
            <a:r>
              <a:rPr dirty="0" sz="2200" spc="5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setValu</a:t>
            </a:r>
            <a:r>
              <a:rPr dirty="0" sz="2200" spc="165">
                <a:latin typeface="Arial"/>
                <a:cs typeface="Arial"/>
              </a:rPr>
              <a:t>e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60">
                <a:solidFill>
                  <a:srgbClr val="0000E6"/>
                </a:solidFill>
                <a:latin typeface="Arial"/>
                <a:cs typeface="Arial"/>
              </a:rPr>
              <a:t>'input[name=password]</a:t>
            </a:r>
            <a:r>
              <a:rPr dirty="0" sz="2200" spc="95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'html5dev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20">
                <a:latin typeface="Arial"/>
                <a:cs typeface="Arial"/>
              </a:rPr>
              <a:t>client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20">
                <a:latin typeface="Arial"/>
                <a:cs typeface="Arial"/>
              </a:rPr>
              <a:t>click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20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2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15">
                <a:latin typeface="Arial"/>
                <a:cs typeface="Arial"/>
              </a:rPr>
              <a:t>client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assert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title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1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626110">
              <a:lnSpc>
                <a:spcPts val="2565"/>
              </a:lnSpc>
            </a:pPr>
            <a:r>
              <a:rPr dirty="0" sz="2200" spc="320">
                <a:latin typeface="Arial"/>
                <a:cs typeface="Arial"/>
              </a:rPr>
              <a:t>client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20">
                <a:latin typeface="Arial"/>
                <a:cs typeface="Arial"/>
              </a:rPr>
              <a:t>end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32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781654"/>
            <a:ext cx="8626475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5080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077460" algn="l"/>
                <a:tab pos="5848350" algn="l"/>
                <a:tab pos="6770370" algn="l"/>
                <a:tab pos="7230745" algn="l"/>
              </a:tabLst>
            </a:pPr>
            <a:r>
              <a:rPr dirty="0" sz="2200" spc="555">
                <a:solidFill>
                  <a:srgbClr val="0000E6"/>
                </a:solidFill>
                <a:latin typeface="Arial"/>
                <a:cs typeface="Arial"/>
              </a:rPr>
              <a:t>'Fill	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00E6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and	</a:t>
            </a:r>
            <a:r>
              <a:rPr dirty="0" sz="2200" spc="400">
                <a:solidFill>
                  <a:srgbClr val="0000E6"/>
                </a:solidFill>
                <a:latin typeface="Arial"/>
                <a:cs typeface="Arial"/>
              </a:rPr>
              <a:t>login'</a:t>
            </a:r>
            <a:r>
              <a:rPr dirty="0" sz="2200" spc="40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120" b="1">
                <a:solidFill>
                  <a:srgbClr val="800000"/>
                </a:solidFill>
                <a:latin typeface="Arial"/>
                <a:cs typeface="Arial"/>
              </a:rPr>
              <a:t>function	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80">
                <a:latin typeface="Arial"/>
                <a:cs typeface="Arial"/>
              </a:rPr>
              <a:t>client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50">
                <a:latin typeface="Arial"/>
                <a:cs typeface="Arial"/>
              </a:rPr>
              <a:t>client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50">
                <a:latin typeface="Arial"/>
                <a:cs typeface="Arial"/>
              </a:rPr>
              <a:t>url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5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5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54">
                <a:latin typeface="Arial"/>
                <a:cs typeface="Arial"/>
              </a:rPr>
              <a:t>client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54">
                <a:latin typeface="Arial"/>
                <a:cs typeface="Arial"/>
              </a:rPr>
              <a:t>assert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54">
                <a:latin typeface="Arial"/>
                <a:cs typeface="Arial"/>
              </a:rPr>
              <a:t>title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54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260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26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26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00">
                <a:latin typeface="Arial"/>
                <a:cs typeface="Arial"/>
              </a:rPr>
              <a:t>client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00">
                <a:latin typeface="Arial"/>
                <a:cs typeface="Arial"/>
              </a:rPr>
              <a:t>setValue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00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409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409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409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60">
                <a:latin typeface="Arial"/>
                <a:cs typeface="Arial"/>
              </a:rPr>
              <a:t>t</a:t>
            </a:r>
            <a:r>
              <a:rPr dirty="0" sz="2200" spc="5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setValu</a:t>
            </a:r>
            <a:r>
              <a:rPr dirty="0" sz="2200" spc="165">
                <a:latin typeface="Arial"/>
                <a:cs typeface="Arial"/>
              </a:rPr>
              <a:t>e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60">
                <a:solidFill>
                  <a:srgbClr val="0000E6"/>
                </a:solidFill>
                <a:latin typeface="Arial"/>
                <a:cs typeface="Arial"/>
              </a:rPr>
              <a:t>'input[name=password]</a:t>
            </a:r>
            <a:r>
              <a:rPr dirty="0" sz="2200" spc="95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'html5dev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20">
                <a:latin typeface="Arial"/>
                <a:cs typeface="Arial"/>
              </a:rPr>
              <a:t>client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20">
                <a:latin typeface="Arial"/>
                <a:cs typeface="Arial"/>
              </a:rPr>
              <a:t>click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20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2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15">
                <a:latin typeface="Arial"/>
                <a:cs typeface="Arial"/>
              </a:rPr>
              <a:t>client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assert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title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1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626110" marR="2618105">
              <a:lnSpc>
                <a:spcPts val="2620"/>
              </a:lnSpc>
              <a:spcBef>
                <a:spcPts val="35"/>
              </a:spcBef>
              <a:tabLst>
                <a:tab pos="3235960" algn="l"/>
                <a:tab pos="4620260" algn="l"/>
                <a:tab pos="5079365" algn="l"/>
              </a:tabLst>
            </a:pPr>
            <a:r>
              <a:rPr dirty="0" sz="2200" spc="114">
                <a:latin typeface="Arial"/>
                <a:cs typeface="Arial"/>
              </a:rPr>
              <a:t>consol</a:t>
            </a:r>
            <a:r>
              <a:rPr dirty="0" sz="2200" spc="155">
                <a:latin typeface="Arial"/>
                <a:cs typeface="Arial"/>
              </a:rPr>
              <a:t>e</a:t>
            </a:r>
            <a:r>
              <a:rPr dirty="0" sz="2200" spc="5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95">
                <a:latin typeface="Arial"/>
                <a:cs typeface="Arial"/>
              </a:rPr>
              <a:t>lo</a:t>
            </a:r>
            <a:r>
              <a:rPr dirty="0" sz="2200" spc="285">
                <a:latin typeface="Arial"/>
                <a:cs typeface="Arial"/>
              </a:rPr>
              <a:t>g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595">
                <a:solidFill>
                  <a:srgbClr val="0000E6"/>
                </a:solidFill>
                <a:latin typeface="Arial"/>
                <a:cs typeface="Arial"/>
              </a:rPr>
              <a:t>'al</a:t>
            </a:r>
            <a:r>
              <a:rPr dirty="0" sz="2200" spc="409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done!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;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590">
                <a:solidFill>
                  <a:srgbClr val="999999"/>
                </a:solidFill>
                <a:latin typeface="Arial"/>
                <a:cs typeface="Arial"/>
              </a:rPr>
              <a:t>/</a:t>
            </a:r>
            <a:r>
              <a:rPr dirty="0" sz="2200" spc="595">
                <a:solidFill>
                  <a:srgbClr val="999999"/>
                </a:solidFill>
                <a:latin typeface="Arial"/>
                <a:cs typeface="Arial"/>
              </a:rPr>
              <a:t>/</a:t>
            </a:r>
            <a:r>
              <a:rPr dirty="0" sz="2200">
                <a:solidFill>
                  <a:srgbClr val="999999"/>
                </a:solidFill>
                <a:latin typeface="Arial"/>
                <a:cs typeface="Arial"/>
              </a:rPr>
              <a:t>	</a:t>
            </a:r>
            <a:r>
              <a:rPr dirty="0" sz="2200" spc="90">
                <a:solidFill>
                  <a:srgbClr val="999999"/>
                </a:solidFill>
                <a:latin typeface="Arial"/>
                <a:cs typeface="Arial"/>
              </a:rPr>
              <a:t>wrong!  </a:t>
            </a:r>
            <a:r>
              <a:rPr dirty="0" sz="2200" spc="320">
                <a:latin typeface="Arial"/>
                <a:cs typeface="Arial"/>
              </a:rPr>
              <a:t>client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20">
                <a:latin typeface="Arial"/>
                <a:cs typeface="Arial"/>
              </a:rPr>
              <a:t>end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32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540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6374637" y="3388418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257699" y="515398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7" y="128849"/>
                </a:lnTo>
                <a:lnTo>
                  <a:pt x="1077597" y="386549"/>
                </a:lnTo>
                <a:lnTo>
                  <a:pt x="257699" y="386549"/>
                </a:lnTo>
                <a:lnTo>
                  <a:pt x="257699" y="51539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845" y="2163095"/>
            <a:ext cx="3371343" cy="817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51764" y="1847846"/>
            <a:ext cx="2590794" cy="1466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448280"/>
            <a:ext cx="8626475" cy="469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5080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312920" algn="l"/>
                <a:tab pos="4466590" algn="l"/>
                <a:tab pos="5077460" algn="l"/>
                <a:tab pos="5694680" algn="l"/>
                <a:tab pos="5848350" algn="l"/>
                <a:tab pos="6616700" algn="l"/>
                <a:tab pos="6770370" algn="l"/>
                <a:tab pos="7230745" algn="l"/>
              </a:tabLst>
            </a:pPr>
            <a:r>
              <a:rPr dirty="0" sz="2200" spc="555">
                <a:solidFill>
                  <a:srgbClr val="0000E6"/>
                </a:solidFill>
                <a:latin typeface="Arial"/>
                <a:cs typeface="Arial"/>
              </a:rPr>
              <a:t>'Fill	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00E6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and	</a:t>
            </a:r>
            <a:r>
              <a:rPr dirty="0" sz="2200" spc="400">
                <a:solidFill>
                  <a:srgbClr val="0000E6"/>
                </a:solidFill>
                <a:latin typeface="Arial"/>
                <a:cs typeface="Arial"/>
              </a:rPr>
              <a:t>login'</a:t>
            </a:r>
            <a:r>
              <a:rPr dirty="0" sz="2200" spc="40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120" b="1">
                <a:solidFill>
                  <a:srgbClr val="800000"/>
                </a:solidFill>
                <a:latin typeface="Arial"/>
                <a:cs typeface="Arial"/>
              </a:rPr>
              <a:t>function		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80">
                <a:latin typeface="Arial"/>
                <a:cs typeface="Arial"/>
              </a:rPr>
              <a:t>client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50">
                <a:latin typeface="Arial"/>
                <a:cs typeface="Arial"/>
              </a:rPr>
              <a:t>client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50">
                <a:latin typeface="Arial"/>
                <a:cs typeface="Arial"/>
              </a:rPr>
              <a:t>url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5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5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54">
                <a:latin typeface="Arial"/>
                <a:cs typeface="Arial"/>
              </a:rPr>
              <a:t>client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54">
                <a:latin typeface="Arial"/>
                <a:cs typeface="Arial"/>
              </a:rPr>
              <a:t>assert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54">
                <a:latin typeface="Arial"/>
                <a:cs typeface="Arial"/>
              </a:rPr>
              <a:t>title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54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260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26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26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00">
                <a:latin typeface="Arial"/>
                <a:cs typeface="Arial"/>
              </a:rPr>
              <a:t>client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00">
                <a:latin typeface="Arial"/>
                <a:cs typeface="Arial"/>
              </a:rPr>
              <a:t>setValue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00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409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409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409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10">
                <a:latin typeface="Arial"/>
                <a:cs typeface="Arial"/>
              </a:rPr>
              <a:t>client</a:t>
            </a:r>
            <a:r>
              <a:rPr dirty="0" sz="2200" spc="21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10">
                <a:latin typeface="Arial"/>
                <a:cs typeface="Arial"/>
              </a:rPr>
              <a:t>setValue</a:t>
            </a:r>
            <a:r>
              <a:rPr dirty="0" sz="2200" spc="21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10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210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8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8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28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20">
                <a:latin typeface="Arial"/>
                <a:cs typeface="Arial"/>
              </a:rPr>
              <a:t>client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20">
                <a:latin typeface="Arial"/>
                <a:cs typeface="Arial"/>
              </a:rPr>
              <a:t>click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20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2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15">
                <a:latin typeface="Arial"/>
                <a:cs typeface="Arial"/>
              </a:rPr>
              <a:t>client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assert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title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1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15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15">
                <a:latin typeface="Arial"/>
                <a:cs typeface="Arial"/>
              </a:rPr>
              <a:t>client</a:t>
            </a:r>
            <a:r>
              <a:rPr dirty="0" sz="2200" spc="2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15">
                <a:latin typeface="Arial"/>
                <a:cs typeface="Arial"/>
              </a:rPr>
              <a:t>perform</a:t>
            </a:r>
            <a:r>
              <a:rPr dirty="0" sz="2200" spc="21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15" b="1">
                <a:solidFill>
                  <a:srgbClr val="800000"/>
                </a:solidFill>
                <a:latin typeface="Arial"/>
                <a:cs typeface="Arial"/>
              </a:rPr>
              <a:t>function	</a:t>
            </a:r>
            <a:r>
              <a:rPr dirty="0" sz="2200" spc="3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95">
                <a:latin typeface="Arial"/>
                <a:cs typeface="Arial"/>
              </a:rPr>
              <a:t>client</a:t>
            </a:r>
            <a:r>
              <a:rPr dirty="0" sz="2200" spc="39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80">
                <a:latin typeface="Arial"/>
                <a:cs typeface="Arial"/>
              </a:rPr>
              <a:t>done</a:t>
            </a:r>
            <a:r>
              <a:rPr dirty="0" sz="2200" spc="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32815">
              <a:lnSpc>
                <a:spcPts val="2570"/>
              </a:lnSpc>
              <a:tabLst>
                <a:tab pos="3542665" algn="l"/>
                <a:tab pos="4926965" algn="l"/>
                <a:tab pos="5386705" algn="l"/>
              </a:tabLst>
            </a:pPr>
            <a:r>
              <a:rPr dirty="0" sz="2200" spc="300">
                <a:latin typeface="Arial"/>
                <a:cs typeface="Arial"/>
              </a:rPr>
              <a:t>console</a:t>
            </a:r>
            <a:r>
              <a:rPr dirty="0" sz="2200" spc="3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0">
                <a:latin typeface="Arial"/>
                <a:cs typeface="Arial"/>
              </a:rPr>
              <a:t>log</a:t>
            </a:r>
            <a:r>
              <a:rPr dirty="0" sz="2200" spc="30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0">
                <a:solidFill>
                  <a:srgbClr val="0000E6"/>
                </a:solidFill>
                <a:latin typeface="Arial"/>
                <a:cs typeface="Arial"/>
              </a:rPr>
              <a:t>'all	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done!'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	</a:t>
            </a:r>
            <a:r>
              <a:rPr dirty="0" sz="2200" spc="595">
                <a:solidFill>
                  <a:srgbClr val="999999"/>
                </a:solidFill>
                <a:latin typeface="Arial"/>
                <a:cs typeface="Arial"/>
              </a:rPr>
              <a:t>//	</a:t>
            </a:r>
            <a:r>
              <a:rPr dirty="0" sz="2200" spc="385">
                <a:solidFill>
                  <a:srgbClr val="999999"/>
                </a:solidFill>
                <a:latin typeface="Arial"/>
                <a:cs typeface="Arial"/>
              </a:rPr>
              <a:t>right!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625"/>
              </a:lnSpc>
            </a:pPr>
            <a:r>
              <a:rPr dirty="0" sz="2200" spc="509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2200" spc="509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509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626110">
              <a:lnSpc>
                <a:spcPts val="2625"/>
              </a:lnSpc>
            </a:pPr>
            <a:r>
              <a:rPr dirty="0" sz="2200" spc="320">
                <a:latin typeface="Arial"/>
                <a:cs typeface="Arial"/>
              </a:rPr>
              <a:t>client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20">
                <a:latin typeface="Arial"/>
                <a:cs typeface="Arial"/>
              </a:rPr>
              <a:t>end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32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0814" y="168924"/>
            <a:ext cx="101409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login.js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0135" y="3388418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257699" y="515398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7" y="128849"/>
                </a:lnTo>
                <a:lnTo>
                  <a:pt x="1077597" y="386549"/>
                </a:lnTo>
                <a:lnTo>
                  <a:pt x="257699" y="386549"/>
                </a:lnTo>
                <a:lnTo>
                  <a:pt x="257699" y="51539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448280"/>
            <a:ext cx="8626475" cy="469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5080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312920" algn="l"/>
                <a:tab pos="4466590" algn="l"/>
                <a:tab pos="5077460" algn="l"/>
                <a:tab pos="5694680" algn="l"/>
                <a:tab pos="5848350" algn="l"/>
                <a:tab pos="6616700" algn="l"/>
                <a:tab pos="6770370" algn="l"/>
                <a:tab pos="7230745" algn="l"/>
              </a:tabLst>
            </a:pPr>
            <a:r>
              <a:rPr dirty="0" sz="2200" spc="555">
                <a:solidFill>
                  <a:srgbClr val="0000E6"/>
                </a:solidFill>
                <a:latin typeface="Arial"/>
                <a:cs typeface="Arial"/>
              </a:rPr>
              <a:t>'Fill	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00E6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and	</a:t>
            </a:r>
            <a:r>
              <a:rPr dirty="0" sz="2200" spc="400">
                <a:solidFill>
                  <a:srgbClr val="0000E6"/>
                </a:solidFill>
                <a:latin typeface="Arial"/>
                <a:cs typeface="Arial"/>
              </a:rPr>
              <a:t>login'</a:t>
            </a:r>
            <a:r>
              <a:rPr dirty="0" sz="2200" spc="40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120" b="1">
                <a:solidFill>
                  <a:srgbClr val="800000"/>
                </a:solidFill>
                <a:latin typeface="Arial"/>
                <a:cs typeface="Arial"/>
              </a:rPr>
              <a:t>function		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80">
                <a:latin typeface="Arial"/>
                <a:cs typeface="Arial"/>
              </a:rPr>
              <a:t>client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50">
                <a:latin typeface="Arial"/>
                <a:cs typeface="Arial"/>
              </a:rPr>
              <a:t>client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50">
                <a:latin typeface="Arial"/>
                <a:cs typeface="Arial"/>
              </a:rPr>
              <a:t>url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5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5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5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54">
                <a:latin typeface="Arial"/>
                <a:cs typeface="Arial"/>
              </a:rPr>
              <a:t>client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54">
                <a:latin typeface="Arial"/>
                <a:cs typeface="Arial"/>
              </a:rPr>
              <a:t>assert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54">
                <a:latin typeface="Arial"/>
                <a:cs typeface="Arial"/>
              </a:rPr>
              <a:t>title</a:t>
            </a:r>
            <a:r>
              <a:rPr dirty="0" sz="2200" spc="254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54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260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26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26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00">
                <a:latin typeface="Arial"/>
                <a:cs typeface="Arial"/>
              </a:rPr>
              <a:t>client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00">
                <a:latin typeface="Arial"/>
                <a:cs typeface="Arial"/>
              </a:rPr>
              <a:t>setValue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00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200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409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409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409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10">
                <a:latin typeface="Arial"/>
                <a:cs typeface="Arial"/>
              </a:rPr>
              <a:t>client</a:t>
            </a:r>
            <a:r>
              <a:rPr dirty="0" sz="2200" spc="21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10">
                <a:latin typeface="Arial"/>
                <a:cs typeface="Arial"/>
              </a:rPr>
              <a:t>setValue</a:t>
            </a:r>
            <a:r>
              <a:rPr dirty="0" sz="2200" spc="21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10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210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8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8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28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20">
                <a:latin typeface="Arial"/>
                <a:cs typeface="Arial"/>
              </a:rPr>
              <a:t>client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20">
                <a:latin typeface="Arial"/>
                <a:cs typeface="Arial"/>
              </a:rPr>
              <a:t>click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20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2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315">
                <a:latin typeface="Arial"/>
                <a:cs typeface="Arial"/>
              </a:rPr>
              <a:t>client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assert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title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1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315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2200" spc="215">
                <a:latin typeface="Arial"/>
                <a:cs typeface="Arial"/>
              </a:rPr>
              <a:t>client</a:t>
            </a:r>
            <a:r>
              <a:rPr dirty="0" sz="2200" spc="2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15">
                <a:latin typeface="Arial"/>
                <a:cs typeface="Arial"/>
              </a:rPr>
              <a:t>perform</a:t>
            </a:r>
            <a:r>
              <a:rPr dirty="0" sz="2200" spc="21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15" b="1">
                <a:solidFill>
                  <a:srgbClr val="800000"/>
                </a:solidFill>
                <a:latin typeface="Arial"/>
                <a:cs typeface="Arial"/>
              </a:rPr>
              <a:t>function	</a:t>
            </a:r>
            <a:r>
              <a:rPr dirty="0" sz="2200" spc="3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95">
                <a:latin typeface="Arial"/>
                <a:cs typeface="Arial"/>
              </a:rPr>
              <a:t>client</a:t>
            </a:r>
            <a:r>
              <a:rPr dirty="0" sz="2200" spc="39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80">
                <a:latin typeface="Arial"/>
                <a:cs typeface="Arial"/>
              </a:rPr>
              <a:t>done</a:t>
            </a:r>
            <a:r>
              <a:rPr dirty="0" sz="2200" spc="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32815">
              <a:lnSpc>
                <a:spcPts val="2570"/>
              </a:lnSpc>
            </a:pPr>
            <a:r>
              <a:rPr dirty="0" sz="2200" spc="145">
                <a:latin typeface="Arial"/>
                <a:cs typeface="Arial"/>
              </a:rPr>
              <a:t>foo</a:t>
            </a:r>
            <a:r>
              <a:rPr dirty="0" sz="2200" spc="14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45">
                <a:latin typeface="Arial"/>
                <a:cs typeface="Arial"/>
              </a:rPr>
              <a:t>doSomethingAsync</a:t>
            </a:r>
            <a:r>
              <a:rPr dirty="0" sz="2200" spc="145">
                <a:solidFill>
                  <a:srgbClr val="80802F"/>
                </a:solidFill>
                <a:latin typeface="Arial"/>
                <a:cs typeface="Arial"/>
              </a:rPr>
              <a:t>().</a:t>
            </a:r>
            <a:r>
              <a:rPr dirty="0" sz="2200" spc="145">
                <a:latin typeface="Arial"/>
                <a:cs typeface="Arial"/>
              </a:rPr>
              <a:t>then</a:t>
            </a:r>
            <a:r>
              <a:rPr dirty="0" sz="2200" spc="14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45">
                <a:latin typeface="Arial"/>
                <a:cs typeface="Arial"/>
              </a:rPr>
              <a:t>done</a:t>
            </a:r>
            <a:r>
              <a:rPr dirty="0" sz="2200" spc="14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14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625"/>
              </a:lnSpc>
            </a:pPr>
            <a:r>
              <a:rPr dirty="0" sz="2200" spc="509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2200" spc="509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 spc="509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626110">
              <a:lnSpc>
                <a:spcPts val="2625"/>
              </a:lnSpc>
            </a:pPr>
            <a:r>
              <a:rPr dirty="0" sz="2200" spc="320">
                <a:latin typeface="Arial"/>
                <a:cs typeface="Arial"/>
              </a:rPr>
              <a:t>client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20">
                <a:latin typeface="Arial"/>
                <a:cs typeface="Arial"/>
              </a:rPr>
              <a:t>end</a:t>
            </a:r>
            <a:r>
              <a:rPr dirty="0" sz="2200" spc="320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32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0814" y="168924"/>
            <a:ext cx="101409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login.js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7161" y="3388418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257699" y="515398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7" y="128849"/>
                </a:lnTo>
                <a:lnTo>
                  <a:pt x="1077597" y="386549"/>
                </a:lnTo>
                <a:lnTo>
                  <a:pt x="257699" y="386549"/>
                </a:lnTo>
                <a:lnTo>
                  <a:pt x="257699" y="51539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38300"/>
          </a:xfrm>
          <a:custGeom>
            <a:avLst/>
            <a:gdLst/>
            <a:ahLst/>
            <a:cxnLst/>
            <a:rect l="l" t="t" r="r" b="b"/>
            <a:pathLst>
              <a:path w="9144000" h="1638300">
                <a:moveTo>
                  <a:pt x="0" y="1637846"/>
                </a:moveTo>
                <a:lnTo>
                  <a:pt x="9143981" y="1637846"/>
                </a:lnTo>
                <a:lnTo>
                  <a:pt x="9143981" y="0"/>
                </a:lnTo>
                <a:lnTo>
                  <a:pt x="0" y="0"/>
                </a:lnTo>
                <a:lnTo>
                  <a:pt x="0" y="163784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164948"/>
            <a:ext cx="9144000" cy="2978785"/>
          </a:xfrm>
          <a:custGeom>
            <a:avLst/>
            <a:gdLst/>
            <a:ahLst/>
            <a:cxnLst/>
            <a:rect l="l" t="t" r="r" b="b"/>
            <a:pathLst>
              <a:path w="9144000" h="2978785">
                <a:moveTo>
                  <a:pt x="0" y="2978541"/>
                </a:moveTo>
                <a:lnTo>
                  <a:pt x="9143981" y="2978541"/>
                </a:lnTo>
                <a:lnTo>
                  <a:pt x="9143981" y="0"/>
                </a:lnTo>
                <a:lnTo>
                  <a:pt x="0" y="0"/>
                </a:lnTo>
                <a:lnTo>
                  <a:pt x="0" y="297854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637846"/>
            <a:ext cx="9144000" cy="527685"/>
          </a:xfrm>
          <a:custGeom>
            <a:avLst/>
            <a:gdLst/>
            <a:ahLst/>
            <a:cxnLst/>
            <a:rect l="l" t="t" r="r" b="b"/>
            <a:pathLst>
              <a:path w="9144000" h="527685">
                <a:moveTo>
                  <a:pt x="0" y="0"/>
                </a:moveTo>
                <a:lnTo>
                  <a:pt x="9143981" y="0"/>
                </a:lnTo>
                <a:lnTo>
                  <a:pt x="9143981" y="527101"/>
                </a:lnTo>
                <a:lnTo>
                  <a:pt x="0" y="527101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5473" y="1629406"/>
            <a:ext cx="376364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├──	</a:t>
            </a:r>
            <a:r>
              <a:rPr dirty="0" sz="3000" spc="270">
                <a:latin typeface="Arial"/>
                <a:cs typeface="Arial"/>
              </a:rPr>
              <a:t>Nightwatch.js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375">
                <a:latin typeface="Arial"/>
                <a:cs typeface="Arial"/>
              </a:rPr>
              <a:t>tests</a:t>
            </a:r>
            <a:endParaRPr sz="300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tabLst>
                <a:tab pos="1869439" algn="l"/>
              </a:tabLst>
            </a:pP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475">
                <a:latin typeface="Arial"/>
                <a:cs typeface="Arial"/>
              </a:rPr>
              <a:t>login.js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249743"/>
            <a:ext cx="7440930" cy="4995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3525" marR="3775075" indent="-251460">
              <a:lnSpc>
                <a:spcPct val="100699"/>
              </a:lnSpc>
              <a:spcBef>
                <a:spcPts val="85"/>
              </a:spcBef>
              <a:tabLst>
                <a:tab pos="1897380" algn="l"/>
              </a:tabLst>
            </a:pPr>
            <a:r>
              <a:rPr dirty="0" sz="1800" spc="105">
                <a:latin typeface="Arial"/>
                <a:cs typeface="Arial"/>
              </a:rPr>
              <a:t>module</a:t>
            </a:r>
            <a:r>
              <a:rPr dirty="0" sz="18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800" spc="105">
                <a:latin typeface="Arial"/>
                <a:cs typeface="Arial"/>
              </a:rPr>
              <a:t>exports	</a:t>
            </a:r>
            <a:r>
              <a:rPr dirty="0" sz="1800" spc="-6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10">
                <a:latin typeface="Arial"/>
                <a:cs typeface="Arial"/>
              </a:rPr>
              <a:t>src_folders</a:t>
            </a:r>
            <a:r>
              <a:rPr dirty="0" sz="1800" spc="2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[</a:t>
            </a:r>
            <a:r>
              <a:rPr dirty="0" sz="1800" spc="400">
                <a:solidFill>
                  <a:srgbClr val="0000E6"/>
                </a:solidFill>
                <a:latin typeface="Arial"/>
                <a:cs typeface="Arial"/>
              </a:rPr>
              <a:t>'./tests'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],  </a:t>
            </a:r>
            <a:r>
              <a:rPr dirty="0" sz="1800" spc="200">
                <a:latin typeface="Arial"/>
                <a:cs typeface="Arial"/>
              </a:rPr>
              <a:t>output_folder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4403725" indent="-251460">
              <a:lnSpc>
                <a:spcPct val="100699"/>
              </a:lnSpc>
            </a:pPr>
            <a:r>
              <a:rPr dirty="0" sz="1800" spc="130">
                <a:latin typeface="Arial"/>
                <a:cs typeface="Arial"/>
              </a:rPr>
              <a:t>selenium</a:t>
            </a:r>
            <a:r>
              <a:rPr dirty="0" sz="1800" spc="13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75">
                <a:latin typeface="Arial"/>
                <a:cs typeface="Arial"/>
              </a:rPr>
              <a:t>start_process</a:t>
            </a:r>
            <a:r>
              <a:rPr dirty="0" sz="1800" spc="17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 marR="5080">
              <a:lnSpc>
                <a:spcPct val="100699"/>
              </a:lnSpc>
            </a:pPr>
            <a:r>
              <a:rPr dirty="0" sz="1800" spc="150">
                <a:latin typeface="Arial"/>
                <a:cs typeface="Arial"/>
              </a:rPr>
              <a:t>server_path</a:t>
            </a:r>
            <a:r>
              <a:rPr dirty="0" sz="1800" spc="15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10">
                <a:solidFill>
                  <a:srgbClr val="0000E6"/>
                </a:solidFill>
                <a:latin typeface="Arial"/>
                <a:cs typeface="Arial"/>
              </a:rPr>
              <a:t>'./selenium-server-standalone-2.38.0.jar'</a:t>
            </a:r>
            <a:r>
              <a:rPr dirty="0" sz="1800" spc="21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0">
                <a:latin typeface="Arial"/>
                <a:cs typeface="Arial"/>
              </a:rPr>
              <a:t>log_path</a:t>
            </a:r>
            <a:r>
              <a:rPr dirty="0" sz="1800" spc="16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04">
                <a:latin typeface="Arial"/>
                <a:cs typeface="Arial"/>
              </a:rPr>
              <a:t>host</a:t>
            </a:r>
            <a:r>
              <a:rPr dirty="0" sz="1800" spc="204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65">
                <a:latin typeface="Arial"/>
                <a:cs typeface="Arial"/>
              </a:rPr>
              <a:t>port</a:t>
            </a:r>
            <a:r>
              <a:rPr dirty="0" sz="1800" spc="26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5158105" indent="-251460">
              <a:lnSpc>
                <a:spcPct val="100699"/>
              </a:lnSpc>
              <a:spcBef>
                <a:spcPts val="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 marR="4152265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5613" y="168924"/>
            <a:ext cx="19577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Nightwatch.js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63880"/>
          </a:xfrm>
          <a:custGeom>
            <a:avLst/>
            <a:gdLst/>
            <a:ahLst/>
            <a:cxnLst/>
            <a:rect l="l" t="t" r="r" b="b"/>
            <a:pathLst>
              <a:path w="9144000" h="563880">
                <a:moveTo>
                  <a:pt x="0" y="563846"/>
                </a:moveTo>
                <a:lnTo>
                  <a:pt x="9143981" y="563846"/>
                </a:lnTo>
                <a:lnTo>
                  <a:pt x="9143981" y="0"/>
                </a:lnTo>
                <a:lnTo>
                  <a:pt x="0" y="0"/>
                </a:lnTo>
                <a:lnTo>
                  <a:pt x="0" y="56384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47345"/>
            <a:ext cx="9144000" cy="4296410"/>
          </a:xfrm>
          <a:custGeom>
            <a:avLst/>
            <a:gdLst/>
            <a:ahLst/>
            <a:cxnLst/>
            <a:rect l="l" t="t" r="r" b="b"/>
            <a:pathLst>
              <a:path w="9144000" h="4296410">
                <a:moveTo>
                  <a:pt x="0" y="4296143"/>
                </a:moveTo>
                <a:lnTo>
                  <a:pt x="9143981" y="4296143"/>
                </a:lnTo>
                <a:lnTo>
                  <a:pt x="9143981" y="0"/>
                </a:lnTo>
                <a:lnTo>
                  <a:pt x="0" y="0"/>
                </a:lnTo>
                <a:lnTo>
                  <a:pt x="0" y="429614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63846"/>
            <a:ext cx="9144000" cy="283845"/>
          </a:xfrm>
          <a:custGeom>
            <a:avLst/>
            <a:gdLst/>
            <a:ahLst/>
            <a:cxnLst/>
            <a:rect l="l" t="t" r="r" b="b"/>
            <a:pathLst>
              <a:path w="9144000" h="283844">
                <a:moveTo>
                  <a:pt x="0" y="0"/>
                </a:moveTo>
                <a:lnTo>
                  <a:pt x="9143981" y="0"/>
                </a:lnTo>
                <a:lnTo>
                  <a:pt x="9143981" y="283499"/>
                </a:lnTo>
                <a:lnTo>
                  <a:pt x="0" y="2834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249743"/>
            <a:ext cx="2287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7380" algn="l"/>
              </a:tabLst>
            </a:pPr>
            <a:r>
              <a:rPr dirty="0" sz="1800" spc="105">
                <a:latin typeface="Arial"/>
                <a:cs typeface="Arial"/>
              </a:rPr>
              <a:t>module</a:t>
            </a:r>
            <a:r>
              <a:rPr dirty="0" sz="18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800" spc="105">
                <a:latin typeface="Arial"/>
                <a:cs typeface="Arial"/>
              </a:rPr>
              <a:t>exports	</a:t>
            </a:r>
            <a:r>
              <a:rPr dirty="0" sz="1800" spc="-65">
                <a:solidFill>
                  <a:srgbClr val="80802F"/>
                </a:solidFill>
                <a:latin typeface="Arial"/>
                <a:cs typeface="Arial"/>
              </a:rPr>
              <a:t>=</a:t>
            </a:r>
            <a:r>
              <a:rPr dirty="0" sz="1800" spc="-35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776" y="525967"/>
            <a:ext cx="7190105" cy="47193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775075">
              <a:lnSpc>
                <a:spcPct val="100699"/>
              </a:lnSpc>
              <a:spcBef>
                <a:spcPts val="85"/>
              </a:spcBef>
            </a:pPr>
            <a:r>
              <a:rPr dirty="0" sz="1800" spc="210">
                <a:latin typeface="Arial"/>
                <a:cs typeface="Arial"/>
              </a:rPr>
              <a:t>src_folders</a:t>
            </a:r>
            <a:r>
              <a:rPr dirty="0" sz="1800" spc="2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[</a:t>
            </a:r>
            <a:r>
              <a:rPr dirty="0" sz="1800" spc="400">
                <a:solidFill>
                  <a:srgbClr val="0000E6"/>
                </a:solidFill>
                <a:latin typeface="Arial"/>
                <a:cs typeface="Arial"/>
              </a:rPr>
              <a:t>'./tests'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],  </a:t>
            </a:r>
            <a:r>
              <a:rPr dirty="0" sz="1800" spc="200">
                <a:latin typeface="Arial"/>
                <a:cs typeface="Arial"/>
              </a:rPr>
              <a:t>output_folder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4403725" indent="-251460">
              <a:lnSpc>
                <a:spcPct val="100699"/>
              </a:lnSpc>
            </a:pPr>
            <a:r>
              <a:rPr dirty="0" sz="1800" spc="130">
                <a:latin typeface="Arial"/>
                <a:cs typeface="Arial"/>
              </a:rPr>
              <a:t>selenium</a:t>
            </a:r>
            <a:r>
              <a:rPr dirty="0" sz="1800" spc="13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75">
                <a:latin typeface="Arial"/>
                <a:cs typeface="Arial"/>
              </a:rPr>
              <a:t>start_process</a:t>
            </a:r>
            <a:r>
              <a:rPr dirty="0" sz="1800" spc="17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63525" marR="5080">
              <a:lnSpc>
                <a:spcPct val="100699"/>
              </a:lnSpc>
            </a:pPr>
            <a:r>
              <a:rPr dirty="0" sz="1800" spc="150">
                <a:latin typeface="Arial"/>
                <a:cs typeface="Arial"/>
              </a:rPr>
              <a:t>server_path</a:t>
            </a:r>
            <a:r>
              <a:rPr dirty="0" sz="1800" spc="15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10">
                <a:solidFill>
                  <a:srgbClr val="0000E6"/>
                </a:solidFill>
                <a:latin typeface="Arial"/>
                <a:cs typeface="Arial"/>
              </a:rPr>
              <a:t>'./selenium-server-standalone-2.38.0.jar'</a:t>
            </a:r>
            <a:r>
              <a:rPr dirty="0" sz="1800" spc="21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0">
                <a:latin typeface="Arial"/>
                <a:cs typeface="Arial"/>
              </a:rPr>
              <a:t>log_path</a:t>
            </a:r>
            <a:r>
              <a:rPr dirty="0" sz="1800" spc="16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204">
                <a:latin typeface="Arial"/>
                <a:cs typeface="Arial"/>
              </a:rPr>
              <a:t>host</a:t>
            </a:r>
            <a:r>
              <a:rPr dirty="0" sz="1800" spc="204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265">
                <a:latin typeface="Arial"/>
                <a:cs typeface="Arial"/>
              </a:rPr>
              <a:t>port</a:t>
            </a:r>
            <a:r>
              <a:rPr dirty="0" sz="1800" spc="26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5158105" indent="-251460">
              <a:lnSpc>
                <a:spcPct val="100699"/>
              </a:lnSpc>
              <a:spcBef>
                <a:spcPts val="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 marR="4152265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5613" y="168924"/>
            <a:ext cx="19577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Nightwatch.js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43915"/>
          </a:xfrm>
          <a:custGeom>
            <a:avLst/>
            <a:gdLst/>
            <a:ahLst/>
            <a:cxnLst/>
            <a:rect l="l" t="t" r="r" b="b"/>
            <a:pathLst>
              <a:path w="9144000" h="843915">
                <a:moveTo>
                  <a:pt x="0" y="843473"/>
                </a:moveTo>
                <a:lnTo>
                  <a:pt x="9143981" y="843473"/>
                </a:lnTo>
                <a:lnTo>
                  <a:pt x="9143981" y="0"/>
                </a:lnTo>
                <a:lnTo>
                  <a:pt x="0" y="0"/>
                </a:lnTo>
                <a:lnTo>
                  <a:pt x="0" y="84347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49472"/>
            <a:ext cx="9144000" cy="3994150"/>
          </a:xfrm>
          <a:custGeom>
            <a:avLst/>
            <a:gdLst/>
            <a:ahLst/>
            <a:cxnLst/>
            <a:rect l="l" t="t" r="r" b="b"/>
            <a:pathLst>
              <a:path w="9144000" h="3994150">
                <a:moveTo>
                  <a:pt x="0" y="3994017"/>
                </a:moveTo>
                <a:lnTo>
                  <a:pt x="9143981" y="3994017"/>
                </a:lnTo>
                <a:lnTo>
                  <a:pt x="9143981" y="0"/>
                </a:lnTo>
                <a:lnTo>
                  <a:pt x="0" y="0"/>
                </a:lnTo>
                <a:lnTo>
                  <a:pt x="0" y="399401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3473"/>
            <a:ext cx="9144000" cy="306070"/>
          </a:xfrm>
          <a:custGeom>
            <a:avLst/>
            <a:gdLst/>
            <a:ahLst/>
            <a:cxnLst/>
            <a:rect l="l" t="t" r="r" b="b"/>
            <a:pathLst>
              <a:path w="9144000" h="306069">
                <a:moveTo>
                  <a:pt x="0" y="0"/>
                </a:moveTo>
                <a:lnTo>
                  <a:pt x="9143981" y="0"/>
                </a:lnTo>
                <a:lnTo>
                  <a:pt x="9143981" y="305999"/>
                </a:lnTo>
                <a:lnTo>
                  <a:pt x="0" y="3059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249743"/>
            <a:ext cx="341884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3525" marR="5080" indent="-251460">
              <a:lnSpc>
                <a:spcPct val="100699"/>
              </a:lnSpc>
              <a:spcBef>
                <a:spcPts val="85"/>
              </a:spcBef>
              <a:tabLst>
                <a:tab pos="1897380" algn="l"/>
              </a:tabLst>
            </a:pPr>
            <a:r>
              <a:rPr dirty="0" sz="1800" spc="105">
                <a:latin typeface="Arial"/>
                <a:cs typeface="Arial"/>
              </a:rPr>
              <a:t>module</a:t>
            </a:r>
            <a:r>
              <a:rPr dirty="0" sz="18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800" spc="105">
                <a:latin typeface="Arial"/>
                <a:cs typeface="Arial"/>
              </a:rPr>
              <a:t>exports	</a:t>
            </a:r>
            <a:r>
              <a:rPr dirty="0" sz="1800" spc="-6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10">
                <a:latin typeface="Arial"/>
                <a:cs typeface="Arial"/>
              </a:rPr>
              <a:t>src_folders</a:t>
            </a:r>
            <a:r>
              <a:rPr dirty="0" sz="1800" spc="21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[</a:t>
            </a:r>
            <a:r>
              <a:rPr dirty="0" sz="1800" spc="400">
                <a:solidFill>
                  <a:srgbClr val="0000E6"/>
                </a:solidFill>
                <a:latin typeface="Arial"/>
                <a:cs typeface="Arial"/>
              </a:rPr>
              <a:t>'./tests'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],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776" y="802192"/>
            <a:ext cx="7190105" cy="444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0">
                <a:latin typeface="Arial"/>
                <a:cs typeface="Arial"/>
              </a:rPr>
              <a:t>output_folder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4403725" indent="-251460">
              <a:lnSpc>
                <a:spcPct val="100699"/>
              </a:lnSpc>
            </a:pPr>
            <a:r>
              <a:rPr dirty="0" sz="1800" spc="130">
                <a:latin typeface="Arial"/>
                <a:cs typeface="Arial"/>
              </a:rPr>
              <a:t>selenium</a:t>
            </a:r>
            <a:r>
              <a:rPr dirty="0" sz="1800" spc="13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75">
                <a:latin typeface="Arial"/>
                <a:cs typeface="Arial"/>
              </a:rPr>
              <a:t>start_process</a:t>
            </a:r>
            <a:r>
              <a:rPr dirty="0" sz="1800" spc="17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63525" marR="5080">
              <a:lnSpc>
                <a:spcPct val="100699"/>
              </a:lnSpc>
            </a:pPr>
            <a:r>
              <a:rPr dirty="0" sz="1800" spc="150">
                <a:latin typeface="Arial"/>
                <a:cs typeface="Arial"/>
              </a:rPr>
              <a:t>server_path</a:t>
            </a:r>
            <a:r>
              <a:rPr dirty="0" sz="1800" spc="15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10">
                <a:solidFill>
                  <a:srgbClr val="0000E6"/>
                </a:solidFill>
                <a:latin typeface="Arial"/>
                <a:cs typeface="Arial"/>
              </a:rPr>
              <a:t>'./selenium-server-standalone-2.38.0.jar'</a:t>
            </a:r>
            <a:r>
              <a:rPr dirty="0" sz="1800" spc="21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0">
                <a:latin typeface="Arial"/>
                <a:cs typeface="Arial"/>
              </a:rPr>
              <a:t>log_path</a:t>
            </a:r>
            <a:r>
              <a:rPr dirty="0" sz="1800" spc="16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204">
                <a:latin typeface="Arial"/>
                <a:cs typeface="Arial"/>
              </a:rPr>
              <a:t>host</a:t>
            </a:r>
            <a:r>
              <a:rPr dirty="0" sz="1800" spc="204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265">
                <a:latin typeface="Arial"/>
                <a:cs typeface="Arial"/>
              </a:rPr>
              <a:t>port</a:t>
            </a:r>
            <a:r>
              <a:rPr dirty="0" sz="1800" spc="26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263525" marR="5158105" indent="-251460">
              <a:lnSpc>
                <a:spcPct val="100699"/>
              </a:lnSpc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 marR="4152265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algn="ctr" marR="388937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5613" y="168924"/>
            <a:ext cx="19577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Nightwatch.js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664970"/>
          </a:xfrm>
          <a:custGeom>
            <a:avLst/>
            <a:gdLst/>
            <a:ahLst/>
            <a:cxnLst/>
            <a:rect l="l" t="t" r="r" b="b"/>
            <a:pathLst>
              <a:path w="9144000" h="1664970">
                <a:moveTo>
                  <a:pt x="0" y="1664889"/>
                </a:moveTo>
                <a:lnTo>
                  <a:pt x="9143981" y="1664889"/>
                </a:lnTo>
                <a:lnTo>
                  <a:pt x="9143981" y="0"/>
                </a:lnTo>
                <a:lnTo>
                  <a:pt x="0" y="0"/>
                </a:lnTo>
                <a:lnTo>
                  <a:pt x="0" y="166488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970888"/>
            <a:ext cx="9144000" cy="3173095"/>
          </a:xfrm>
          <a:custGeom>
            <a:avLst/>
            <a:gdLst/>
            <a:ahLst/>
            <a:cxnLst/>
            <a:rect l="l" t="t" r="r" b="b"/>
            <a:pathLst>
              <a:path w="9144000" h="3173095">
                <a:moveTo>
                  <a:pt x="0" y="3172601"/>
                </a:moveTo>
                <a:lnTo>
                  <a:pt x="9143981" y="3172601"/>
                </a:lnTo>
                <a:lnTo>
                  <a:pt x="9143981" y="0"/>
                </a:lnTo>
                <a:lnTo>
                  <a:pt x="0" y="0"/>
                </a:lnTo>
                <a:lnTo>
                  <a:pt x="0" y="317260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664889"/>
            <a:ext cx="9144000" cy="306070"/>
          </a:xfrm>
          <a:custGeom>
            <a:avLst/>
            <a:gdLst/>
            <a:ahLst/>
            <a:cxnLst/>
            <a:rect l="l" t="t" r="r" b="b"/>
            <a:pathLst>
              <a:path w="9144000" h="306069">
                <a:moveTo>
                  <a:pt x="0" y="0"/>
                </a:moveTo>
                <a:lnTo>
                  <a:pt x="9143981" y="0"/>
                </a:lnTo>
                <a:lnTo>
                  <a:pt x="9143981" y="305999"/>
                </a:lnTo>
                <a:lnTo>
                  <a:pt x="0" y="3059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249743"/>
            <a:ext cx="7440930" cy="4995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3525" marR="3775075" indent="-251460">
              <a:lnSpc>
                <a:spcPct val="100699"/>
              </a:lnSpc>
              <a:spcBef>
                <a:spcPts val="85"/>
              </a:spcBef>
              <a:tabLst>
                <a:tab pos="1897380" algn="l"/>
              </a:tabLst>
            </a:pPr>
            <a:r>
              <a:rPr dirty="0" sz="1800" spc="105">
                <a:latin typeface="Arial"/>
                <a:cs typeface="Arial"/>
              </a:rPr>
              <a:t>module</a:t>
            </a:r>
            <a:r>
              <a:rPr dirty="0" sz="18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800" spc="105">
                <a:latin typeface="Arial"/>
                <a:cs typeface="Arial"/>
              </a:rPr>
              <a:t>exports	</a:t>
            </a:r>
            <a:r>
              <a:rPr dirty="0" sz="1800" spc="-6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10">
                <a:latin typeface="Arial"/>
                <a:cs typeface="Arial"/>
              </a:rPr>
              <a:t>src_folders</a:t>
            </a:r>
            <a:r>
              <a:rPr dirty="0" sz="1800" spc="2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[</a:t>
            </a:r>
            <a:r>
              <a:rPr dirty="0" sz="1800" spc="400">
                <a:solidFill>
                  <a:srgbClr val="0000E6"/>
                </a:solidFill>
                <a:latin typeface="Arial"/>
                <a:cs typeface="Arial"/>
              </a:rPr>
              <a:t>'./tests'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],  </a:t>
            </a:r>
            <a:r>
              <a:rPr dirty="0" sz="1800" spc="200">
                <a:latin typeface="Arial"/>
                <a:cs typeface="Arial"/>
              </a:rPr>
              <a:t>output_folder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4403725" indent="-251460">
              <a:lnSpc>
                <a:spcPct val="100699"/>
              </a:lnSpc>
            </a:pPr>
            <a:r>
              <a:rPr dirty="0" sz="1800" spc="130">
                <a:latin typeface="Arial"/>
                <a:cs typeface="Arial"/>
              </a:rPr>
              <a:t>selenium</a:t>
            </a:r>
            <a:r>
              <a:rPr dirty="0" sz="1800" spc="13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75">
                <a:latin typeface="Arial"/>
                <a:cs typeface="Arial"/>
              </a:rPr>
              <a:t>start_process</a:t>
            </a:r>
            <a:r>
              <a:rPr dirty="0" sz="1800" spc="17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 marR="5080">
              <a:lnSpc>
                <a:spcPct val="100699"/>
              </a:lnSpc>
            </a:pPr>
            <a:r>
              <a:rPr dirty="0" sz="1800" spc="150">
                <a:latin typeface="Arial"/>
                <a:cs typeface="Arial"/>
              </a:rPr>
              <a:t>server_path</a:t>
            </a:r>
            <a:r>
              <a:rPr dirty="0" sz="1800" spc="15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10">
                <a:solidFill>
                  <a:srgbClr val="0000E6"/>
                </a:solidFill>
                <a:latin typeface="Arial"/>
                <a:cs typeface="Arial"/>
              </a:rPr>
              <a:t>'./selenium-server-standalone-2.38.0.jar'</a:t>
            </a:r>
            <a:r>
              <a:rPr dirty="0" sz="1800" spc="21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0">
                <a:latin typeface="Arial"/>
                <a:cs typeface="Arial"/>
              </a:rPr>
              <a:t>log_path</a:t>
            </a:r>
            <a:r>
              <a:rPr dirty="0" sz="1800" spc="16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04">
                <a:latin typeface="Arial"/>
                <a:cs typeface="Arial"/>
              </a:rPr>
              <a:t>host</a:t>
            </a:r>
            <a:r>
              <a:rPr dirty="0" sz="1800" spc="204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65">
                <a:latin typeface="Arial"/>
                <a:cs typeface="Arial"/>
              </a:rPr>
              <a:t>port</a:t>
            </a:r>
            <a:r>
              <a:rPr dirty="0" sz="1800" spc="26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5158105" indent="-251460">
              <a:lnSpc>
                <a:spcPct val="100699"/>
              </a:lnSpc>
              <a:spcBef>
                <a:spcPts val="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 marR="4152265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5613" y="168924"/>
            <a:ext cx="19577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Nightwatch.js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945005"/>
          </a:xfrm>
          <a:custGeom>
            <a:avLst/>
            <a:gdLst/>
            <a:ahLst/>
            <a:cxnLst/>
            <a:rect l="l" t="t" r="r" b="b"/>
            <a:pathLst>
              <a:path w="9144000" h="1945005">
                <a:moveTo>
                  <a:pt x="0" y="1944516"/>
                </a:moveTo>
                <a:lnTo>
                  <a:pt x="9143981" y="1944516"/>
                </a:lnTo>
                <a:lnTo>
                  <a:pt x="9143981" y="0"/>
                </a:lnTo>
                <a:lnTo>
                  <a:pt x="0" y="0"/>
                </a:lnTo>
                <a:lnTo>
                  <a:pt x="0" y="194451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250515"/>
            <a:ext cx="9144000" cy="2893060"/>
          </a:xfrm>
          <a:custGeom>
            <a:avLst/>
            <a:gdLst/>
            <a:ahLst/>
            <a:cxnLst/>
            <a:rect l="l" t="t" r="r" b="b"/>
            <a:pathLst>
              <a:path w="9144000" h="2893060">
                <a:moveTo>
                  <a:pt x="0" y="2892974"/>
                </a:moveTo>
                <a:lnTo>
                  <a:pt x="9143981" y="2892974"/>
                </a:lnTo>
                <a:lnTo>
                  <a:pt x="9143981" y="0"/>
                </a:lnTo>
                <a:lnTo>
                  <a:pt x="0" y="0"/>
                </a:lnTo>
                <a:lnTo>
                  <a:pt x="0" y="289297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944516"/>
            <a:ext cx="9144000" cy="306070"/>
          </a:xfrm>
          <a:custGeom>
            <a:avLst/>
            <a:gdLst/>
            <a:ahLst/>
            <a:cxnLst/>
            <a:rect l="l" t="t" r="r" b="b"/>
            <a:pathLst>
              <a:path w="9144000" h="306069">
                <a:moveTo>
                  <a:pt x="0" y="0"/>
                </a:moveTo>
                <a:lnTo>
                  <a:pt x="9143981" y="0"/>
                </a:lnTo>
                <a:lnTo>
                  <a:pt x="9143981" y="305999"/>
                </a:lnTo>
                <a:lnTo>
                  <a:pt x="0" y="3059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249743"/>
            <a:ext cx="7440930" cy="4995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3525" marR="3775075" indent="-251460">
              <a:lnSpc>
                <a:spcPct val="100699"/>
              </a:lnSpc>
              <a:spcBef>
                <a:spcPts val="85"/>
              </a:spcBef>
              <a:tabLst>
                <a:tab pos="1897380" algn="l"/>
              </a:tabLst>
            </a:pPr>
            <a:r>
              <a:rPr dirty="0" sz="1800" spc="105">
                <a:latin typeface="Arial"/>
                <a:cs typeface="Arial"/>
              </a:rPr>
              <a:t>module</a:t>
            </a:r>
            <a:r>
              <a:rPr dirty="0" sz="18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800" spc="105">
                <a:latin typeface="Arial"/>
                <a:cs typeface="Arial"/>
              </a:rPr>
              <a:t>exports	</a:t>
            </a:r>
            <a:r>
              <a:rPr dirty="0" sz="1800" spc="-6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10">
                <a:latin typeface="Arial"/>
                <a:cs typeface="Arial"/>
              </a:rPr>
              <a:t>src_folders</a:t>
            </a:r>
            <a:r>
              <a:rPr dirty="0" sz="1800" spc="2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[</a:t>
            </a:r>
            <a:r>
              <a:rPr dirty="0" sz="1800" spc="400">
                <a:solidFill>
                  <a:srgbClr val="0000E6"/>
                </a:solidFill>
                <a:latin typeface="Arial"/>
                <a:cs typeface="Arial"/>
              </a:rPr>
              <a:t>'./tests'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],  </a:t>
            </a:r>
            <a:r>
              <a:rPr dirty="0" sz="1800" spc="200">
                <a:latin typeface="Arial"/>
                <a:cs typeface="Arial"/>
              </a:rPr>
              <a:t>output_folder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4403725" indent="-251460">
              <a:lnSpc>
                <a:spcPct val="100699"/>
              </a:lnSpc>
            </a:pPr>
            <a:r>
              <a:rPr dirty="0" sz="1800" spc="130">
                <a:latin typeface="Arial"/>
                <a:cs typeface="Arial"/>
              </a:rPr>
              <a:t>selenium</a:t>
            </a:r>
            <a:r>
              <a:rPr dirty="0" sz="1800" spc="13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75">
                <a:latin typeface="Arial"/>
                <a:cs typeface="Arial"/>
              </a:rPr>
              <a:t>start_process</a:t>
            </a:r>
            <a:r>
              <a:rPr dirty="0" sz="1800" spc="17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 marR="5080">
              <a:lnSpc>
                <a:spcPct val="100699"/>
              </a:lnSpc>
            </a:pPr>
            <a:r>
              <a:rPr dirty="0" sz="1800" spc="150">
                <a:latin typeface="Arial"/>
                <a:cs typeface="Arial"/>
              </a:rPr>
              <a:t>server_path</a:t>
            </a:r>
            <a:r>
              <a:rPr dirty="0" sz="1800" spc="15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10">
                <a:solidFill>
                  <a:srgbClr val="0000E6"/>
                </a:solidFill>
                <a:latin typeface="Arial"/>
                <a:cs typeface="Arial"/>
              </a:rPr>
              <a:t>'./selenium-server-standalone-2.38.0.jar'</a:t>
            </a:r>
            <a:r>
              <a:rPr dirty="0" sz="1800" spc="21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0">
                <a:latin typeface="Arial"/>
                <a:cs typeface="Arial"/>
              </a:rPr>
              <a:t>log_path</a:t>
            </a:r>
            <a:r>
              <a:rPr dirty="0" sz="1800" spc="16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04">
                <a:latin typeface="Arial"/>
                <a:cs typeface="Arial"/>
              </a:rPr>
              <a:t>host</a:t>
            </a:r>
            <a:r>
              <a:rPr dirty="0" sz="1800" spc="204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65">
                <a:latin typeface="Arial"/>
                <a:cs typeface="Arial"/>
              </a:rPr>
              <a:t>port</a:t>
            </a:r>
            <a:r>
              <a:rPr dirty="0" sz="1800" spc="26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5158105" indent="-251460">
              <a:lnSpc>
                <a:spcPct val="100699"/>
              </a:lnSpc>
              <a:spcBef>
                <a:spcPts val="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 marR="4152265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5613" y="168924"/>
            <a:ext cx="19577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Nightwatch.js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62660"/>
          </a:xfrm>
          <a:custGeom>
            <a:avLst/>
            <a:gdLst/>
            <a:ahLst/>
            <a:cxnLst/>
            <a:rect l="l" t="t" r="r" b="b"/>
            <a:pathLst>
              <a:path w="9144000" h="962660">
                <a:moveTo>
                  <a:pt x="0" y="962305"/>
                </a:moveTo>
                <a:lnTo>
                  <a:pt x="9143981" y="962305"/>
                </a:lnTo>
                <a:lnTo>
                  <a:pt x="9143981" y="0"/>
                </a:lnTo>
                <a:lnTo>
                  <a:pt x="0" y="0"/>
                </a:lnTo>
                <a:lnTo>
                  <a:pt x="0" y="96230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25105"/>
            <a:ext cx="9144000" cy="3918585"/>
          </a:xfrm>
          <a:custGeom>
            <a:avLst/>
            <a:gdLst/>
            <a:ahLst/>
            <a:cxnLst/>
            <a:rect l="l" t="t" r="r" b="b"/>
            <a:pathLst>
              <a:path w="9144000" h="3918585">
                <a:moveTo>
                  <a:pt x="0" y="3918384"/>
                </a:moveTo>
                <a:lnTo>
                  <a:pt x="9143981" y="3918384"/>
                </a:lnTo>
                <a:lnTo>
                  <a:pt x="9143981" y="0"/>
                </a:lnTo>
                <a:lnTo>
                  <a:pt x="0" y="0"/>
                </a:lnTo>
                <a:lnTo>
                  <a:pt x="0" y="391838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62305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90">
                <a:moveTo>
                  <a:pt x="0" y="0"/>
                </a:moveTo>
                <a:lnTo>
                  <a:pt x="9143981" y="0"/>
                </a:lnTo>
                <a:lnTo>
                  <a:pt x="9143981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779" y="0"/>
            <a:ext cx="12827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65" b="0">
                <a:solidFill>
                  <a:srgbClr val="000000"/>
                </a:solidFill>
                <a:latin typeface="Arial"/>
                <a:cs typeface="Arial"/>
              </a:rPr>
              <a:t>port</a:t>
            </a:r>
            <a:r>
              <a:rPr dirty="0" sz="1800" spc="265" b="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 b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 b="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144" y="98875"/>
            <a:ext cx="276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8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774" y="651324"/>
            <a:ext cx="4671695" cy="44430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14350" marR="2389505" indent="-251460">
              <a:lnSpc>
                <a:spcPct val="100699"/>
              </a:lnSpc>
              <a:spcBef>
                <a:spcPts val="8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 marR="1383030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85">
                <a:latin typeface="Arial"/>
                <a:cs typeface="Arial"/>
              </a:rPr>
              <a:t>path</a:t>
            </a:r>
            <a:r>
              <a:rPr dirty="0" sz="1800" spc="18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35">
                <a:solidFill>
                  <a:srgbClr val="0000E6"/>
                </a:solidFill>
                <a:latin typeface="Arial"/>
                <a:cs typeface="Arial"/>
              </a:rPr>
              <a:t>'./results/screenshots'</a:t>
            </a:r>
            <a:endParaRPr sz="18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16635" marR="628650" indent="-251460">
              <a:lnSpc>
                <a:spcPct val="100699"/>
              </a:lnSpc>
            </a:pPr>
            <a:r>
              <a:rPr dirty="0" sz="1800" spc="200">
                <a:latin typeface="Arial"/>
                <a:cs typeface="Arial"/>
              </a:rPr>
              <a:t>desiredCapabilities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0">
                <a:latin typeface="Arial"/>
                <a:cs typeface="Arial"/>
              </a:rPr>
              <a:t>browserName</a:t>
            </a:r>
            <a:r>
              <a:rPr dirty="0" sz="1800" spc="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75">
                <a:solidFill>
                  <a:srgbClr val="0000E6"/>
                </a:solidFill>
                <a:latin typeface="Arial"/>
                <a:cs typeface="Arial"/>
              </a:rPr>
              <a:t>'firefox'</a:t>
            </a:r>
            <a:r>
              <a:rPr dirty="0" sz="1800" spc="37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5">
                <a:latin typeface="Arial"/>
                <a:cs typeface="Arial"/>
              </a:rPr>
              <a:t>javascriptEnabled</a:t>
            </a:r>
            <a:r>
              <a:rPr dirty="0" sz="1800" spc="16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45">
                <a:latin typeface="Arial"/>
                <a:cs typeface="Arial"/>
              </a:rPr>
              <a:t>acceptSslCerts</a:t>
            </a:r>
            <a:r>
              <a:rPr dirty="0" sz="1800" spc="1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04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4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35613" y="168924"/>
            <a:ext cx="19577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 b="1">
                <a:solidFill>
                  <a:srgbClr val="FFFFFF"/>
                </a:solidFill>
                <a:latin typeface="Arial"/>
                <a:cs typeface="Arial"/>
              </a:rPr>
              <a:t>Nightwatch.js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42060"/>
          </a:xfrm>
          <a:custGeom>
            <a:avLst/>
            <a:gdLst/>
            <a:ahLst/>
            <a:cxnLst/>
            <a:rect l="l" t="t" r="r" b="b"/>
            <a:pathLst>
              <a:path w="9144000" h="1242060">
                <a:moveTo>
                  <a:pt x="0" y="1241932"/>
                </a:moveTo>
                <a:lnTo>
                  <a:pt x="9143981" y="1241932"/>
                </a:lnTo>
                <a:lnTo>
                  <a:pt x="9143981" y="0"/>
                </a:lnTo>
                <a:lnTo>
                  <a:pt x="0" y="0"/>
                </a:lnTo>
                <a:lnTo>
                  <a:pt x="0" y="124193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504731"/>
            <a:ext cx="9144000" cy="3639185"/>
          </a:xfrm>
          <a:custGeom>
            <a:avLst/>
            <a:gdLst/>
            <a:ahLst/>
            <a:cxnLst/>
            <a:rect l="l" t="t" r="r" b="b"/>
            <a:pathLst>
              <a:path w="9144000" h="3639185">
                <a:moveTo>
                  <a:pt x="0" y="3638757"/>
                </a:moveTo>
                <a:lnTo>
                  <a:pt x="9143981" y="3638757"/>
                </a:lnTo>
                <a:lnTo>
                  <a:pt x="9143981" y="0"/>
                </a:lnTo>
                <a:lnTo>
                  <a:pt x="0" y="0"/>
                </a:lnTo>
                <a:lnTo>
                  <a:pt x="0" y="363875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241932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90">
                <a:moveTo>
                  <a:pt x="0" y="0"/>
                </a:moveTo>
                <a:lnTo>
                  <a:pt x="9143981" y="0"/>
                </a:lnTo>
                <a:lnTo>
                  <a:pt x="9143981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779" y="0"/>
            <a:ext cx="12827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65" b="0">
                <a:solidFill>
                  <a:srgbClr val="000000"/>
                </a:solidFill>
                <a:latin typeface="Arial"/>
                <a:cs typeface="Arial"/>
              </a:rPr>
              <a:t>port</a:t>
            </a:r>
            <a:r>
              <a:rPr dirty="0" sz="1800" spc="265" b="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 b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 b="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144" y="98875"/>
            <a:ext cx="276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8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774" y="651324"/>
            <a:ext cx="4671695" cy="44430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14350" marR="2389505" indent="-251460">
              <a:lnSpc>
                <a:spcPct val="100699"/>
              </a:lnSpc>
              <a:spcBef>
                <a:spcPts val="8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 marR="1383030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85">
                <a:latin typeface="Arial"/>
                <a:cs typeface="Arial"/>
              </a:rPr>
              <a:t>path</a:t>
            </a:r>
            <a:r>
              <a:rPr dirty="0" sz="1800" spc="18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35">
                <a:solidFill>
                  <a:srgbClr val="0000E6"/>
                </a:solidFill>
                <a:latin typeface="Arial"/>
                <a:cs typeface="Arial"/>
              </a:rPr>
              <a:t>'./results/screenshots'</a:t>
            </a:r>
            <a:endParaRPr sz="18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16635" marR="628650" indent="-251460">
              <a:lnSpc>
                <a:spcPct val="100699"/>
              </a:lnSpc>
            </a:pPr>
            <a:r>
              <a:rPr dirty="0" sz="1800" spc="200">
                <a:latin typeface="Arial"/>
                <a:cs typeface="Arial"/>
              </a:rPr>
              <a:t>desiredCapabilities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0">
                <a:latin typeface="Arial"/>
                <a:cs typeface="Arial"/>
              </a:rPr>
              <a:t>browserName</a:t>
            </a:r>
            <a:r>
              <a:rPr dirty="0" sz="1800" spc="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75">
                <a:solidFill>
                  <a:srgbClr val="0000E6"/>
                </a:solidFill>
                <a:latin typeface="Arial"/>
                <a:cs typeface="Arial"/>
              </a:rPr>
              <a:t>'firefox'</a:t>
            </a:r>
            <a:r>
              <a:rPr dirty="0" sz="1800" spc="37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5">
                <a:latin typeface="Arial"/>
                <a:cs typeface="Arial"/>
              </a:rPr>
              <a:t>javascriptEnabled</a:t>
            </a:r>
            <a:r>
              <a:rPr dirty="0" sz="1800" spc="16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45">
                <a:latin typeface="Arial"/>
                <a:cs typeface="Arial"/>
              </a:rPr>
              <a:t>acceptSslCerts</a:t>
            </a:r>
            <a:r>
              <a:rPr dirty="0" sz="1800" spc="1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04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4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35613" y="168924"/>
            <a:ext cx="19577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 b="1">
                <a:solidFill>
                  <a:srgbClr val="FFFFFF"/>
                </a:solidFill>
                <a:latin typeface="Arial"/>
                <a:cs typeface="Arial"/>
              </a:rPr>
              <a:t>Nightwatch.js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0745" y="2228845"/>
            <a:ext cx="4772015" cy="68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22095"/>
          </a:xfrm>
          <a:custGeom>
            <a:avLst/>
            <a:gdLst/>
            <a:ahLst/>
            <a:cxnLst/>
            <a:rect l="l" t="t" r="r" b="b"/>
            <a:pathLst>
              <a:path w="9144000" h="1522095">
                <a:moveTo>
                  <a:pt x="0" y="1521559"/>
                </a:moveTo>
                <a:lnTo>
                  <a:pt x="9143981" y="1521559"/>
                </a:lnTo>
                <a:lnTo>
                  <a:pt x="9143981" y="0"/>
                </a:lnTo>
                <a:lnTo>
                  <a:pt x="0" y="0"/>
                </a:lnTo>
                <a:lnTo>
                  <a:pt x="0" y="152155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784358"/>
            <a:ext cx="9144000" cy="3359150"/>
          </a:xfrm>
          <a:custGeom>
            <a:avLst/>
            <a:gdLst/>
            <a:ahLst/>
            <a:cxnLst/>
            <a:rect l="l" t="t" r="r" b="b"/>
            <a:pathLst>
              <a:path w="9144000" h="3359150">
                <a:moveTo>
                  <a:pt x="0" y="3359130"/>
                </a:moveTo>
                <a:lnTo>
                  <a:pt x="9143981" y="3359130"/>
                </a:lnTo>
                <a:lnTo>
                  <a:pt x="9143981" y="0"/>
                </a:lnTo>
                <a:lnTo>
                  <a:pt x="0" y="0"/>
                </a:lnTo>
                <a:lnTo>
                  <a:pt x="0" y="335913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521559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89">
                <a:moveTo>
                  <a:pt x="0" y="0"/>
                </a:moveTo>
                <a:lnTo>
                  <a:pt x="9143981" y="0"/>
                </a:lnTo>
                <a:lnTo>
                  <a:pt x="9143981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779" y="0"/>
            <a:ext cx="12827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65" b="0">
                <a:solidFill>
                  <a:srgbClr val="000000"/>
                </a:solidFill>
                <a:latin typeface="Arial"/>
                <a:cs typeface="Arial"/>
              </a:rPr>
              <a:t>port</a:t>
            </a:r>
            <a:r>
              <a:rPr dirty="0" sz="1800" spc="265" b="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 b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 b="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144" y="98875"/>
            <a:ext cx="276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8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774" y="651324"/>
            <a:ext cx="4671695" cy="44430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14350" marR="2389505" indent="-251460">
              <a:lnSpc>
                <a:spcPct val="100699"/>
              </a:lnSpc>
              <a:spcBef>
                <a:spcPts val="8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 marR="1383030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5"/>
              </a:spcBef>
            </a:pPr>
            <a:r>
              <a:rPr dirty="0" sz="1800" spc="185">
                <a:latin typeface="Arial"/>
                <a:cs typeface="Arial"/>
              </a:rPr>
              <a:t>path</a:t>
            </a:r>
            <a:r>
              <a:rPr dirty="0" sz="1800" spc="18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35">
                <a:solidFill>
                  <a:srgbClr val="0000E6"/>
                </a:solidFill>
                <a:latin typeface="Arial"/>
                <a:cs typeface="Arial"/>
              </a:rPr>
              <a:t>'./results/screenshots'</a:t>
            </a:r>
            <a:endParaRPr sz="18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16635" marR="628650" indent="-251460">
              <a:lnSpc>
                <a:spcPct val="100699"/>
              </a:lnSpc>
            </a:pPr>
            <a:r>
              <a:rPr dirty="0" sz="1800" spc="200">
                <a:latin typeface="Arial"/>
                <a:cs typeface="Arial"/>
              </a:rPr>
              <a:t>desiredCapabilities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0">
                <a:latin typeface="Arial"/>
                <a:cs typeface="Arial"/>
              </a:rPr>
              <a:t>browserName</a:t>
            </a:r>
            <a:r>
              <a:rPr dirty="0" sz="1800" spc="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75">
                <a:solidFill>
                  <a:srgbClr val="0000E6"/>
                </a:solidFill>
                <a:latin typeface="Arial"/>
                <a:cs typeface="Arial"/>
              </a:rPr>
              <a:t>'firefox'</a:t>
            </a:r>
            <a:r>
              <a:rPr dirty="0" sz="1800" spc="37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5">
                <a:latin typeface="Arial"/>
                <a:cs typeface="Arial"/>
              </a:rPr>
              <a:t>javascriptEnabled</a:t>
            </a:r>
            <a:r>
              <a:rPr dirty="0" sz="1800" spc="16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45">
                <a:latin typeface="Arial"/>
                <a:cs typeface="Arial"/>
              </a:rPr>
              <a:t>acceptSslCerts</a:t>
            </a:r>
            <a:r>
              <a:rPr dirty="0" sz="1800" spc="1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04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4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35613" y="168924"/>
            <a:ext cx="19577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 b="1">
                <a:solidFill>
                  <a:srgbClr val="FFFFFF"/>
                </a:solidFill>
                <a:latin typeface="Arial"/>
                <a:cs typeface="Arial"/>
              </a:rPr>
              <a:t>Nightwatch.js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64205"/>
          </a:xfrm>
          <a:custGeom>
            <a:avLst/>
            <a:gdLst/>
            <a:ahLst/>
            <a:cxnLst/>
            <a:rect l="l" t="t" r="r" b="b"/>
            <a:pathLst>
              <a:path w="9144000" h="3164205">
                <a:moveTo>
                  <a:pt x="0" y="3163718"/>
                </a:moveTo>
                <a:lnTo>
                  <a:pt x="9143981" y="3163718"/>
                </a:lnTo>
                <a:lnTo>
                  <a:pt x="9143981" y="0"/>
                </a:lnTo>
                <a:lnTo>
                  <a:pt x="0" y="0"/>
                </a:lnTo>
                <a:lnTo>
                  <a:pt x="0" y="316371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26518"/>
            <a:ext cx="9144000" cy="1717039"/>
          </a:xfrm>
          <a:custGeom>
            <a:avLst/>
            <a:gdLst/>
            <a:ahLst/>
            <a:cxnLst/>
            <a:rect l="l" t="t" r="r" b="b"/>
            <a:pathLst>
              <a:path w="9144000" h="1717039">
                <a:moveTo>
                  <a:pt x="0" y="1716971"/>
                </a:moveTo>
                <a:lnTo>
                  <a:pt x="9143981" y="1716971"/>
                </a:lnTo>
                <a:lnTo>
                  <a:pt x="9143981" y="0"/>
                </a:lnTo>
                <a:lnTo>
                  <a:pt x="0" y="0"/>
                </a:lnTo>
                <a:lnTo>
                  <a:pt x="0" y="171697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5779" y="0"/>
            <a:ext cx="12827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65" b="0">
                <a:solidFill>
                  <a:srgbClr val="000000"/>
                </a:solidFill>
                <a:latin typeface="Arial"/>
                <a:cs typeface="Arial"/>
              </a:rPr>
              <a:t>port</a:t>
            </a:r>
            <a:r>
              <a:rPr dirty="0" sz="1800" spc="265" b="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 b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 b="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144" y="98875"/>
            <a:ext cx="276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8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776" y="651324"/>
            <a:ext cx="4420870" cy="25095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3525" marR="2389505" indent="-251460">
              <a:lnSpc>
                <a:spcPct val="100699"/>
              </a:lnSpc>
              <a:spcBef>
                <a:spcPts val="8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 marR="1383030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85">
                <a:latin typeface="Arial"/>
                <a:cs typeface="Arial"/>
              </a:rPr>
              <a:t>path</a:t>
            </a:r>
            <a:r>
              <a:rPr dirty="0" sz="1800" spc="18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35">
                <a:solidFill>
                  <a:srgbClr val="0000E6"/>
                </a:solidFill>
                <a:latin typeface="Arial"/>
                <a:cs typeface="Arial"/>
              </a:rPr>
              <a:t>'./results/screenshots'</a:t>
            </a:r>
            <a:endParaRPr sz="18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00">
                <a:latin typeface="Arial"/>
                <a:cs typeface="Arial"/>
              </a:rPr>
              <a:t>desiredCapabilities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3163718"/>
            <a:ext cx="9144000" cy="26289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1270000">
              <a:lnSpc>
                <a:spcPts val="2050"/>
              </a:lnSpc>
            </a:pPr>
            <a:r>
              <a:rPr dirty="0" sz="1800" spc="10">
                <a:latin typeface="Arial"/>
                <a:cs typeface="Arial"/>
              </a:rPr>
              <a:t>browserName</a:t>
            </a:r>
            <a:r>
              <a:rPr dirty="0" sz="1800" spc="1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75">
                <a:solidFill>
                  <a:srgbClr val="0000E6"/>
                </a:solidFill>
                <a:latin typeface="Arial"/>
                <a:cs typeface="Arial"/>
              </a:rPr>
              <a:t>'firefox'</a:t>
            </a:r>
            <a:r>
              <a:rPr dirty="0" sz="1800" spc="37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74" y="3413569"/>
            <a:ext cx="4034790" cy="16808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003935" marR="5080">
              <a:lnSpc>
                <a:spcPct val="100699"/>
              </a:lnSpc>
              <a:spcBef>
                <a:spcPts val="85"/>
              </a:spcBef>
            </a:pPr>
            <a:r>
              <a:rPr dirty="0" sz="1800" spc="165">
                <a:latin typeface="Arial"/>
                <a:cs typeface="Arial"/>
              </a:rPr>
              <a:t>javascriptEnabled</a:t>
            </a:r>
            <a:r>
              <a:rPr dirty="0" sz="1800" spc="16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45">
                <a:latin typeface="Arial"/>
                <a:cs typeface="Arial"/>
              </a:rPr>
              <a:t>acceptSslCerts</a:t>
            </a:r>
            <a:r>
              <a:rPr dirty="0" sz="1800" spc="1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04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02284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800" spc="4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35613" y="168924"/>
            <a:ext cx="19577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 b="1">
                <a:solidFill>
                  <a:srgbClr val="FFFFFF"/>
                </a:solidFill>
                <a:latin typeface="Arial"/>
                <a:cs typeface="Arial"/>
              </a:rPr>
              <a:t>Nightwatch.js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5473" y="2381182"/>
            <a:ext cx="708914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  <a:tab pos="2157095" algn="l"/>
                <a:tab pos="2616835" algn="l"/>
                <a:tab pos="5080635" algn="l"/>
                <a:tab pos="6002020" algn="l"/>
              </a:tabLst>
            </a:pPr>
            <a:r>
              <a:rPr dirty="0" spc="-80" b="0">
                <a:solidFill>
                  <a:srgbClr val="D1D1D1"/>
                </a:solidFill>
                <a:latin typeface="Arial"/>
                <a:cs typeface="Arial"/>
              </a:rPr>
              <a:t>&gt;</a:t>
            </a:r>
            <a:r>
              <a:rPr dirty="0" spc="-80" b="0">
                <a:solidFill>
                  <a:srgbClr val="D1D1D1"/>
                </a:solidFill>
                <a:latin typeface="Arial"/>
                <a:cs typeface="Arial"/>
              </a:rPr>
              <a:t>	</a:t>
            </a:r>
            <a:r>
              <a:rPr dirty="0" spc="145" b="0">
                <a:solidFill>
                  <a:srgbClr val="D1D1D1"/>
                </a:solidFill>
                <a:latin typeface="Arial"/>
                <a:cs typeface="Arial"/>
              </a:rPr>
              <a:t>nightwatc</a:t>
            </a:r>
            <a:r>
              <a:rPr dirty="0" spc="180" b="0">
                <a:solidFill>
                  <a:srgbClr val="D1D1D1"/>
                </a:solidFill>
                <a:latin typeface="Arial"/>
                <a:cs typeface="Arial"/>
              </a:rPr>
              <a:t>h</a:t>
            </a:r>
            <a:r>
              <a:rPr dirty="0" b="0">
                <a:solidFill>
                  <a:srgbClr val="D1D1D1"/>
                </a:solidFill>
                <a:latin typeface="Arial"/>
                <a:cs typeface="Arial"/>
              </a:rPr>
              <a:t>	</a:t>
            </a:r>
            <a:r>
              <a:rPr dirty="0" spc="225" b="0">
                <a:solidFill>
                  <a:srgbClr val="D1D1D1"/>
                </a:solidFill>
                <a:latin typeface="Arial"/>
                <a:cs typeface="Arial"/>
              </a:rPr>
              <a:t>-</a:t>
            </a:r>
            <a:r>
              <a:rPr dirty="0" spc="350" b="0">
                <a:solidFill>
                  <a:srgbClr val="D1D1D1"/>
                </a:solidFill>
                <a:latin typeface="Arial"/>
                <a:cs typeface="Arial"/>
              </a:rPr>
              <a:t>c</a:t>
            </a:r>
            <a:r>
              <a:rPr dirty="0" b="0">
                <a:solidFill>
                  <a:srgbClr val="D1D1D1"/>
                </a:solidFill>
                <a:latin typeface="Arial"/>
                <a:cs typeface="Arial"/>
              </a:rPr>
              <a:t>	</a:t>
            </a:r>
            <a:r>
              <a:rPr dirty="0" spc="590" b="0">
                <a:solidFill>
                  <a:srgbClr val="D1D1D1"/>
                </a:solidFill>
                <a:latin typeface="Arial"/>
                <a:cs typeface="Arial"/>
              </a:rPr>
              <a:t>.</a:t>
            </a:r>
            <a:r>
              <a:rPr dirty="0" spc="645" b="0">
                <a:solidFill>
                  <a:srgbClr val="D1D1D1"/>
                </a:solidFill>
                <a:latin typeface="Arial"/>
                <a:cs typeface="Arial"/>
              </a:rPr>
              <a:t>/</a:t>
            </a:r>
            <a:r>
              <a:rPr dirty="0" spc="195" b="0">
                <a:solidFill>
                  <a:srgbClr val="FF9900"/>
                </a:solidFill>
                <a:latin typeface="Arial"/>
                <a:cs typeface="Arial"/>
              </a:rPr>
              <a:t>Nightwatch.j</a:t>
            </a:r>
            <a:r>
              <a:rPr dirty="0" spc="220" b="0">
                <a:solidFill>
                  <a:srgbClr val="FF9900"/>
                </a:solidFill>
                <a:latin typeface="Arial"/>
                <a:cs typeface="Arial"/>
              </a:rPr>
              <a:t>s</a:t>
            </a:r>
            <a:r>
              <a:rPr dirty="0" b="0">
                <a:solidFill>
                  <a:srgbClr val="FF9900"/>
                </a:solidFill>
                <a:latin typeface="Arial"/>
                <a:cs typeface="Arial"/>
              </a:rPr>
              <a:t>	</a:t>
            </a:r>
            <a:r>
              <a:rPr dirty="0" spc="195" b="0">
                <a:solidFill>
                  <a:srgbClr val="D1D1D1"/>
                </a:solidFill>
                <a:latin typeface="Arial"/>
                <a:cs typeface="Arial"/>
              </a:rPr>
              <a:t>--en</a:t>
            </a:r>
            <a:r>
              <a:rPr dirty="0" spc="225" b="0">
                <a:solidFill>
                  <a:srgbClr val="D1D1D1"/>
                </a:solidFill>
                <a:latin typeface="Arial"/>
                <a:cs typeface="Arial"/>
              </a:rPr>
              <a:t>v</a:t>
            </a:r>
            <a:r>
              <a:rPr dirty="0" b="0">
                <a:solidFill>
                  <a:srgbClr val="D1D1D1"/>
                </a:solidFill>
                <a:latin typeface="Arial"/>
                <a:cs typeface="Arial"/>
              </a:rPr>
              <a:t>	</a:t>
            </a:r>
            <a:r>
              <a:rPr dirty="0" spc="260" b="0">
                <a:solidFill>
                  <a:srgbClr val="FF9900"/>
                </a:solidFill>
                <a:latin typeface="Arial"/>
                <a:cs typeface="Arial"/>
              </a:rPr>
              <a:t>default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5473" y="880997"/>
            <a:ext cx="5086350" cy="136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1237615" algn="l"/>
                <a:tab pos="2004060" algn="l"/>
              </a:tabLst>
            </a:pPr>
            <a:r>
              <a:rPr dirty="0" sz="2200" spc="260">
                <a:solidFill>
                  <a:srgbClr val="00FFFF"/>
                </a:solidFill>
                <a:latin typeface="Arial"/>
                <a:cs typeface="Arial"/>
              </a:rPr>
              <a:t>[Login]	</a:t>
            </a:r>
            <a:r>
              <a:rPr dirty="0" sz="2200" spc="135">
                <a:solidFill>
                  <a:srgbClr val="00FFFF"/>
                </a:solidFill>
                <a:latin typeface="Arial"/>
                <a:cs typeface="Arial"/>
              </a:rPr>
              <a:t>Test	</a:t>
            </a:r>
            <a:r>
              <a:rPr dirty="0" sz="2200" spc="200">
                <a:solidFill>
                  <a:srgbClr val="00FFFF"/>
                </a:solidFill>
                <a:latin typeface="Arial"/>
                <a:cs typeface="Arial"/>
              </a:rPr>
              <a:t>Suite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-85">
                <a:solidFill>
                  <a:srgbClr val="FF00FF"/>
                </a:solidFill>
                <a:latin typeface="Arial"/>
                <a:cs typeface="Arial"/>
              </a:rPr>
              <a:t>==================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48130" algn="l"/>
                <a:tab pos="2313940" algn="l"/>
                <a:tab pos="2927350" algn="l"/>
                <a:tab pos="3693160" algn="l"/>
                <a:tab pos="4305935" algn="l"/>
              </a:tabLst>
            </a:pPr>
            <a:r>
              <a:rPr dirty="0" sz="2200" spc="100">
                <a:solidFill>
                  <a:srgbClr val="D1D1D1"/>
                </a:solidFill>
                <a:latin typeface="Arial"/>
                <a:cs typeface="Arial"/>
              </a:rPr>
              <a:t>Running:	</a:t>
            </a:r>
            <a:r>
              <a:rPr dirty="0" sz="2200" spc="500">
                <a:solidFill>
                  <a:srgbClr val="00FF00"/>
                </a:solidFill>
                <a:latin typeface="Arial"/>
                <a:cs typeface="Arial"/>
              </a:rPr>
              <a:t>Fill	</a:t>
            </a:r>
            <a:r>
              <a:rPr dirty="0" sz="2200" spc="185">
                <a:solidFill>
                  <a:srgbClr val="00FF00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FF00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FF00"/>
                </a:solidFill>
                <a:latin typeface="Arial"/>
                <a:cs typeface="Arial"/>
              </a:rPr>
              <a:t>and	</a:t>
            </a:r>
            <a:r>
              <a:rPr dirty="0" sz="2200" spc="270">
                <a:solidFill>
                  <a:srgbClr val="00FF00"/>
                </a:solidFill>
                <a:latin typeface="Arial"/>
                <a:cs typeface="Arial"/>
              </a:rPr>
              <a:t>login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423" y="2599859"/>
          <a:ext cx="7851140" cy="645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/>
                <a:gridCol w="1302385"/>
                <a:gridCol w="459740"/>
                <a:gridCol w="612775"/>
                <a:gridCol w="765810"/>
                <a:gridCol w="918844"/>
                <a:gridCol w="1071879"/>
                <a:gridCol w="2253614"/>
              </a:tblGrid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</a:pPr>
                      <a:r>
                        <a:rPr dirty="0" sz="2200">
                          <a:solidFill>
                            <a:srgbClr val="00FF00"/>
                          </a:solidFill>
                          <a:latin typeface="DejaVu Sans"/>
                          <a:cs typeface="DejaVu Sans"/>
                        </a:rPr>
                        <a:t>✔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330"/>
                        </a:lnSpc>
                      </a:pPr>
                      <a:r>
                        <a:rPr dirty="0" sz="2200" spc="-5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Testing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dirty="0" sz="2200" spc="650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dirty="0" sz="2200" spc="185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dirty="0" sz="2200" spc="-20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page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0"/>
                        </a:lnSpc>
                      </a:pPr>
                      <a:r>
                        <a:rPr dirty="0" sz="2200" spc="515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330"/>
                        </a:lnSpc>
                      </a:pPr>
                      <a:r>
                        <a:rPr dirty="0" sz="2200" spc="120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equals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330"/>
                        </a:lnSpc>
                        <a:tabLst>
                          <a:tab pos="1456055" algn="l"/>
                        </a:tabLst>
                      </a:pPr>
                      <a:r>
                        <a:rPr dirty="0" sz="2200" spc="-100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"Awesome	</a:t>
                      </a:r>
                      <a:r>
                        <a:rPr dirty="0" sz="2200" spc="140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App".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415"/>
                        </a:lnSpc>
                      </a:pPr>
                      <a:r>
                        <a:rPr dirty="0" sz="2200">
                          <a:solidFill>
                            <a:srgbClr val="00FF00"/>
                          </a:solidFill>
                          <a:latin typeface="DejaVu Sans"/>
                          <a:cs typeface="DejaVu Sans"/>
                        </a:rPr>
                        <a:t>✔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ts val="2415"/>
                        </a:lnSpc>
                      </a:pPr>
                      <a:r>
                        <a:rPr dirty="0" sz="2200" spc="-5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Testing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dirty="0" sz="2200" spc="650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if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dirty="0" sz="2200" spc="185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dirty="0" sz="2200" spc="-20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page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415"/>
                        </a:lnSpc>
                      </a:pPr>
                      <a:r>
                        <a:rPr dirty="0" sz="2200" spc="515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415"/>
                        </a:lnSpc>
                      </a:pPr>
                      <a:r>
                        <a:rPr dirty="0" sz="2200" spc="120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equals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415"/>
                        </a:lnSpc>
                      </a:pPr>
                      <a:r>
                        <a:rPr dirty="0" sz="2200" spc="114">
                          <a:solidFill>
                            <a:srgbClr val="D1D1D1"/>
                          </a:solidFill>
                          <a:latin typeface="Arial"/>
                          <a:cs typeface="Arial"/>
                        </a:rPr>
                        <a:t>"Welcome!".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5473" y="3547992"/>
            <a:ext cx="60039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5475" algn="l"/>
                <a:tab pos="933450" algn="l"/>
                <a:tab pos="1852930" algn="l"/>
                <a:tab pos="3538220" algn="l"/>
                <a:tab pos="4763770" algn="l"/>
              </a:tabLst>
            </a:pPr>
            <a:r>
              <a:rPr dirty="0" sz="2200" spc="-75">
                <a:solidFill>
                  <a:srgbClr val="00FF00"/>
                </a:solidFill>
                <a:latin typeface="Arial"/>
                <a:cs typeface="Arial"/>
              </a:rPr>
              <a:t>OK</a:t>
            </a:r>
            <a:r>
              <a:rPr dirty="0" sz="2200" spc="-30">
                <a:solidFill>
                  <a:srgbClr val="00FF00"/>
                </a:solidFill>
                <a:latin typeface="Arial"/>
                <a:cs typeface="Arial"/>
              </a:rPr>
              <a:t>.</a:t>
            </a:r>
            <a:r>
              <a:rPr dirty="0" sz="220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dirty="0" sz="2200" spc="-15">
                <a:solidFill>
                  <a:srgbClr val="00FF00"/>
                </a:solidFill>
                <a:latin typeface="Arial"/>
                <a:cs typeface="Arial"/>
              </a:rPr>
              <a:t>2</a:t>
            </a:r>
            <a:r>
              <a:rPr dirty="0" sz="220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dirty="0" sz="2200" spc="409">
                <a:solidFill>
                  <a:srgbClr val="D1D1D1"/>
                </a:solidFill>
                <a:latin typeface="Arial"/>
                <a:cs typeface="Arial"/>
              </a:rPr>
              <a:t>tota</a:t>
            </a:r>
            <a:r>
              <a:rPr dirty="0" sz="2200" spc="220">
                <a:solidFill>
                  <a:srgbClr val="D1D1D1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D1D1D1"/>
                </a:solidFill>
                <a:latin typeface="Arial"/>
                <a:cs typeface="Arial"/>
              </a:rPr>
              <a:t>	</a:t>
            </a:r>
            <a:r>
              <a:rPr dirty="0" sz="2200" spc="195">
                <a:solidFill>
                  <a:srgbClr val="D1D1D1"/>
                </a:solidFill>
                <a:latin typeface="Arial"/>
                <a:cs typeface="Arial"/>
              </a:rPr>
              <a:t>assertion</a:t>
            </a:r>
            <a:r>
              <a:rPr dirty="0" sz="2200" spc="225">
                <a:solidFill>
                  <a:srgbClr val="D1D1D1"/>
                </a:solidFill>
                <a:latin typeface="Arial"/>
                <a:cs typeface="Arial"/>
              </a:rPr>
              <a:t>s</a:t>
            </a:r>
            <a:r>
              <a:rPr dirty="0" sz="2200">
                <a:solidFill>
                  <a:srgbClr val="D1D1D1"/>
                </a:solidFill>
                <a:latin typeface="Arial"/>
                <a:cs typeface="Arial"/>
              </a:rPr>
              <a:t>	</a:t>
            </a:r>
            <a:r>
              <a:rPr dirty="0" sz="2200" spc="110">
                <a:solidFill>
                  <a:srgbClr val="D1D1D1"/>
                </a:solidFill>
                <a:latin typeface="Arial"/>
                <a:cs typeface="Arial"/>
              </a:rPr>
              <a:t>passed</a:t>
            </a:r>
            <a:r>
              <a:rPr dirty="0" sz="2200" spc="60">
                <a:solidFill>
                  <a:srgbClr val="D1D1D1"/>
                </a:solidFill>
                <a:latin typeface="Arial"/>
                <a:cs typeface="Arial"/>
              </a:rPr>
              <a:t>.</a:t>
            </a:r>
            <a:r>
              <a:rPr dirty="0" sz="2200">
                <a:solidFill>
                  <a:srgbClr val="D1D1D1"/>
                </a:solidFill>
                <a:latin typeface="Arial"/>
                <a:cs typeface="Arial"/>
              </a:rPr>
              <a:t>	</a:t>
            </a:r>
            <a:r>
              <a:rPr dirty="0" sz="2200" spc="195">
                <a:solidFill>
                  <a:srgbClr val="D1D1D1"/>
                </a:solidFill>
                <a:latin typeface="Arial"/>
                <a:cs typeface="Arial"/>
              </a:rPr>
              <a:t>(2.233s)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5669813" y="1727046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19">
                <a:moveTo>
                  <a:pt x="257699" y="515398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7" y="128849"/>
                </a:lnTo>
                <a:lnTo>
                  <a:pt x="1077597" y="386549"/>
                </a:lnTo>
                <a:lnTo>
                  <a:pt x="257699" y="386549"/>
                </a:lnTo>
                <a:lnTo>
                  <a:pt x="257699" y="51539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5669813" y="1727046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19">
                <a:moveTo>
                  <a:pt x="257699" y="515398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7" y="128849"/>
                </a:lnTo>
                <a:lnTo>
                  <a:pt x="1077597" y="386549"/>
                </a:lnTo>
                <a:lnTo>
                  <a:pt x="257699" y="386549"/>
                </a:lnTo>
                <a:lnTo>
                  <a:pt x="257699" y="51539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7604384" y="2356295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19">
                <a:moveTo>
                  <a:pt x="257699" y="515398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7597" y="128849"/>
                </a:lnTo>
                <a:lnTo>
                  <a:pt x="1077597" y="386549"/>
                </a:lnTo>
                <a:lnTo>
                  <a:pt x="257699" y="386549"/>
                </a:lnTo>
                <a:lnTo>
                  <a:pt x="257699" y="51539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781654"/>
            <a:ext cx="7858759" cy="4027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 marR="465455" indent="-306705">
              <a:lnSpc>
                <a:spcPts val="2620"/>
              </a:lnSpc>
              <a:spcBef>
                <a:spcPts val="95"/>
              </a:spcBef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90">
                <a:solidFill>
                  <a:srgbClr val="0000E6"/>
                </a:solidFill>
                <a:latin typeface="Arial"/>
                <a:cs typeface="Arial"/>
              </a:rPr>
              <a:t>'Fil</a:t>
            </a:r>
            <a:r>
              <a:rPr dirty="0" sz="2200" spc="425">
                <a:solidFill>
                  <a:srgbClr val="0000E6"/>
                </a:solidFill>
                <a:latin typeface="Arial"/>
                <a:cs typeface="Arial"/>
              </a:rPr>
              <a:t>l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220">
                <a:solidFill>
                  <a:srgbClr val="0000E6"/>
                </a:solidFill>
                <a:latin typeface="Arial"/>
                <a:cs typeface="Arial"/>
              </a:rPr>
              <a:t>ou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80">
                <a:solidFill>
                  <a:srgbClr val="0000E6"/>
                </a:solidFill>
                <a:latin typeface="Arial"/>
                <a:cs typeface="Arial"/>
              </a:rPr>
              <a:t>for</a:t>
            </a:r>
            <a:r>
              <a:rPr dirty="0" sz="2200" spc="180">
                <a:solidFill>
                  <a:srgbClr val="0000E6"/>
                </a:solidFill>
                <a:latin typeface="Arial"/>
                <a:cs typeface="Arial"/>
              </a:rPr>
              <a:t>m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</a:t>
            </a:r>
            <a:r>
              <a:rPr dirty="0" sz="2200" spc="-15">
                <a:solidFill>
                  <a:srgbClr val="0000E6"/>
                </a:solidFill>
                <a:latin typeface="Arial"/>
                <a:cs typeface="Arial"/>
              </a:rPr>
              <a:t>d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395">
                <a:solidFill>
                  <a:srgbClr val="0000E6"/>
                </a:solidFill>
                <a:latin typeface="Arial"/>
                <a:cs typeface="Arial"/>
              </a:rPr>
              <a:t>login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114" b="1">
                <a:solidFill>
                  <a:srgbClr val="800000"/>
                </a:solidFill>
                <a:latin typeface="Arial"/>
                <a:cs typeface="Arial"/>
              </a:rPr>
              <a:t>functio</a:t>
            </a:r>
            <a:r>
              <a:rPr dirty="0" sz="2200" spc="155" b="1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dirty="0" sz="220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65">
                <a:latin typeface="Arial"/>
                <a:cs typeface="Arial"/>
              </a:rPr>
              <a:t>clien</a:t>
            </a:r>
            <a:r>
              <a:rPr dirty="0" sz="2200" spc="254">
                <a:latin typeface="Arial"/>
                <a:cs typeface="Arial"/>
              </a:rPr>
              <a:t>t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2200">
                <a:solidFill>
                  <a:srgbClr val="80802F"/>
                </a:solidFill>
                <a:latin typeface="Arial"/>
                <a:cs typeface="Arial"/>
              </a:rPr>
              <a:t>	</a:t>
            </a:r>
            <a:r>
              <a:rPr dirty="0" sz="2200" spc="42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540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8068933" y="2733869"/>
            <a:ext cx="1075055" cy="515620"/>
          </a:xfrm>
          <a:custGeom>
            <a:avLst/>
            <a:gdLst/>
            <a:ahLst/>
            <a:cxnLst/>
            <a:rect l="l" t="t" r="r" b="b"/>
            <a:pathLst>
              <a:path w="1075054" h="515619">
                <a:moveTo>
                  <a:pt x="257699" y="515398"/>
                </a:moveTo>
                <a:lnTo>
                  <a:pt x="0" y="257699"/>
                </a:lnTo>
                <a:lnTo>
                  <a:pt x="257699" y="0"/>
                </a:lnTo>
                <a:lnTo>
                  <a:pt x="257699" y="128849"/>
                </a:lnTo>
                <a:lnTo>
                  <a:pt x="1075047" y="128849"/>
                </a:lnTo>
                <a:lnTo>
                  <a:pt x="1075047" y="386549"/>
                </a:lnTo>
                <a:lnTo>
                  <a:pt x="257699" y="386549"/>
                </a:lnTo>
                <a:lnTo>
                  <a:pt x="257699" y="51539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3" y="679648"/>
            <a:ext cx="4390430" cy="444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0340" y="1375889"/>
            <a:ext cx="322008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b="0">
                <a:solidFill>
                  <a:srgbClr val="000000"/>
                </a:solidFill>
                <a:latin typeface="Impact"/>
                <a:cs typeface="Impact"/>
              </a:rPr>
              <a:t>Y U</a:t>
            </a:r>
            <a:r>
              <a:rPr dirty="0" sz="4500" spc="-114" b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dirty="0" sz="4500" spc="-5" b="0">
                <a:solidFill>
                  <a:srgbClr val="000000"/>
                </a:solidFill>
                <a:latin typeface="Impact"/>
                <a:cs typeface="Impact"/>
              </a:rPr>
              <a:t>HARDCODE  VALUES</a:t>
            </a:r>
            <a:r>
              <a:rPr dirty="0" sz="4500" spc="-25" b="0">
                <a:solidFill>
                  <a:srgbClr val="000000"/>
                </a:solidFill>
                <a:latin typeface="Impact"/>
                <a:cs typeface="Impact"/>
              </a:rPr>
              <a:t> </a:t>
            </a:r>
            <a:r>
              <a:rPr dirty="0" sz="4500" spc="-5" b="0">
                <a:solidFill>
                  <a:srgbClr val="000000"/>
                </a:solidFill>
                <a:latin typeface="Impact"/>
                <a:cs typeface="Impact"/>
              </a:rPr>
              <a:t>???</a:t>
            </a:r>
            <a:endParaRPr sz="45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955164"/>
          </a:xfrm>
          <a:custGeom>
            <a:avLst/>
            <a:gdLst/>
            <a:ahLst/>
            <a:cxnLst/>
            <a:rect l="l" t="t" r="r" b="b"/>
            <a:pathLst>
              <a:path w="9144000" h="1955164">
                <a:moveTo>
                  <a:pt x="0" y="1955011"/>
                </a:moveTo>
                <a:lnTo>
                  <a:pt x="9143981" y="1955011"/>
                </a:lnTo>
                <a:lnTo>
                  <a:pt x="9143981" y="0"/>
                </a:lnTo>
                <a:lnTo>
                  <a:pt x="0" y="0"/>
                </a:lnTo>
                <a:lnTo>
                  <a:pt x="0" y="1955011"/>
                </a:lnTo>
                <a:close/>
              </a:path>
            </a:pathLst>
          </a:custGeom>
          <a:solidFill>
            <a:srgbClr val="FF7E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861319"/>
            <a:ext cx="9144000" cy="2282190"/>
          </a:xfrm>
          <a:custGeom>
            <a:avLst/>
            <a:gdLst/>
            <a:ahLst/>
            <a:cxnLst/>
            <a:rect l="l" t="t" r="r" b="b"/>
            <a:pathLst>
              <a:path w="9144000" h="2282190">
                <a:moveTo>
                  <a:pt x="0" y="2282170"/>
                </a:moveTo>
                <a:lnTo>
                  <a:pt x="9143981" y="2282170"/>
                </a:lnTo>
                <a:lnTo>
                  <a:pt x="9143981" y="0"/>
                </a:lnTo>
                <a:lnTo>
                  <a:pt x="0" y="0"/>
                </a:lnTo>
                <a:lnTo>
                  <a:pt x="0" y="2282170"/>
                </a:lnTo>
                <a:close/>
              </a:path>
            </a:pathLst>
          </a:custGeom>
          <a:solidFill>
            <a:srgbClr val="FF7E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" y="1955011"/>
            <a:ext cx="9144000" cy="906780"/>
          </a:xfrm>
          <a:custGeom>
            <a:avLst/>
            <a:gdLst/>
            <a:ahLst/>
            <a:cxnLst/>
            <a:rect l="l" t="t" r="r" b="b"/>
            <a:pathLst>
              <a:path w="9144000" h="906780">
                <a:moveTo>
                  <a:pt x="0" y="0"/>
                </a:moveTo>
                <a:lnTo>
                  <a:pt x="9143972" y="0"/>
                </a:lnTo>
                <a:lnTo>
                  <a:pt x="9143972" y="906308"/>
                </a:lnTo>
                <a:lnTo>
                  <a:pt x="0" y="9063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7011" y="1996785"/>
            <a:ext cx="457009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05" b="0">
                <a:latin typeface="Trebuchet MS"/>
                <a:cs typeface="Trebuchet MS"/>
              </a:rPr>
              <a:t>Data </a:t>
            </a:r>
            <a:r>
              <a:rPr dirty="0" sz="4500" spc="-20" b="0">
                <a:latin typeface="Trebuchet MS"/>
                <a:cs typeface="Trebuchet MS"/>
              </a:rPr>
              <a:t>Driven</a:t>
            </a:r>
            <a:r>
              <a:rPr dirty="0" sz="4500" spc="-815" b="0">
                <a:latin typeface="Trebuchet MS"/>
                <a:cs typeface="Trebuchet MS"/>
              </a:rPr>
              <a:t> </a:t>
            </a:r>
            <a:r>
              <a:rPr dirty="0" sz="4500" spc="140" b="0">
                <a:latin typeface="Trebuchet MS"/>
                <a:cs typeface="Trebuchet MS"/>
              </a:rPr>
              <a:t>Tests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4085"/>
          </a:xfrm>
          <a:custGeom>
            <a:avLst/>
            <a:gdLst/>
            <a:ahLst/>
            <a:cxnLst/>
            <a:rect l="l" t="t" r="r" b="b"/>
            <a:pathLst>
              <a:path w="9144000" h="4744085">
                <a:moveTo>
                  <a:pt x="0" y="4743640"/>
                </a:moveTo>
                <a:lnTo>
                  <a:pt x="9143981" y="4743640"/>
                </a:lnTo>
                <a:lnTo>
                  <a:pt x="9143981" y="0"/>
                </a:lnTo>
                <a:lnTo>
                  <a:pt x="0" y="0"/>
                </a:lnTo>
                <a:lnTo>
                  <a:pt x="0" y="4743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137539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5949"/>
                </a:moveTo>
                <a:lnTo>
                  <a:pt x="9143981" y="5949"/>
                </a:lnTo>
                <a:lnTo>
                  <a:pt x="9143981" y="0"/>
                </a:lnTo>
                <a:lnTo>
                  <a:pt x="0" y="0"/>
                </a:lnTo>
                <a:lnTo>
                  <a:pt x="0" y="5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4471" y="995523"/>
            <a:ext cx="1343022" cy="1447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8297" y="1236723"/>
            <a:ext cx="3315335" cy="887730"/>
          </a:xfrm>
          <a:prstGeom prst="rect"/>
          <a:solidFill>
            <a:srgbClr val="000111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400" spc="-1305">
                <a:solidFill>
                  <a:srgbClr val="FF7E2A"/>
                </a:solidFill>
                <a:latin typeface="Verdana"/>
                <a:cs typeface="Verdana"/>
              </a:rPr>
              <a:t>Nightwatch</a:t>
            </a:r>
            <a:r>
              <a:rPr dirty="0" sz="5400" spc="-1030">
                <a:solidFill>
                  <a:srgbClr val="794421"/>
                </a:solidFill>
                <a:latin typeface="Verdana"/>
                <a:cs typeface="Verdana"/>
              </a:rPr>
              <a:t>.js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2691" y="2863194"/>
            <a:ext cx="1343022" cy="688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4618" y="2785669"/>
            <a:ext cx="931623" cy="843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" y="474364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874" y="4769772"/>
            <a:ext cx="2732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2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5"/>
              </a:rPr>
              <a:t>www.nightwatchjs.org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5473" y="943607"/>
            <a:ext cx="403479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├──	</a:t>
            </a:r>
            <a:r>
              <a:rPr dirty="0" sz="3000" spc="270">
                <a:latin typeface="Arial"/>
                <a:cs typeface="Arial"/>
              </a:rPr>
              <a:t>Nightwatch.js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├──	</a:t>
            </a:r>
            <a:r>
              <a:rPr dirty="0" sz="3000" spc="180"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10590" algn="l"/>
                <a:tab pos="1929764" algn="l"/>
              </a:tabLst>
            </a:pPr>
            <a:r>
              <a:rPr dirty="0" sz="3000">
                <a:latin typeface="Times New Roman"/>
                <a:cs typeface="Times New Roman"/>
              </a:rPr>
              <a:t>│	</a:t>
            </a:r>
            <a:r>
              <a:rPr dirty="0" sz="3000" spc="-5">
                <a:latin typeface="Times New Roman"/>
                <a:cs typeface="Times New Roman"/>
              </a:rPr>
              <a:t>├──	</a:t>
            </a:r>
            <a:r>
              <a:rPr dirty="0" sz="3000" spc="335">
                <a:latin typeface="Arial"/>
                <a:cs typeface="Arial"/>
              </a:rPr>
              <a:t>dev.js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10590" algn="l"/>
                <a:tab pos="1929764" algn="l"/>
              </a:tabLst>
            </a:pPr>
            <a:r>
              <a:rPr dirty="0" sz="3000">
                <a:latin typeface="Times New Roman"/>
                <a:cs typeface="Times New Roman"/>
              </a:rPr>
              <a:t>│	</a:t>
            </a: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375">
                <a:latin typeface="Arial"/>
                <a:cs typeface="Arial"/>
              </a:rPr>
              <a:t>staging.js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31240" algn="l"/>
              </a:tabLst>
            </a:pP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375">
                <a:latin typeface="Arial"/>
                <a:cs typeface="Arial"/>
              </a:rPr>
              <a:t>tests</a:t>
            </a:r>
            <a:endParaRPr sz="3000">
              <a:latin typeface="Arial"/>
              <a:cs typeface="Arial"/>
            </a:endParaRPr>
          </a:p>
          <a:p>
            <a:pPr marL="850265">
              <a:lnSpc>
                <a:spcPct val="100000"/>
              </a:lnSpc>
              <a:tabLst>
                <a:tab pos="1869439" algn="l"/>
              </a:tabLst>
            </a:pPr>
            <a:r>
              <a:rPr dirty="0" sz="3000" spc="-5">
                <a:latin typeface="Times New Roman"/>
                <a:cs typeface="Times New Roman"/>
              </a:rPr>
              <a:t>└──	</a:t>
            </a:r>
            <a:r>
              <a:rPr dirty="0" sz="3000" spc="475">
                <a:latin typeface="Arial"/>
                <a:cs typeface="Arial"/>
              </a:rPr>
              <a:t>login.js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757932"/>
            <a:ext cx="5243195" cy="23609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19405" marR="1689735" indent="-307340">
              <a:lnSpc>
                <a:spcPts val="2620"/>
              </a:lnSpc>
              <a:spcBef>
                <a:spcPts val="200"/>
              </a:spcBef>
              <a:tabLst>
                <a:tab pos="1240790" algn="l"/>
                <a:tab pos="1855470" algn="l"/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2200" spc="50">
                <a:latin typeface="Arial"/>
                <a:cs typeface="Arial"/>
              </a:rPr>
              <a:t>username</a:t>
            </a:r>
            <a:r>
              <a:rPr dirty="0" sz="2200" spc="5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40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40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2200" spc="25">
                <a:latin typeface="Arial"/>
                <a:cs typeface="Arial"/>
              </a:rPr>
              <a:t>passwor</a:t>
            </a:r>
            <a:r>
              <a:rPr dirty="0" sz="2200" spc="40">
                <a:latin typeface="Arial"/>
                <a:cs typeface="Arial"/>
              </a:rPr>
              <a:t>d</a:t>
            </a:r>
            <a:r>
              <a:rPr dirty="0" sz="2200" spc="59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2200">
                <a:solidFill>
                  <a:srgbClr val="800080"/>
                </a:solidFill>
                <a:latin typeface="Arial"/>
                <a:cs typeface="Arial"/>
              </a:rPr>
              <a:t>	</a:t>
            </a:r>
            <a:r>
              <a:rPr dirty="0" sz="2200" spc="240">
                <a:solidFill>
                  <a:srgbClr val="0000E6"/>
                </a:solidFill>
                <a:latin typeface="Arial"/>
                <a:cs typeface="Arial"/>
              </a:rPr>
              <a:t>'html5dev</a:t>
            </a:r>
            <a:r>
              <a:rPr dirty="0" sz="2200" spc="11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59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2200" spc="375">
                <a:latin typeface="Arial"/>
                <a:cs typeface="Arial"/>
              </a:rPr>
              <a:t>urls</a:t>
            </a:r>
            <a:r>
              <a:rPr dirty="0" sz="2200" spc="375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110">
              <a:lnSpc>
                <a:spcPts val="2550"/>
              </a:lnSpc>
              <a:tabLst>
                <a:tab pos="1701800" algn="l"/>
              </a:tabLst>
            </a:pPr>
            <a:r>
              <a:rPr dirty="0" sz="2200" spc="330">
                <a:latin typeface="Arial"/>
                <a:cs typeface="Arial"/>
              </a:rPr>
              <a:t>login</a:t>
            </a:r>
            <a:r>
              <a:rPr dirty="0" sz="2200" spc="33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31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35613" y="168924"/>
            <a:ext cx="15786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data/dev.js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011295"/>
          </a:xfrm>
          <a:custGeom>
            <a:avLst/>
            <a:gdLst/>
            <a:ahLst/>
            <a:cxnLst/>
            <a:rect l="l" t="t" r="r" b="b"/>
            <a:pathLst>
              <a:path w="9144000" h="4011295">
                <a:moveTo>
                  <a:pt x="0" y="4011192"/>
                </a:moveTo>
                <a:lnTo>
                  <a:pt x="9143981" y="4011192"/>
                </a:lnTo>
                <a:lnTo>
                  <a:pt x="9143981" y="0"/>
                </a:lnTo>
                <a:lnTo>
                  <a:pt x="0" y="0"/>
                </a:lnTo>
                <a:lnTo>
                  <a:pt x="0" y="40111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273991"/>
            <a:ext cx="9144000" cy="869950"/>
          </a:xfrm>
          <a:custGeom>
            <a:avLst/>
            <a:gdLst/>
            <a:ahLst/>
            <a:cxnLst/>
            <a:rect l="l" t="t" r="r" b="b"/>
            <a:pathLst>
              <a:path w="9144000" h="869950">
                <a:moveTo>
                  <a:pt x="0" y="869498"/>
                </a:moveTo>
                <a:lnTo>
                  <a:pt x="9143981" y="869498"/>
                </a:lnTo>
                <a:lnTo>
                  <a:pt x="9143981" y="0"/>
                </a:lnTo>
                <a:lnTo>
                  <a:pt x="0" y="0"/>
                </a:lnTo>
                <a:lnTo>
                  <a:pt x="0" y="86949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4776" y="369440"/>
            <a:ext cx="4420870" cy="36144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3525" marR="2389505" indent="-251460">
              <a:lnSpc>
                <a:spcPct val="100699"/>
              </a:lnSpc>
              <a:spcBef>
                <a:spcPts val="8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 marR="1383030">
              <a:lnSpc>
                <a:spcPct val="100699"/>
              </a:lnSpc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35">
                <a:latin typeface="Arial"/>
                <a:cs typeface="Arial"/>
              </a:rPr>
              <a:t>screenshots</a:t>
            </a:r>
            <a:r>
              <a:rPr dirty="0" sz="1800" spc="13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5">
                <a:latin typeface="Arial"/>
                <a:cs typeface="Arial"/>
              </a:rPr>
              <a:t>enabled</a:t>
            </a:r>
            <a:r>
              <a:rPr dirty="0" sz="1800" spc="12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85">
                <a:latin typeface="Arial"/>
                <a:cs typeface="Arial"/>
              </a:rPr>
              <a:t>path</a:t>
            </a:r>
            <a:r>
              <a:rPr dirty="0" sz="1800" spc="18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5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35">
                <a:solidFill>
                  <a:srgbClr val="0000E6"/>
                </a:solidFill>
                <a:latin typeface="Arial"/>
                <a:cs typeface="Arial"/>
              </a:rPr>
              <a:t>'./results/screenshots'</a:t>
            </a:r>
            <a:endParaRPr sz="18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 marR="628650" indent="-251460">
              <a:lnSpc>
                <a:spcPct val="100699"/>
              </a:lnSpc>
            </a:pPr>
            <a:r>
              <a:rPr dirty="0" sz="1800" spc="200">
                <a:latin typeface="Arial"/>
                <a:cs typeface="Arial"/>
              </a:rPr>
              <a:t>desiredCapabilities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0">
                <a:latin typeface="Arial"/>
                <a:cs typeface="Arial"/>
              </a:rPr>
              <a:t>browserName</a:t>
            </a:r>
            <a:r>
              <a:rPr dirty="0" sz="1800" spc="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75">
                <a:solidFill>
                  <a:srgbClr val="0000E6"/>
                </a:solidFill>
                <a:latin typeface="Arial"/>
                <a:cs typeface="Arial"/>
              </a:rPr>
              <a:t>'firefox'</a:t>
            </a:r>
            <a:r>
              <a:rPr dirty="0" sz="1800" spc="37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5">
                <a:latin typeface="Arial"/>
                <a:cs typeface="Arial"/>
              </a:rPr>
              <a:t>javascriptEnabled</a:t>
            </a:r>
            <a:r>
              <a:rPr dirty="0" sz="1800" spc="16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45">
                <a:latin typeface="Arial"/>
                <a:cs typeface="Arial"/>
              </a:rPr>
              <a:t>acceptSslCerts</a:t>
            </a:r>
            <a:r>
              <a:rPr dirty="0" sz="1800" spc="1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04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5"/>
              </a:spcBef>
            </a:pPr>
            <a:r>
              <a:rPr dirty="0" sz="1800" spc="430">
                <a:solidFill>
                  <a:srgbClr val="800080"/>
                </a:solidFill>
                <a:latin typeface="Arial"/>
                <a:cs typeface="Arial"/>
              </a:rPr>
              <a:t>},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4011191"/>
            <a:ext cx="9144000" cy="26289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1019175">
              <a:lnSpc>
                <a:spcPts val="1860"/>
              </a:lnSpc>
            </a:pPr>
            <a:r>
              <a:rPr dirty="0" sz="1800" spc="204">
                <a:latin typeface="Arial"/>
                <a:cs typeface="Arial"/>
              </a:rPr>
              <a:t>globals: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 spc="254">
                <a:latin typeface="Arial"/>
                <a:cs typeface="Arial"/>
              </a:rPr>
              <a:t>require</a:t>
            </a:r>
            <a:r>
              <a:rPr dirty="0" sz="1800" spc="254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800" spc="254">
                <a:solidFill>
                  <a:srgbClr val="0000E6"/>
                </a:solidFill>
                <a:latin typeface="Arial"/>
                <a:cs typeface="Arial"/>
              </a:rPr>
              <a:t>'./data/dev'</a:t>
            </a:r>
            <a:r>
              <a:rPr dirty="0" sz="1800" spc="254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844" y="4236582"/>
            <a:ext cx="389890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00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35613" y="168924"/>
            <a:ext cx="19577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Nightwatch.js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49985"/>
          </a:xfrm>
          <a:custGeom>
            <a:avLst/>
            <a:gdLst/>
            <a:ahLst/>
            <a:cxnLst/>
            <a:rect l="l" t="t" r="r" b="b"/>
            <a:pathLst>
              <a:path w="9144000" h="1149985">
                <a:moveTo>
                  <a:pt x="0" y="1149940"/>
                </a:moveTo>
                <a:lnTo>
                  <a:pt x="9143981" y="1149940"/>
                </a:lnTo>
                <a:lnTo>
                  <a:pt x="9143981" y="0"/>
                </a:lnTo>
                <a:lnTo>
                  <a:pt x="0" y="0"/>
                </a:lnTo>
                <a:lnTo>
                  <a:pt x="0" y="114994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412739"/>
            <a:ext cx="9144000" cy="3731260"/>
          </a:xfrm>
          <a:custGeom>
            <a:avLst/>
            <a:gdLst/>
            <a:ahLst/>
            <a:cxnLst/>
            <a:rect l="l" t="t" r="r" b="b"/>
            <a:pathLst>
              <a:path w="9144000" h="3731260">
                <a:moveTo>
                  <a:pt x="0" y="3730750"/>
                </a:moveTo>
                <a:lnTo>
                  <a:pt x="9143981" y="3730750"/>
                </a:lnTo>
                <a:lnTo>
                  <a:pt x="9143981" y="0"/>
                </a:lnTo>
                <a:lnTo>
                  <a:pt x="0" y="0"/>
                </a:lnTo>
                <a:lnTo>
                  <a:pt x="0" y="373075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49940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90">
                <a:moveTo>
                  <a:pt x="0" y="0"/>
                </a:moveTo>
                <a:lnTo>
                  <a:pt x="9143981" y="0"/>
                </a:lnTo>
                <a:lnTo>
                  <a:pt x="9143981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408123"/>
            <a:ext cx="8319770" cy="469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55">
                <a:solidFill>
                  <a:srgbClr val="0000E6"/>
                </a:solidFill>
                <a:latin typeface="Arial"/>
                <a:cs typeface="Arial"/>
              </a:rPr>
              <a:t>'Fill	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00E6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and	</a:t>
            </a:r>
            <a:r>
              <a:rPr dirty="0" sz="2200" spc="400">
                <a:solidFill>
                  <a:srgbClr val="0000E6"/>
                </a:solidFill>
                <a:latin typeface="Arial"/>
                <a:cs typeface="Arial"/>
              </a:rPr>
              <a:t>login'</a:t>
            </a:r>
            <a:r>
              <a:rPr dirty="0" sz="2200" spc="40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120" b="1">
                <a:solidFill>
                  <a:srgbClr val="800000"/>
                </a:solidFill>
                <a:latin typeface="Arial"/>
                <a:cs typeface="Arial"/>
              </a:rPr>
              <a:t>function	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80">
                <a:latin typeface="Arial"/>
                <a:cs typeface="Arial"/>
              </a:rPr>
              <a:t>client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630"/>
              </a:lnSpc>
              <a:tabLst>
                <a:tab pos="1240790" algn="l"/>
                <a:tab pos="2009139" algn="l"/>
                <a:tab pos="2315845" algn="l"/>
              </a:tabLst>
            </a:pPr>
            <a:r>
              <a:rPr dirty="0" sz="2200" spc="105" b="1">
                <a:solidFill>
                  <a:srgbClr val="800000"/>
                </a:solidFill>
                <a:latin typeface="Arial"/>
                <a:cs typeface="Arial"/>
              </a:rPr>
              <a:t>var	</a:t>
            </a:r>
            <a:r>
              <a:rPr dirty="0" sz="2200" spc="135">
                <a:latin typeface="Arial"/>
                <a:cs typeface="Arial"/>
              </a:rPr>
              <a:t>data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315">
                <a:latin typeface="Arial"/>
                <a:cs typeface="Arial"/>
              </a:rPr>
              <a:t>client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globals</a:t>
            </a:r>
            <a:r>
              <a:rPr dirty="0" sz="2200" spc="3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26110">
              <a:lnSpc>
                <a:spcPts val="2630"/>
              </a:lnSpc>
            </a:pP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url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35">
                <a:latin typeface="Arial"/>
                <a:cs typeface="Arial"/>
              </a:rPr>
              <a:t>data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urls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login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105">
                <a:latin typeface="Arial"/>
                <a:cs typeface="Arial"/>
              </a:rPr>
              <a:t>data</a:t>
            </a:r>
            <a:r>
              <a:rPr dirty="0" sz="22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05">
                <a:latin typeface="Arial"/>
                <a:cs typeface="Arial"/>
              </a:rPr>
              <a:t>username</a:t>
            </a:r>
            <a:r>
              <a:rPr dirty="0" sz="2200" spc="1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130">
                <a:latin typeface="Arial"/>
                <a:cs typeface="Arial"/>
              </a:rPr>
              <a:t>data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password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0814" y="168924"/>
            <a:ext cx="101409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login.js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149475"/>
          </a:xfrm>
          <a:custGeom>
            <a:avLst/>
            <a:gdLst/>
            <a:ahLst/>
            <a:cxnLst/>
            <a:rect l="l" t="t" r="r" b="b"/>
            <a:pathLst>
              <a:path w="9144000" h="2149475">
                <a:moveTo>
                  <a:pt x="0" y="2148928"/>
                </a:moveTo>
                <a:lnTo>
                  <a:pt x="9143981" y="2148928"/>
                </a:lnTo>
                <a:lnTo>
                  <a:pt x="9143981" y="0"/>
                </a:lnTo>
                <a:lnTo>
                  <a:pt x="0" y="0"/>
                </a:lnTo>
                <a:lnTo>
                  <a:pt x="0" y="214892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11727"/>
            <a:ext cx="9144000" cy="2731770"/>
          </a:xfrm>
          <a:custGeom>
            <a:avLst/>
            <a:gdLst/>
            <a:ahLst/>
            <a:cxnLst/>
            <a:rect l="l" t="t" r="r" b="b"/>
            <a:pathLst>
              <a:path w="9144000" h="2731770">
                <a:moveTo>
                  <a:pt x="0" y="2731762"/>
                </a:moveTo>
                <a:lnTo>
                  <a:pt x="9143981" y="2731762"/>
                </a:lnTo>
                <a:lnTo>
                  <a:pt x="9143981" y="0"/>
                </a:lnTo>
                <a:lnTo>
                  <a:pt x="0" y="0"/>
                </a:lnTo>
                <a:lnTo>
                  <a:pt x="0" y="273176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148928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89">
                <a:moveTo>
                  <a:pt x="0" y="0"/>
                </a:moveTo>
                <a:lnTo>
                  <a:pt x="9143981" y="0"/>
                </a:lnTo>
                <a:lnTo>
                  <a:pt x="9143981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408123"/>
            <a:ext cx="8319770" cy="469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55">
                <a:solidFill>
                  <a:srgbClr val="0000E6"/>
                </a:solidFill>
                <a:latin typeface="Arial"/>
                <a:cs typeface="Arial"/>
              </a:rPr>
              <a:t>'Fill	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00E6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and	</a:t>
            </a:r>
            <a:r>
              <a:rPr dirty="0" sz="2200" spc="400">
                <a:solidFill>
                  <a:srgbClr val="0000E6"/>
                </a:solidFill>
                <a:latin typeface="Arial"/>
                <a:cs typeface="Arial"/>
              </a:rPr>
              <a:t>login'</a:t>
            </a:r>
            <a:r>
              <a:rPr dirty="0" sz="2200" spc="40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120" b="1">
                <a:solidFill>
                  <a:srgbClr val="800000"/>
                </a:solidFill>
                <a:latin typeface="Arial"/>
                <a:cs typeface="Arial"/>
              </a:rPr>
              <a:t>function	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80">
                <a:latin typeface="Arial"/>
                <a:cs typeface="Arial"/>
              </a:rPr>
              <a:t>client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630"/>
              </a:lnSpc>
              <a:tabLst>
                <a:tab pos="1240790" algn="l"/>
                <a:tab pos="2009139" algn="l"/>
                <a:tab pos="2315845" algn="l"/>
              </a:tabLst>
            </a:pPr>
            <a:r>
              <a:rPr dirty="0" sz="2200" spc="105" b="1">
                <a:solidFill>
                  <a:srgbClr val="800000"/>
                </a:solidFill>
                <a:latin typeface="Arial"/>
                <a:cs typeface="Arial"/>
              </a:rPr>
              <a:t>var	</a:t>
            </a:r>
            <a:r>
              <a:rPr dirty="0" sz="2200" spc="135">
                <a:latin typeface="Arial"/>
                <a:cs typeface="Arial"/>
              </a:rPr>
              <a:t>data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315">
                <a:latin typeface="Arial"/>
                <a:cs typeface="Arial"/>
              </a:rPr>
              <a:t>client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globals</a:t>
            </a:r>
            <a:r>
              <a:rPr dirty="0" sz="2200" spc="3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26110">
              <a:lnSpc>
                <a:spcPts val="2630"/>
              </a:lnSpc>
            </a:pP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url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35">
                <a:latin typeface="Arial"/>
                <a:cs typeface="Arial"/>
              </a:rPr>
              <a:t>data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urls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login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105">
                <a:latin typeface="Arial"/>
                <a:cs typeface="Arial"/>
              </a:rPr>
              <a:t>data</a:t>
            </a:r>
            <a:r>
              <a:rPr dirty="0" sz="22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05">
                <a:latin typeface="Arial"/>
                <a:cs typeface="Arial"/>
              </a:rPr>
              <a:t>username</a:t>
            </a:r>
            <a:r>
              <a:rPr dirty="0" sz="2200" spc="1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130">
                <a:latin typeface="Arial"/>
                <a:cs typeface="Arial"/>
              </a:rPr>
              <a:t>data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password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0814" y="168924"/>
            <a:ext cx="101409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login.js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826385"/>
          </a:xfrm>
          <a:custGeom>
            <a:avLst/>
            <a:gdLst/>
            <a:ahLst/>
            <a:cxnLst/>
            <a:rect l="l" t="t" r="r" b="b"/>
            <a:pathLst>
              <a:path w="9144000" h="2826385">
                <a:moveTo>
                  <a:pt x="0" y="2826344"/>
                </a:moveTo>
                <a:lnTo>
                  <a:pt x="9143981" y="2826344"/>
                </a:lnTo>
                <a:lnTo>
                  <a:pt x="9143981" y="0"/>
                </a:lnTo>
                <a:lnTo>
                  <a:pt x="0" y="0"/>
                </a:lnTo>
                <a:lnTo>
                  <a:pt x="0" y="282634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112843"/>
            <a:ext cx="9144000" cy="2030730"/>
          </a:xfrm>
          <a:custGeom>
            <a:avLst/>
            <a:gdLst/>
            <a:ahLst/>
            <a:cxnLst/>
            <a:rect l="l" t="t" r="r" b="b"/>
            <a:pathLst>
              <a:path w="9144000" h="2030729">
                <a:moveTo>
                  <a:pt x="0" y="2030645"/>
                </a:moveTo>
                <a:lnTo>
                  <a:pt x="9143981" y="2030645"/>
                </a:lnTo>
                <a:lnTo>
                  <a:pt x="9143981" y="0"/>
                </a:lnTo>
                <a:lnTo>
                  <a:pt x="0" y="0"/>
                </a:lnTo>
                <a:lnTo>
                  <a:pt x="0" y="203064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26344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19">
                <a:moveTo>
                  <a:pt x="0" y="0"/>
                </a:moveTo>
                <a:lnTo>
                  <a:pt x="9143981" y="0"/>
                </a:lnTo>
                <a:lnTo>
                  <a:pt x="9143981" y="286499"/>
                </a:lnTo>
                <a:lnTo>
                  <a:pt x="0" y="2864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408123"/>
            <a:ext cx="8319770" cy="469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55">
                <a:solidFill>
                  <a:srgbClr val="0000E6"/>
                </a:solidFill>
                <a:latin typeface="Arial"/>
                <a:cs typeface="Arial"/>
              </a:rPr>
              <a:t>'Fill	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00E6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and	</a:t>
            </a:r>
            <a:r>
              <a:rPr dirty="0" sz="2200" spc="400">
                <a:solidFill>
                  <a:srgbClr val="0000E6"/>
                </a:solidFill>
                <a:latin typeface="Arial"/>
                <a:cs typeface="Arial"/>
              </a:rPr>
              <a:t>login'</a:t>
            </a:r>
            <a:r>
              <a:rPr dirty="0" sz="2200" spc="40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120" b="1">
                <a:solidFill>
                  <a:srgbClr val="800000"/>
                </a:solidFill>
                <a:latin typeface="Arial"/>
                <a:cs typeface="Arial"/>
              </a:rPr>
              <a:t>function	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80">
                <a:latin typeface="Arial"/>
                <a:cs typeface="Arial"/>
              </a:rPr>
              <a:t>client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630"/>
              </a:lnSpc>
              <a:tabLst>
                <a:tab pos="1240790" algn="l"/>
                <a:tab pos="2009139" algn="l"/>
                <a:tab pos="2315845" algn="l"/>
              </a:tabLst>
            </a:pPr>
            <a:r>
              <a:rPr dirty="0" sz="2200" spc="105" b="1">
                <a:solidFill>
                  <a:srgbClr val="800000"/>
                </a:solidFill>
                <a:latin typeface="Arial"/>
                <a:cs typeface="Arial"/>
              </a:rPr>
              <a:t>var	</a:t>
            </a:r>
            <a:r>
              <a:rPr dirty="0" sz="2200" spc="135">
                <a:latin typeface="Arial"/>
                <a:cs typeface="Arial"/>
              </a:rPr>
              <a:t>data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315">
                <a:latin typeface="Arial"/>
                <a:cs typeface="Arial"/>
              </a:rPr>
              <a:t>client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globals</a:t>
            </a:r>
            <a:r>
              <a:rPr dirty="0" sz="2200" spc="3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26110">
              <a:lnSpc>
                <a:spcPts val="2630"/>
              </a:lnSpc>
            </a:pP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url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35">
                <a:latin typeface="Arial"/>
                <a:cs typeface="Arial"/>
              </a:rPr>
              <a:t>data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urls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login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105">
                <a:latin typeface="Arial"/>
                <a:cs typeface="Arial"/>
              </a:rPr>
              <a:t>data</a:t>
            </a:r>
            <a:r>
              <a:rPr dirty="0" sz="22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05">
                <a:latin typeface="Arial"/>
                <a:cs typeface="Arial"/>
              </a:rPr>
              <a:t>username</a:t>
            </a:r>
            <a:r>
              <a:rPr dirty="0" sz="2200" spc="1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130">
                <a:latin typeface="Arial"/>
                <a:cs typeface="Arial"/>
              </a:rPr>
              <a:t>data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password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0814" y="168924"/>
            <a:ext cx="101409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login.js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157220"/>
          </a:xfrm>
          <a:custGeom>
            <a:avLst/>
            <a:gdLst/>
            <a:ahLst/>
            <a:cxnLst/>
            <a:rect l="l" t="t" r="r" b="b"/>
            <a:pathLst>
              <a:path w="9144000" h="3157220">
                <a:moveTo>
                  <a:pt x="0" y="3156993"/>
                </a:moveTo>
                <a:lnTo>
                  <a:pt x="9143981" y="3156993"/>
                </a:lnTo>
                <a:lnTo>
                  <a:pt x="9143981" y="0"/>
                </a:lnTo>
                <a:lnTo>
                  <a:pt x="0" y="0"/>
                </a:lnTo>
                <a:lnTo>
                  <a:pt x="0" y="31569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19793"/>
            <a:ext cx="9144000" cy="1724025"/>
          </a:xfrm>
          <a:custGeom>
            <a:avLst/>
            <a:gdLst/>
            <a:ahLst/>
            <a:cxnLst/>
            <a:rect l="l" t="t" r="r" b="b"/>
            <a:pathLst>
              <a:path w="9144000" h="1724025">
                <a:moveTo>
                  <a:pt x="0" y="1723696"/>
                </a:moveTo>
                <a:lnTo>
                  <a:pt x="9143981" y="1723696"/>
                </a:lnTo>
                <a:lnTo>
                  <a:pt x="9143981" y="0"/>
                </a:lnTo>
                <a:lnTo>
                  <a:pt x="0" y="0"/>
                </a:lnTo>
                <a:lnTo>
                  <a:pt x="0" y="1723696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156993"/>
            <a:ext cx="9144000" cy="262890"/>
          </a:xfrm>
          <a:custGeom>
            <a:avLst/>
            <a:gdLst/>
            <a:ahLst/>
            <a:cxnLst/>
            <a:rect l="l" t="t" r="r" b="b"/>
            <a:pathLst>
              <a:path w="9144000" h="262889">
                <a:moveTo>
                  <a:pt x="0" y="0"/>
                </a:moveTo>
                <a:lnTo>
                  <a:pt x="9143981" y="0"/>
                </a:lnTo>
                <a:lnTo>
                  <a:pt x="9143981" y="262799"/>
                </a:lnTo>
                <a:lnTo>
                  <a:pt x="0" y="2627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408123"/>
            <a:ext cx="8319770" cy="469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2315845" algn="l"/>
                <a:tab pos="2623185" algn="l"/>
              </a:tabLst>
            </a:pPr>
            <a:r>
              <a:rPr dirty="0" sz="2200" spc="130">
                <a:latin typeface="Arial"/>
                <a:cs typeface="Arial"/>
              </a:rPr>
              <a:t>module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exports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  <a:tabLst>
                <a:tab pos="1238885" algn="l"/>
                <a:tab pos="1851660" algn="l"/>
                <a:tab pos="2617470" algn="l"/>
                <a:tab pos="3230245" algn="l"/>
                <a:tab pos="4466590" algn="l"/>
                <a:tab pos="5848350" algn="l"/>
                <a:tab pos="7230745" algn="l"/>
              </a:tabLst>
            </a:pPr>
            <a:r>
              <a:rPr dirty="0" sz="2200" spc="555">
                <a:solidFill>
                  <a:srgbClr val="0000E6"/>
                </a:solidFill>
                <a:latin typeface="Arial"/>
                <a:cs typeface="Arial"/>
              </a:rPr>
              <a:t>'Fill	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out	</a:t>
            </a:r>
            <a:r>
              <a:rPr dirty="0" sz="2200" spc="105">
                <a:solidFill>
                  <a:srgbClr val="0000E6"/>
                </a:solidFill>
                <a:latin typeface="Arial"/>
                <a:cs typeface="Arial"/>
              </a:rPr>
              <a:t>form	</a:t>
            </a:r>
            <a:r>
              <a:rPr dirty="0" sz="2200" spc="-20">
                <a:solidFill>
                  <a:srgbClr val="0000E6"/>
                </a:solidFill>
                <a:latin typeface="Arial"/>
                <a:cs typeface="Arial"/>
              </a:rPr>
              <a:t>and	</a:t>
            </a:r>
            <a:r>
              <a:rPr dirty="0" sz="2200" spc="400">
                <a:solidFill>
                  <a:srgbClr val="0000E6"/>
                </a:solidFill>
                <a:latin typeface="Arial"/>
                <a:cs typeface="Arial"/>
              </a:rPr>
              <a:t>login'</a:t>
            </a:r>
            <a:r>
              <a:rPr dirty="0" sz="2200" spc="400">
                <a:solidFill>
                  <a:srgbClr val="800080"/>
                </a:solidFill>
                <a:latin typeface="Arial"/>
                <a:cs typeface="Arial"/>
              </a:rPr>
              <a:t>:	</a:t>
            </a:r>
            <a:r>
              <a:rPr dirty="0" sz="2200" spc="120" b="1">
                <a:solidFill>
                  <a:srgbClr val="800000"/>
                </a:solidFill>
                <a:latin typeface="Arial"/>
                <a:cs typeface="Arial"/>
              </a:rPr>
              <a:t>function	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80">
                <a:latin typeface="Arial"/>
                <a:cs typeface="Arial"/>
              </a:rPr>
              <a:t>client</a:t>
            </a:r>
            <a:r>
              <a:rPr dirty="0" sz="2200" spc="380">
                <a:solidFill>
                  <a:srgbClr val="80802F"/>
                </a:solidFill>
                <a:latin typeface="Arial"/>
                <a:cs typeface="Arial"/>
              </a:rPr>
              <a:t>)	</a:t>
            </a: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26745">
              <a:lnSpc>
                <a:spcPts val="2630"/>
              </a:lnSpc>
              <a:tabLst>
                <a:tab pos="1240790" algn="l"/>
                <a:tab pos="2009139" algn="l"/>
                <a:tab pos="2315845" algn="l"/>
              </a:tabLst>
            </a:pPr>
            <a:r>
              <a:rPr dirty="0" sz="2200" spc="105" b="1">
                <a:solidFill>
                  <a:srgbClr val="800000"/>
                </a:solidFill>
                <a:latin typeface="Arial"/>
                <a:cs typeface="Arial"/>
              </a:rPr>
              <a:t>var	</a:t>
            </a:r>
            <a:r>
              <a:rPr dirty="0" sz="2200" spc="135">
                <a:latin typeface="Arial"/>
                <a:cs typeface="Arial"/>
              </a:rPr>
              <a:t>data	</a:t>
            </a:r>
            <a:r>
              <a:rPr dirty="0" sz="2200" spc="-80">
                <a:solidFill>
                  <a:srgbClr val="80802F"/>
                </a:solidFill>
                <a:latin typeface="Arial"/>
                <a:cs typeface="Arial"/>
              </a:rPr>
              <a:t>=	</a:t>
            </a:r>
            <a:r>
              <a:rPr dirty="0" sz="2200" spc="315">
                <a:latin typeface="Arial"/>
                <a:cs typeface="Arial"/>
              </a:rPr>
              <a:t>client</a:t>
            </a:r>
            <a:r>
              <a:rPr dirty="0" sz="2200" spc="3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15">
                <a:latin typeface="Arial"/>
                <a:cs typeface="Arial"/>
              </a:rPr>
              <a:t>globals</a:t>
            </a:r>
            <a:r>
              <a:rPr dirty="0" sz="2200" spc="3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626110">
              <a:lnSpc>
                <a:spcPts val="2630"/>
              </a:lnSpc>
            </a:pP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url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35">
                <a:latin typeface="Arial"/>
                <a:cs typeface="Arial"/>
              </a:rPr>
              <a:t>data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urls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35">
                <a:latin typeface="Arial"/>
                <a:cs typeface="Arial"/>
              </a:rPr>
              <a:t>login</a:t>
            </a:r>
            <a:r>
              <a:rPr dirty="0" sz="2200" spc="33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105">
                <a:latin typeface="Arial"/>
                <a:cs typeface="Arial"/>
              </a:rPr>
              <a:t>data</a:t>
            </a:r>
            <a:r>
              <a:rPr dirty="0" sz="22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05">
                <a:latin typeface="Arial"/>
                <a:cs typeface="Arial"/>
              </a:rPr>
              <a:t>username</a:t>
            </a:r>
            <a:r>
              <a:rPr dirty="0" sz="2200" spc="1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130">
                <a:latin typeface="Arial"/>
                <a:cs typeface="Arial"/>
              </a:rPr>
              <a:t>data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30">
                <a:latin typeface="Arial"/>
                <a:cs typeface="Arial"/>
              </a:rPr>
              <a:t>password</a:t>
            </a:r>
            <a:r>
              <a:rPr dirty="0" sz="2200" spc="13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assert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title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95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95">
                <a:latin typeface="Arial"/>
                <a:cs typeface="Arial"/>
              </a:rPr>
              <a:t>end</a:t>
            </a:r>
            <a:r>
              <a:rPr dirty="0" sz="2200" spc="2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2200" spc="29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319405">
              <a:lnSpc>
                <a:spcPts val="2625"/>
              </a:lnSpc>
            </a:pPr>
            <a:r>
              <a:rPr dirty="0" sz="2200" spc="4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dirty="0" sz="2200" spc="53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0814" y="168924"/>
            <a:ext cx="1014094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 b="1">
                <a:solidFill>
                  <a:srgbClr val="FFFFFF"/>
                </a:solidFill>
                <a:latin typeface="Arial"/>
                <a:cs typeface="Arial"/>
              </a:rPr>
              <a:t>login.js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187519"/>
            <a:ext cx="6169025" cy="4479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90">
                <a:latin typeface="Arial"/>
                <a:cs typeface="Arial"/>
              </a:rPr>
              <a:t>module</a:t>
            </a:r>
            <a:r>
              <a:rPr dirty="0" sz="1600" spc="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90">
                <a:latin typeface="Arial"/>
                <a:cs typeface="Arial"/>
              </a:rPr>
              <a:t>exports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dirty="0" sz="1600" spc="405">
                <a:solidFill>
                  <a:srgbClr val="0000E6"/>
                </a:solidFill>
                <a:latin typeface="Arial"/>
                <a:cs typeface="Arial"/>
              </a:rPr>
              <a:t>'Fill </a:t>
            </a:r>
            <a:r>
              <a:rPr dirty="0" sz="1600" spc="130">
                <a:solidFill>
                  <a:srgbClr val="0000E6"/>
                </a:solidFill>
                <a:latin typeface="Arial"/>
                <a:cs typeface="Arial"/>
              </a:rPr>
              <a:t>out </a:t>
            </a:r>
            <a:r>
              <a:rPr dirty="0" sz="1600" spc="220">
                <a:solidFill>
                  <a:srgbClr val="0000E6"/>
                </a:solidFill>
                <a:latin typeface="Arial"/>
                <a:cs typeface="Arial"/>
              </a:rPr>
              <a:t>form'</a:t>
            </a:r>
            <a:r>
              <a:rPr dirty="0" sz="1600" spc="22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75">
                <a:latin typeface="Arial"/>
                <a:cs typeface="Arial"/>
              </a:rPr>
              <a:t>client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58470" marR="2797175">
              <a:lnSpc>
                <a:spcPct val="101600"/>
              </a:lnSpc>
            </a:pPr>
            <a:r>
              <a:rPr dirty="0" sz="1600" spc="75" b="1">
                <a:solidFill>
                  <a:srgbClr val="800000"/>
                </a:solidFill>
                <a:latin typeface="Arial"/>
                <a:cs typeface="Arial"/>
              </a:rPr>
              <a:t>var </a:t>
            </a:r>
            <a:r>
              <a:rPr dirty="0" sz="1600" spc="95">
                <a:latin typeface="Arial"/>
                <a:cs typeface="Arial"/>
              </a:rPr>
              <a:t>data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600" spc="229">
                <a:latin typeface="Arial"/>
                <a:cs typeface="Arial"/>
              </a:rPr>
              <a:t>client</a:t>
            </a:r>
            <a:r>
              <a:rPr dirty="0" sz="16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9">
                <a:latin typeface="Arial"/>
                <a:cs typeface="Arial"/>
              </a:rPr>
              <a:t>globals</a:t>
            </a:r>
            <a:r>
              <a:rPr dirty="0" sz="1600" spc="229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1600" spc="25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40">
                <a:latin typeface="Arial"/>
                <a:cs typeface="Arial"/>
              </a:rPr>
              <a:t>url</a:t>
            </a: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40">
                <a:latin typeface="Arial"/>
                <a:cs typeface="Arial"/>
              </a:rPr>
              <a:t>data</a:t>
            </a: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40">
                <a:latin typeface="Arial"/>
                <a:cs typeface="Arial"/>
              </a:rPr>
              <a:t>urls</a:t>
            </a: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40">
                <a:latin typeface="Arial"/>
                <a:cs typeface="Arial"/>
              </a:rPr>
              <a:t>login</a:t>
            </a: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16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65">
                <a:latin typeface="Arial"/>
                <a:cs typeface="Arial"/>
              </a:rPr>
              <a:t>assert</a:t>
            </a:r>
            <a:r>
              <a:rPr dirty="0" sz="1600" spc="16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65">
                <a:latin typeface="Arial"/>
                <a:cs typeface="Arial"/>
              </a:rPr>
              <a:t>title</a:t>
            </a:r>
            <a:r>
              <a:rPr dirty="0" sz="1600" spc="16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65">
                <a:solidFill>
                  <a:srgbClr val="0000E6"/>
                </a:solidFill>
                <a:latin typeface="Arial"/>
                <a:cs typeface="Arial"/>
              </a:rPr>
              <a:t>'Awesome</a:t>
            </a:r>
            <a:r>
              <a:rPr dirty="0" sz="1600" spc="425">
                <a:solidFill>
                  <a:srgbClr val="0000E6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1600" spc="1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1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25">
                <a:latin typeface="Arial"/>
                <a:cs typeface="Arial"/>
              </a:rPr>
              <a:t>setValue</a:t>
            </a:r>
            <a:r>
              <a:rPr dirty="0" sz="1600" spc="12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2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1600" spc="12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1600" spc="434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75">
                <a:latin typeface="Arial"/>
                <a:cs typeface="Arial"/>
              </a:rPr>
              <a:t>data</a:t>
            </a:r>
            <a:r>
              <a:rPr dirty="0" sz="1600" spc="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75">
                <a:latin typeface="Arial"/>
                <a:cs typeface="Arial"/>
              </a:rPr>
              <a:t>username</a:t>
            </a:r>
            <a:r>
              <a:rPr dirty="0" sz="1600" spc="7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35">
                <a:latin typeface="Arial"/>
                <a:cs typeface="Arial"/>
              </a:rPr>
              <a:t>setValue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3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1600" spc="409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114">
                <a:latin typeface="Arial"/>
                <a:cs typeface="Arial"/>
              </a:rPr>
              <a:t>data</a:t>
            </a:r>
            <a:r>
              <a:rPr dirty="0" sz="1600" spc="11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14">
                <a:latin typeface="Arial"/>
                <a:cs typeface="Arial"/>
              </a:rPr>
              <a:t>password</a:t>
            </a:r>
            <a:r>
              <a:rPr dirty="0" sz="1600" spc="114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114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58470" marR="2126615" indent="-223520">
              <a:lnSpc>
                <a:spcPct val="101600"/>
              </a:lnSpc>
            </a:pPr>
            <a:r>
              <a:rPr dirty="0" sz="1600" spc="120">
                <a:solidFill>
                  <a:srgbClr val="0000E6"/>
                </a:solidFill>
                <a:latin typeface="Arial"/>
                <a:cs typeface="Arial"/>
              </a:rPr>
              <a:t>'Submit </a:t>
            </a:r>
            <a:r>
              <a:rPr dirty="0" sz="1600" spc="220">
                <a:solidFill>
                  <a:srgbClr val="0000E6"/>
                </a:solidFill>
                <a:latin typeface="Arial"/>
                <a:cs typeface="Arial"/>
              </a:rPr>
              <a:t>form'</a:t>
            </a:r>
            <a:r>
              <a:rPr dirty="0" sz="1600" spc="22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75">
                <a:latin typeface="Arial"/>
                <a:cs typeface="Arial"/>
              </a:rPr>
              <a:t>client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75" b="1">
                <a:solidFill>
                  <a:srgbClr val="800000"/>
                </a:solidFill>
                <a:latin typeface="Arial"/>
                <a:cs typeface="Arial"/>
              </a:rPr>
              <a:t>var </a:t>
            </a:r>
            <a:r>
              <a:rPr dirty="0" sz="1600" spc="95">
                <a:latin typeface="Arial"/>
                <a:cs typeface="Arial"/>
              </a:rPr>
              <a:t>data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600" spc="229">
                <a:latin typeface="Arial"/>
                <a:cs typeface="Arial"/>
              </a:rPr>
              <a:t>client</a:t>
            </a:r>
            <a:r>
              <a:rPr dirty="0" sz="16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9">
                <a:latin typeface="Arial"/>
                <a:cs typeface="Arial"/>
              </a:rPr>
              <a:t>globals</a:t>
            </a:r>
            <a:r>
              <a:rPr dirty="0" sz="1600" spc="229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1600" spc="25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0">
                <a:latin typeface="Arial"/>
                <a:cs typeface="Arial"/>
              </a:rPr>
              <a:t>click</a:t>
            </a: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20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10">
                <a:latin typeface="Arial"/>
                <a:cs typeface="Arial"/>
              </a:rPr>
              <a:t>assert</a:t>
            </a: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10">
                <a:latin typeface="Arial"/>
                <a:cs typeface="Arial"/>
              </a:rPr>
              <a:t>title</a:t>
            </a: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10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15">
                <a:latin typeface="Arial"/>
                <a:cs typeface="Arial"/>
              </a:rPr>
              <a:t>end</a:t>
            </a: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1600" spc="2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187519"/>
            <a:ext cx="6169025" cy="472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90">
                <a:latin typeface="Arial"/>
                <a:cs typeface="Arial"/>
              </a:rPr>
              <a:t>module</a:t>
            </a:r>
            <a:r>
              <a:rPr dirty="0" sz="1600" spc="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90">
                <a:latin typeface="Arial"/>
                <a:cs typeface="Arial"/>
              </a:rPr>
              <a:t>exports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dirty="0" sz="1600" spc="405">
                <a:solidFill>
                  <a:srgbClr val="0000E6"/>
                </a:solidFill>
                <a:latin typeface="Arial"/>
                <a:cs typeface="Arial"/>
              </a:rPr>
              <a:t>'Fill </a:t>
            </a:r>
            <a:r>
              <a:rPr dirty="0" sz="1600" spc="130">
                <a:solidFill>
                  <a:srgbClr val="0000E6"/>
                </a:solidFill>
                <a:latin typeface="Arial"/>
                <a:cs typeface="Arial"/>
              </a:rPr>
              <a:t>out </a:t>
            </a:r>
            <a:r>
              <a:rPr dirty="0" sz="1600" spc="220">
                <a:solidFill>
                  <a:srgbClr val="0000E6"/>
                </a:solidFill>
                <a:latin typeface="Arial"/>
                <a:cs typeface="Arial"/>
              </a:rPr>
              <a:t>form'</a:t>
            </a:r>
            <a:r>
              <a:rPr dirty="0" sz="1600" spc="22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75">
                <a:latin typeface="Arial"/>
                <a:cs typeface="Arial"/>
              </a:rPr>
              <a:t>client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58470" marR="2797175">
              <a:lnSpc>
                <a:spcPct val="101600"/>
              </a:lnSpc>
            </a:pPr>
            <a:r>
              <a:rPr dirty="0" sz="1600" spc="75" b="1">
                <a:solidFill>
                  <a:srgbClr val="800000"/>
                </a:solidFill>
                <a:latin typeface="Arial"/>
                <a:cs typeface="Arial"/>
              </a:rPr>
              <a:t>var </a:t>
            </a:r>
            <a:r>
              <a:rPr dirty="0" sz="1600" spc="95">
                <a:latin typeface="Arial"/>
                <a:cs typeface="Arial"/>
              </a:rPr>
              <a:t>data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600" spc="229">
                <a:latin typeface="Arial"/>
                <a:cs typeface="Arial"/>
              </a:rPr>
              <a:t>client</a:t>
            </a:r>
            <a:r>
              <a:rPr dirty="0" sz="16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9">
                <a:latin typeface="Arial"/>
                <a:cs typeface="Arial"/>
              </a:rPr>
              <a:t>globals</a:t>
            </a:r>
            <a:r>
              <a:rPr dirty="0" sz="1600" spc="229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1600" spc="25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40">
                <a:latin typeface="Arial"/>
                <a:cs typeface="Arial"/>
              </a:rPr>
              <a:t>url</a:t>
            </a: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40">
                <a:latin typeface="Arial"/>
                <a:cs typeface="Arial"/>
              </a:rPr>
              <a:t>data</a:t>
            </a: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40">
                <a:latin typeface="Arial"/>
                <a:cs typeface="Arial"/>
              </a:rPr>
              <a:t>urls</a:t>
            </a: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40">
                <a:latin typeface="Arial"/>
                <a:cs typeface="Arial"/>
              </a:rPr>
              <a:t>login</a:t>
            </a:r>
            <a:r>
              <a:rPr dirty="0" sz="1600" spc="2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16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65">
                <a:latin typeface="Arial"/>
                <a:cs typeface="Arial"/>
              </a:rPr>
              <a:t>assert</a:t>
            </a:r>
            <a:r>
              <a:rPr dirty="0" sz="1600" spc="16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65">
                <a:latin typeface="Arial"/>
                <a:cs typeface="Arial"/>
              </a:rPr>
              <a:t>title</a:t>
            </a:r>
            <a:r>
              <a:rPr dirty="0" sz="1600" spc="16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65">
                <a:solidFill>
                  <a:srgbClr val="0000E6"/>
                </a:solidFill>
                <a:latin typeface="Arial"/>
                <a:cs typeface="Arial"/>
              </a:rPr>
              <a:t>'Awesome</a:t>
            </a:r>
            <a:r>
              <a:rPr dirty="0" sz="1600" spc="425">
                <a:solidFill>
                  <a:srgbClr val="0000E6"/>
                </a:solidFill>
                <a:latin typeface="Arial"/>
                <a:cs typeface="Arial"/>
              </a:rPr>
              <a:t> </a:t>
            </a:r>
            <a:r>
              <a:rPr dirty="0" sz="1600" spc="140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1600" spc="1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1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25">
                <a:latin typeface="Arial"/>
                <a:cs typeface="Arial"/>
              </a:rPr>
              <a:t>setValue</a:t>
            </a:r>
            <a:r>
              <a:rPr dirty="0" sz="1600" spc="12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2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1600" spc="12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1600" spc="434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75">
                <a:latin typeface="Arial"/>
                <a:cs typeface="Arial"/>
              </a:rPr>
              <a:t>data</a:t>
            </a:r>
            <a:r>
              <a:rPr dirty="0" sz="1600" spc="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75">
                <a:latin typeface="Arial"/>
                <a:cs typeface="Arial"/>
              </a:rPr>
              <a:t>username</a:t>
            </a:r>
            <a:r>
              <a:rPr dirty="0" sz="1600" spc="7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35">
                <a:latin typeface="Arial"/>
                <a:cs typeface="Arial"/>
              </a:rPr>
              <a:t>setValue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3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1600" spc="409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114">
                <a:latin typeface="Arial"/>
                <a:cs typeface="Arial"/>
              </a:rPr>
              <a:t>data</a:t>
            </a:r>
            <a:r>
              <a:rPr dirty="0" sz="1600" spc="11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14">
                <a:latin typeface="Arial"/>
                <a:cs typeface="Arial"/>
              </a:rPr>
              <a:t>password</a:t>
            </a:r>
            <a:r>
              <a:rPr dirty="0" sz="1600" spc="114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114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58470" marR="451484" indent="-223520">
              <a:lnSpc>
                <a:spcPct val="101600"/>
              </a:lnSpc>
            </a:pPr>
            <a:r>
              <a:rPr dirty="0" sz="1600" spc="120">
                <a:solidFill>
                  <a:srgbClr val="0000E6"/>
                </a:solidFill>
                <a:latin typeface="Arial"/>
                <a:cs typeface="Arial"/>
              </a:rPr>
              <a:t>'Submit </a:t>
            </a:r>
            <a:r>
              <a:rPr dirty="0" sz="1600" spc="220">
                <a:solidFill>
                  <a:srgbClr val="0000E6"/>
                </a:solidFill>
                <a:latin typeface="Arial"/>
                <a:cs typeface="Arial"/>
              </a:rPr>
              <a:t>form'</a:t>
            </a:r>
            <a:r>
              <a:rPr dirty="0" sz="1600" spc="22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75">
                <a:latin typeface="Arial"/>
                <a:cs typeface="Arial"/>
              </a:rPr>
              <a:t>client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160">
                <a:latin typeface="Arial"/>
                <a:cs typeface="Arial"/>
              </a:rPr>
              <a:t>console</a:t>
            </a:r>
            <a:r>
              <a:rPr dirty="0" sz="1600" spc="16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60">
                <a:latin typeface="Arial"/>
                <a:cs typeface="Arial"/>
              </a:rPr>
              <a:t>log</a:t>
            </a:r>
            <a:r>
              <a:rPr dirty="0" sz="1600" spc="16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60">
                <a:solidFill>
                  <a:srgbClr val="0000E6"/>
                </a:solidFill>
                <a:latin typeface="Arial"/>
                <a:cs typeface="Arial"/>
              </a:rPr>
              <a:t>'previous </a:t>
            </a:r>
            <a:r>
              <a:rPr dirty="0" sz="1600" spc="114">
                <a:solidFill>
                  <a:srgbClr val="0000E6"/>
                </a:solidFill>
                <a:latin typeface="Arial"/>
                <a:cs typeface="Arial"/>
              </a:rPr>
              <a:t>step </a:t>
            </a:r>
            <a:r>
              <a:rPr dirty="0" sz="1600" spc="295">
                <a:solidFill>
                  <a:srgbClr val="0000E6"/>
                </a:solidFill>
                <a:latin typeface="Arial"/>
                <a:cs typeface="Arial"/>
              </a:rPr>
              <a:t>is </a:t>
            </a:r>
            <a:r>
              <a:rPr dirty="0" sz="1600" spc="-15">
                <a:solidFill>
                  <a:srgbClr val="0000E6"/>
                </a:solidFill>
                <a:latin typeface="Arial"/>
                <a:cs typeface="Arial"/>
              </a:rPr>
              <a:t>done </a:t>
            </a:r>
            <a:r>
              <a:rPr dirty="0" sz="1600" spc="200">
                <a:solidFill>
                  <a:srgbClr val="0000E6"/>
                </a:solidFill>
                <a:latin typeface="Arial"/>
                <a:cs typeface="Arial"/>
              </a:rPr>
              <a:t>executing'</a:t>
            </a: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200">
                <a:solidFill>
                  <a:srgbClr val="800080"/>
                </a:solidFill>
                <a:latin typeface="Arial"/>
                <a:cs typeface="Arial"/>
              </a:rPr>
              <a:t>;  </a:t>
            </a:r>
            <a:r>
              <a:rPr dirty="0" sz="1600" spc="75" b="1">
                <a:solidFill>
                  <a:srgbClr val="800000"/>
                </a:solidFill>
                <a:latin typeface="Arial"/>
                <a:cs typeface="Arial"/>
              </a:rPr>
              <a:t>var </a:t>
            </a:r>
            <a:r>
              <a:rPr dirty="0" sz="1600" spc="95">
                <a:latin typeface="Arial"/>
                <a:cs typeface="Arial"/>
              </a:rPr>
              <a:t>data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</a:t>
            </a:r>
            <a:r>
              <a:rPr dirty="0" sz="1600" spc="6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229">
                <a:latin typeface="Arial"/>
                <a:cs typeface="Arial"/>
              </a:rPr>
              <a:t>client</a:t>
            </a:r>
            <a:r>
              <a:rPr dirty="0" sz="16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9">
                <a:latin typeface="Arial"/>
                <a:cs typeface="Arial"/>
              </a:rPr>
              <a:t>globals</a:t>
            </a:r>
            <a:r>
              <a:rPr dirty="0" sz="1600" spc="229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458470">
              <a:lnSpc>
                <a:spcPct val="100000"/>
              </a:lnSpc>
              <a:spcBef>
                <a:spcPts val="30"/>
              </a:spcBef>
            </a:pPr>
            <a:r>
              <a:rPr dirty="0" sz="1600" spc="25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0">
                <a:latin typeface="Arial"/>
                <a:cs typeface="Arial"/>
              </a:rPr>
              <a:t>click</a:t>
            </a: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20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10">
                <a:latin typeface="Arial"/>
                <a:cs typeface="Arial"/>
              </a:rPr>
              <a:t>assert</a:t>
            </a: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10">
                <a:latin typeface="Arial"/>
                <a:cs typeface="Arial"/>
              </a:rPr>
              <a:t>title</a:t>
            </a: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10">
                <a:solidFill>
                  <a:srgbClr val="0000E6"/>
                </a:solidFill>
                <a:latin typeface="Arial"/>
                <a:cs typeface="Arial"/>
              </a:rPr>
              <a:t>'Welcome!'</a:t>
            </a:r>
            <a:r>
              <a:rPr dirty="0" sz="1600" spc="21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15">
                <a:latin typeface="Arial"/>
                <a:cs typeface="Arial"/>
              </a:rPr>
              <a:t>end</a:t>
            </a: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1600" spc="2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786" y="107074"/>
            <a:ext cx="2336800" cy="575945"/>
          </a:xfrm>
          <a:custGeom>
            <a:avLst/>
            <a:gdLst/>
            <a:ahLst/>
            <a:cxnLst/>
            <a:rect l="l" t="t" r="r" b="b"/>
            <a:pathLst>
              <a:path w="2336800" h="575945">
                <a:moveTo>
                  <a:pt x="0" y="0"/>
                </a:moveTo>
                <a:lnTo>
                  <a:pt x="2336195" y="0"/>
                </a:lnTo>
                <a:lnTo>
                  <a:pt x="2336195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438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login.js</a:t>
            </a:r>
          </a:p>
        </p:txBody>
      </p:sp>
      <p:sp>
        <p:nvSpPr>
          <p:cNvPr id="6" name="object 6"/>
          <p:cNvSpPr/>
          <p:nvPr/>
        </p:nvSpPr>
        <p:spPr>
          <a:xfrm>
            <a:off x="5923838" y="2877994"/>
            <a:ext cx="680085" cy="419734"/>
          </a:xfrm>
          <a:custGeom>
            <a:avLst/>
            <a:gdLst/>
            <a:ahLst/>
            <a:cxnLst/>
            <a:rect l="l" t="t" r="r" b="b"/>
            <a:pathLst>
              <a:path w="680084" h="419735">
                <a:moveTo>
                  <a:pt x="209699" y="419399"/>
                </a:moveTo>
                <a:lnTo>
                  <a:pt x="0" y="209699"/>
                </a:lnTo>
                <a:lnTo>
                  <a:pt x="209699" y="0"/>
                </a:lnTo>
                <a:lnTo>
                  <a:pt x="209699" y="104849"/>
                </a:lnTo>
                <a:lnTo>
                  <a:pt x="679498" y="104849"/>
                </a:lnTo>
                <a:lnTo>
                  <a:pt x="679498" y="314549"/>
                </a:lnTo>
                <a:lnTo>
                  <a:pt x="209699" y="314549"/>
                </a:lnTo>
                <a:lnTo>
                  <a:pt x="209699" y="4193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5473" y="292480"/>
            <a:ext cx="6397625" cy="3890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10">
                <a:solidFill>
                  <a:srgbClr val="00FFFF"/>
                </a:solidFill>
                <a:latin typeface="Arial"/>
                <a:cs typeface="Arial"/>
              </a:rPr>
              <a:t>[Login] </a:t>
            </a:r>
            <a:r>
              <a:rPr dirty="0" sz="1800" spc="110">
                <a:solidFill>
                  <a:srgbClr val="00FFFF"/>
                </a:solidFill>
                <a:latin typeface="Arial"/>
                <a:cs typeface="Arial"/>
              </a:rPr>
              <a:t>Test</a:t>
            </a:r>
            <a:r>
              <a:rPr dirty="0" sz="1800" spc="45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1800" spc="160">
                <a:solidFill>
                  <a:srgbClr val="00FFFF"/>
                </a:solidFill>
                <a:latin typeface="Arial"/>
                <a:cs typeface="Arial"/>
              </a:rPr>
              <a:t>Suite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70">
                <a:solidFill>
                  <a:srgbClr val="FF00FF"/>
                </a:solidFill>
                <a:latin typeface="Arial"/>
                <a:cs typeface="Arial"/>
              </a:rPr>
              <a:t>===================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69365" algn="l"/>
              </a:tabLst>
            </a:pPr>
            <a:r>
              <a:rPr dirty="0" sz="1800" spc="80">
                <a:solidFill>
                  <a:srgbClr val="D1D1D1"/>
                </a:solidFill>
                <a:latin typeface="Arial"/>
                <a:cs typeface="Arial"/>
              </a:rPr>
              <a:t>Running:	</a:t>
            </a:r>
            <a:r>
              <a:rPr dirty="0" sz="1800" spc="409">
                <a:solidFill>
                  <a:srgbClr val="00FF00"/>
                </a:solidFill>
                <a:latin typeface="Arial"/>
                <a:cs typeface="Arial"/>
              </a:rPr>
              <a:t>Fill </a:t>
            </a:r>
            <a:r>
              <a:rPr dirty="0" sz="1800" spc="150">
                <a:solidFill>
                  <a:srgbClr val="00FF00"/>
                </a:solidFill>
                <a:latin typeface="Arial"/>
                <a:cs typeface="Arial"/>
              </a:rPr>
              <a:t>out</a:t>
            </a:r>
            <a:r>
              <a:rPr dirty="0" sz="1800" spc="555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00FF00"/>
                </a:solidFill>
                <a:latin typeface="Arial"/>
                <a:cs typeface="Arial"/>
              </a:rPr>
              <a:t>form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1399"/>
              </a:lnSpc>
              <a:tabLst>
                <a:tab pos="492125" algn="l"/>
              </a:tabLst>
            </a:pPr>
            <a:r>
              <a:rPr dirty="0" sz="1800" spc="290">
                <a:solidFill>
                  <a:srgbClr val="00FF00"/>
                </a:solidFill>
                <a:latin typeface="DejaVu Sans"/>
                <a:cs typeface="DejaVu Sans"/>
              </a:rPr>
              <a:t>✔	</a:t>
            </a:r>
            <a:r>
              <a:rPr dirty="0" sz="1800" spc="140">
                <a:solidFill>
                  <a:srgbClr val="D1D1D1"/>
                </a:solidFill>
                <a:latin typeface="Arial"/>
                <a:cs typeface="Arial"/>
              </a:rPr>
              <a:t>Testing </a:t>
            </a:r>
            <a:r>
              <a:rPr dirty="0" sz="1800" spc="535">
                <a:solidFill>
                  <a:srgbClr val="D1D1D1"/>
                </a:solidFill>
                <a:latin typeface="Arial"/>
                <a:cs typeface="Arial"/>
              </a:rPr>
              <a:t>if </a:t>
            </a:r>
            <a:r>
              <a:rPr dirty="0" sz="1800" spc="150">
                <a:solidFill>
                  <a:srgbClr val="D1D1D1"/>
                </a:solidFill>
                <a:latin typeface="Arial"/>
                <a:cs typeface="Arial"/>
              </a:rPr>
              <a:t>the </a:t>
            </a:r>
            <a:r>
              <a:rPr dirty="0" sz="1800" spc="-20">
                <a:solidFill>
                  <a:srgbClr val="D1D1D1"/>
                </a:solidFill>
                <a:latin typeface="Arial"/>
                <a:cs typeface="Arial"/>
              </a:rPr>
              <a:t>page </a:t>
            </a:r>
            <a:r>
              <a:rPr dirty="0" sz="1800" spc="425">
                <a:solidFill>
                  <a:srgbClr val="D1D1D1"/>
                </a:solidFill>
                <a:latin typeface="Arial"/>
                <a:cs typeface="Arial"/>
              </a:rPr>
              <a:t>title </a:t>
            </a:r>
            <a:r>
              <a:rPr dirty="0" sz="1800" spc="100">
                <a:solidFill>
                  <a:srgbClr val="D1D1D1"/>
                </a:solidFill>
                <a:latin typeface="Arial"/>
                <a:cs typeface="Arial"/>
              </a:rPr>
              <a:t>equals </a:t>
            </a:r>
            <a:r>
              <a:rPr dirty="0" sz="1800" spc="-85">
                <a:solidFill>
                  <a:srgbClr val="D1D1D1"/>
                </a:solidFill>
                <a:latin typeface="Arial"/>
                <a:cs typeface="Arial"/>
              </a:rPr>
              <a:t>"Awesome </a:t>
            </a:r>
            <a:r>
              <a:rPr dirty="0" sz="1800" spc="114">
                <a:solidFill>
                  <a:srgbClr val="D1D1D1"/>
                </a:solidFill>
                <a:latin typeface="Arial"/>
                <a:cs typeface="Arial"/>
              </a:rPr>
              <a:t>App".  </a:t>
            </a:r>
            <a:r>
              <a:rPr dirty="0" sz="1800" spc="-50">
                <a:solidFill>
                  <a:srgbClr val="00FF00"/>
                </a:solidFill>
                <a:latin typeface="Arial"/>
                <a:cs typeface="Arial"/>
              </a:rPr>
              <a:t>OK. </a:t>
            </a:r>
            <a:r>
              <a:rPr dirty="0" sz="1800" spc="-15">
                <a:solidFill>
                  <a:srgbClr val="00FF00"/>
                </a:solidFill>
                <a:latin typeface="Arial"/>
                <a:cs typeface="Arial"/>
              </a:rPr>
              <a:t>1 </a:t>
            </a:r>
            <a:r>
              <a:rPr dirty="0" sz="1800" spc="160">
                <a:solidFill>
                  <a:srgbClr val="D1D1D1"/>
                </a:solidFill>
                <a:latin typeface="Arial"/>
                <a:cs typeface="Arial"/>
              </a:rPr>
              <a:t>assertions </a:t>
            </a:r>
            <a:r>
              <a:rPr dirty="0" sz="1800" spc="80">
                <a:solidFill>
                  <a:srgbClr val="D1D1D1"/>
                </a:solidFill>
                <a:latin typeface="Arial"/>
                <a:cs typeface="Arial"/>
              </a:rPr>
              <a:t>passed.</a:t>
            </a:r>
            <a:r>
              <a:rPr dirty="0" sz="1800" spc="265">
                <a:solidFill>
                  <a:srgbClr val="D1D1D1"/>
                </a:solidFill>
                <a:latin typeface="Arial"/>
                <a:cs typeface="Arial"/>
              </a:rPr>
              <a:t> </a:t>
            </a:r>
            <a:r>
              <a:rPr dirty="0" sz="1800" spc="155">
                <a:solidFill>
                  <a:srgbClr val="D1D1D1"/>
                </a:solidFill>
                <a:latin typeface="Arial"/>
                <a:cs typeface="Arial"/>
              </a:rPr>
              <a:t>(1.567s)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69365" algn="l"/>
              </a:tabLst>
            </a:pPr>
            <a:r>
              <a:rPr dirty="0" sz="1800" spc="80">
                <a:solidFill>
                  <a:srgbClr val="D1D1D1"/>
                </a:solidFill>
                <a:latin typeface="Arial"/>
                <a:cs typeface="Arial"/>
              </a:rPr>
              <a:t>Running:	</a:t>
            </a:r>
            <a:r>
              <a:rPr dirty="0" sz="1800" spc="50">
                <a:solidFill>
                  <a:srgbClr val="00FF00"/>
                </a:solidFill>
                <a:latin typeface="Arial"/>
                <a:cs typeface="Arial"/>
              </a:rPr>
              <a:t>Submit</a:t>
            </a:r>
            <a:r>
              <a:rPr dirty="0" sz="1800" spc="48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00FF00"/>
                </a:solidFill>
                <a:latin typeface="Arial"/>
                <a:cs typeface="Arial"/>
              </a:rPr>
              <a:t>form</a:t>
            </a:r>
            <a:endParaRPr sz="1800">
              <a:latin typeface="Arial"/>
              <a:cs typeface="Arial"/>
            </a:endParaRPr>
          </a:p>
          <a:p>
            <a:pPr marL="12700" marR="379730">
              <a:lnSpc>
                <a:spcPct val="201399"/>
              </a:lnSpc>
              <a:tabLst>
                <a:tab pos="492125" algn="l"/>
              </a:tabLst>
            </a:pPr>
            <a:r>
              <a:rPr dirty="0" sz="1800" spc="290">
                <a:solidFill>
                  <a:srgbClr val="00FF00"/>
                </a:solidFill>
                <a:latin typeface="DejaVu Sans"/>
                <a:cs typeface="DejaVu Sans"/>
              </a:rPr>
              <a:t>✔	</a:t>
            </a:r>
            <a:r>
              <a:rPr dirty="0" sz="1800" spc="140">
                <a:solidFill>
                  <a:srgbClr val="D1D1D1"/>
                </a:solidFill>
                <a:latin typeface="Arial"/>
                <a:cs typeface="Arial"/>
              </a:rPr>
              <a:t>Testing </a:t>
            </a:r>
            <a:r>
              <a:rPr dirty="0" sz="1800" spc="535">
                <a:solidFill>
                  <a:srgbClr val="D1D1D1"/>
                </a:solidFill>
                <a:latin typeface="Arial"/>
                <a:cs typeface="Arial"/>
              </a:rPr>
              <a:t>if </a:t>
            </a:r>
            <a:r>
              <a:rPr dirty="0" sz="1800" spc="150">
                <a:solidFill>
                  <a:srgbClr val="D1D1D1"/>
                </a:solidFill>
                <a:latin typeface="Arial"/>
                <a:cs typeface="Arial"/>
              </a:rPr>
              <a:t>the </a:t>
            </a:r>
            <a:r>
              <a:rPr dirty="0" sz="1800" spc="-20">
                <a:solidFill>
                  <a:srgbClr val="D1D1D1"/>
                </a:solidFill>
                <a:latin typeface="Arial"/>
                <a:cs typeface="Arial"/>
              </a:rPr>
              <a:t>page </a:t>
            </a:r>
            <a:r>
              <a:rPr dirty="0" sz="1800" spc="425">
                <a:solidFill>
                  <a:srgbClr val="D1D1D1"/>
                </a:solidFill>
                <a:latin typeface="Arial"/>
                <a:cs typeface="Arial"/>
              </a:rPr>
              <a:t>title </a:t>
            </a:r>
            <a:r>
              <a:rPr dirty="0" sz="1800" spc="100">
                <a:solidFill>
                  <a:srgbClr val="D1D1D1"/>
                </a:solidFill>
                <a:latin typeface="Arial"/>
                <a:cs typeface="Arial"/>
              </a:rPr>
              <a:t>equals </a:t>
            </a:r>
            <a:r>
              <a:rPr dirty="0" sz="1800" spc="95">
                <a:solidFill>
                  <a:srgbClr val="D1D1D1"/>
                </a:solidFill>
                <a:latin typeface="Arial"/>
                <a:cs typeface="Arial"/>
              </a:rPr>
              <a:t>"Welcome!".  </a:t>
            </a:r>
            <a:r>
              <a:rPr dirty="0" sz="1800" spc="-50">
                <a:solidFill>
                  <a:srgbClr val="00FF00"/>
                </a:solidFill>
                <a:latin typeface="Arial"/>
                <a:cs typeface="Arial"/>
              </a:rPr>
              <a:t>OK. </a:t>
            </a:r>
            <a:r>
              <a:rPr dirty="0" sz="1800" spc="-15">
                <a:solidFill>
                  <a:srgbClr val="00FF00"/>
                </a:solidFill>
                <a:latin typeface="Arial"/>
                <a:cs typeface="Arial"/>
              </a:rPr>
              <a:t>1 </a:t>
            </a:r>
            <a:r>
              <a:rPr dirty="0" sz="1800" spc="160">
                <a:solidFill>
                  <a:srgbClr val="D1D1D1"/>
                </a:solidFill>
                <a:latin typeface="Arial"/>
                <a:cs typeface="Arial"/>
              </a:rPr>
              <a:t>assertions </a:t>
            </a:r>
            <a:r>
              <a:rPr dirty="0" sz="1800" spc="80">
                <a:solidFill>
                  <a:srgbClr val="D1D1D1"/>
                </a:solidFill>
                <a:latin typeface="Arial"/>
                <a:cs typeface="Arial"/>
              </a:rPr>
              <a:t>passed.</a:t>
            </a:r>
            <a:r>
              <a:rPr dirty="0" sz="1800" spc="260">
                <a:solidFill>
                  <a:srgbClr val="D1D1D1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D1D1D1"/>
                </a:solidFill>
                <a:latin typeface="Arial"/>
                <a:cs typeface="Arial"/>
              </a:rPr>
              <a:t>(204ms)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0904" y="603234"/>
            <a:ext cx="4065904" cy="3311525"/>
          </a:xfrm>
          <a:prstGeom prst="rect">
            <a:avLst/>
          </a:prstGeom>
        </p:spPr>
        <p:txBody>
          <a:bodyPr wrap="square" lIns="0" tIns="376555" rIns="0" bIns="0" rtlCol="0" vert="horz">
            <a:spAutoFit/>
          </a:bodyPr>
          <a:lstStyle/>
          <a:p>
            <a:pPr marL="480059" indent="-467359">
              <a:lnSpc>
                <a:spcPct val="100000"/>
              </a:lnSpc>
              <a:spcBef>
                <a:spcPts val="2965"/>
              </a:spcBef>
              <a:buClr>
                <a:srgbClr val="FF7E2A"/>
              </a:buClr>
              <a:buSzPct val="62500"/>
              <a:buAutoNum type="arabicPeriod"/>
              <a:tabLst>
                <a:tab pos="480059" algn="l"/>
                <a:tab pos="480695" algn="l"/>
              </a:tabLst>
            </a:pPr>
            <a:r>
              <a:rPr dirty="0" sz="4800" spc="-740">
                <a:solidFill>
                  <a:srgbClr val="CCCCCC"/>
                </a:solidFill>
                <a:latin typeface="Verdana"/>
                <a:cs typeface="Verdana"/>
              </a:rPr>
              <a:t>Project</a:t>
            </a:r>
            <a:r>
              <a:rPr dirty="0" sz="4800" spc="-745">
                <a:solidFill>
                  <a:srgbClr val="CCCCCC"/>
                </a:solidFill>
                <a:latin typeface="Verdana"/>
                <a:cs typeface="Verdana"/>
              </a:rPr>
              <a:t> </a:t>
            </a:r>
            <a:r>
              <a:rPr dirty="0" sz="4800" spc="-869">
                <a:solidFill>
                  <a:srgbClr val="CCCCCC"/>
                </a:solidFill>
                <a:latin typeface="Verdana"/>
                <a:cs typeface="Verdana"/>
              </a:rPr>
              <a:t>Overview</a:t>
            </a:r>
            <a:endParaRPr sz="4800">
              <a:latin typeface="Verdana"/>
              <a:cs typeface="Verdana"/>
            </a:endParaRPr>
          </a:p>
          <a:p>
            <a:pPr marL="480059" indent="-467359">
              <a:lnSpc>
                <a:spcPct val="100000"/>
              </a:lnSpc>
              <a:spcBef>
                <a:spcPts val="2865"/>
              </a:spcBef>
              <a:buClr>
                <a:srgbClr val="FF7E2A"/>
              </a:buClr>
              <a:buSzPct val="62500"/>
              <a:buAutoNum type="arabicPeriod"/>
              <a:tabLst>
                <a:tab pos="480059" algn="l"/>
                <a:tab pos="480695" algn="l"/>
              </a:tabLst>
            </a:pPr>
            <a:r>
              <a:rPr dirty="0" sz="4800" spc="-830">
                <a:solidFill>
                  <a:srgbClr val="CCCCCC"/>
                </a:solidFill>
                <a:latin typeface="Verdana"/>
                <a:cs typeface="Verdana"/>
              </a:rPr>
              <a:t>Features</a:t>
            </a:r>
            <a:endParaRPr sz="4800">
              <a:latin typeface="Verdana"/>
              <a:cs typeface="Verdana"/>
            </a:endParaRPr>
          </a:p>
          <a:p>
            <a:pPr marL="480059" indent="-467359">
              <a:lnSpc>
                <a:spcPct val="100000"/>
              </a:lnSpc>
              <a:spcBef>
                <a:spcPts val="2865"/>
              </a:spcBef>
              <a:buClr>
                <a:srgbClr val="FF7E2A"/>
              </a:buClr>
              <a:buSzPct val="62500"/>
              <a:buAutoNum type="arabicPeriod"/>
              <a:tabLst>
                <a:tab pos="480059" algn="l"/>
                <a:tab pos="480695" algn="l"/>
              </a:tabLst>
            </a:pPr>
            <a:r>
              <a:rPr dirty="0" sz="4800" spc="-790">
                <a:solidFill>
                  <a:srgbClr val="CCCCCC"/>
                </a:solidFill>
                <a:latin typeface="Verdana"/>
                <a:cs typeface="Verdana"/>
              </a:rPr>
              <a:t>Getting</a:t>
            </a:r>
            <a:r>
              <a:rPr dirty="0" sz="4800" spc="-685">
                <a:solidFill>
                  <a:srgbClr val="CCCCCC"/>
                </a:solidFill>
                <a:latin typeface="Verdana"/>
                <a:cs typeface="Verdana"/>
              </a:rPr>
              <a:t> </a:t>
            </a:r>
            <a:r>
              <a:rPr dirty="0" sz="4800" spc="-840">
                <a:solidFill>
                  <a:srgbClr val="CCCCCC"/>
                </a:solidFill>
                <a:latin typeface="Verdana"/>
                <a:cs typeface="Verdana"/>
              </a:rPr>
              <a:t>Started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22783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">
                <a:latin typeface="Trebuchet MS"/>
                <a:cs typeface="Trebuchet MS"/>
              </a:rPr>
              <a:t>Terminology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673" y="1390098"/>
            <a:ext cx="7924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25">
                <a:latin typeface="Arial"/>
                <a:cs typeface="Arial"/>
              </a:rPr>
              <a:t>Login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9023" y="1390098"/>
            <a:ext cx="15589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8510" algn="l"/>
              </a:tabLst>
            </a:pPr>
            <a:r>
              <a:rPr dirty="0" sz="2200" spc="150">
                <a:solidFill>
                  <a:srgbClr val="666666"/>
                </a:solidFill>
                <a:latin typeface="Arial"/>
                <a:cs typeface="Arial"/>
              </a:rPr>
              <a:t>Tes</a:t>
            </a:r>
            <a:r>
              <a:rPr dirty="0" sz="2200" spc="8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dirty="0" sz="2200" spc="275">
                <a:solidFill>
                  <a:srgbClr val="666666"/>
                </a:solidFill>
                <a:latin typeface="Arial"/>
                <a:cs typeface="Arial"/>
              </a:rPr>
              <a:t>suite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673" y="2056846"/>
            <a:ext cx="20180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8510" algn="l"/>
                <a:tab pos="1391285" algn="l"/>
              </a:tabLst>
            </a:pPr>
            <a:r>
              <a:rPr dirty="0" sz="2200" spc="550">
                <a:latin typeface="Arial"/>
                <a:cs typeface="Arial"/>
              </a:rPr>
              <a:t>Fil</a:t>
            </a:r>
            <a:r>
              <a:rPr dirty="0" sz="2200" spc="350">
                <a:latin typeface="Arial"/>
                <a:cs typeface="Arial"/>
              </a:rPr>
              <a:t>l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220">
                <a:latin typeface="Arial"/>
                <a:cs typeface="Arial"/>
              </a:rPr>
              <a:t>ou</a:t>
            </a:r>
            <a:r>
              <a:rPr dirty="0" sz="2200" spc="110">
                <a:latin typeface="Arial"/>
                <a:cs typeface="Arial"/>
              </a:rPr>
              <a:t>t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100">
                <a:latin typeface="Arial"/>
                <a:cs typeface="Arial"/>
              </a:rPr>
              <a:t>form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440" y="2056846"/>
            <a:ext cx="6394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666666"/>
                </a:solidFill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73" y="2723595"/>
            <a:ext cx="17119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4580" algn="l"/>
              </a:tabLst>
            </a:pPr>
            <a:r>
              <a:rPr dirty="0" sz="2200" spc="65">
                <a:latin typeface="Arial"/>
                <a:cs typeface="Arial"/>
              </a:rPr>
              <a:t>Submi</a:t>
            </a:r>
            <a:r>
              <a:rPr dirty="0" sz="2200" spc="35">
                <a:latin typeface="Arial"/>
                <a:cs typeface="Arial"/>
              </a:rPr>
              <a:t>t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100">
                <a:latin typeface="Arial"/>
                <a:cs typeface="Arial"/>
              </a:rPr>
              <a:t>form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7040" y="2723595"/>
            <a:ext cx="6394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666666"/>
                </a:solidFill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29425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90">
                <a:latin typeface="Trebuchet MS"/>
                <a:cs typeface="Trebuchet MS"/>
              </a:rPr>
              <a:t>Assert </a:t>
            </a:r>
            <a:r>
              <a:rPr dirty="0" sz="3000" spc="-35">
                <a:latin typeface="Trebuchet MS"/>
                <a:cs typeface="Trebuchet MS"/>
              </a:rPr>
              <a:t>vs.</a:t>
            </a:r>
            <a:r>
              <a:rPr dirty="0" sz="3000" spc="-565">
                <a:latin typeface="Trebuchet MS"/>
                <a:cs typeface="Trebuchet MS"/>
              </a:rPr>
              <a:t> </a:t>
            </a:r>
            <a:r>
              <a:rPr dirty="0" sz="3000" spc="-5">
                <a:latin typeface="Trebuchet MS"/>
                <a:cs typeface="Trebuchet MS"/>
              </a:rPr>
              <a:t>Verify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673" y="1390098"/>
            <a:ext cx="41725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7725" algn="l"/>
              </a:tabLst>
            </a:pPr>
            <a:r>
              <a:rPr dirty="0" sz="2200" spc="220">
                <a:latin typeface="Arial"/>
                <a:cs typeface="Arial"/>
              </a:rPr>
              <a:t>asser</a:t>
            </a:r>
            <a:r>
              <a:rPr dirty="0" sz="2200" spc="130">
                <a:latin typeface="Arial"/>
                <a:cs typeface="Arial"/>
              </a:rPr>
              <a:t>t</a:t>
            </a:r>
            <a:r>
              <a:rPr dirty="0" sz="2200" spc="5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415">
                <a:latin typeface="Arial"/>
                <a:cs typeface="Arial"/>
              </a:rPr>
              <a:t>titl</a:t>
            </a:r>
            <a:r>
              <a:rPr dirty="0" sz="2200" spc="940">
                <a:latin typeface="Arial"/>
                <a:cs typeface="Arial"/>
              </a:rPr>
              <a:t>e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-60">
                <a:solidFill>
                  <a:srgbClr val="0000E6"/>
                </a:solidFill>
                <a:latin typeface="Arial"/>
                <a:cs typeface="Arial"/>
              </a:rPr>
              <a:t>'Awesom</a:t>
            </a:r>
            <a:r>
              <a:rPr dirty="0" sz="2200" spc="-50">
                <a:solidFill>
                  <a:srgbClr val="0000E6"/>
                </a:solidFill>
                <a:latin typeface="Arial"/>
                <a:cs typeface="Arial"/>
              </a:rPr>
              <a:t>e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145">
                <a:solidFill>
                  <a:srgbClr val="0000E6"/>
                </a:solidFill>
                <a:latin typeface="Arial"/>
                <a:cs typeface="Arial"/>
              </a:rPr>
              <a:t>App</a:t>
            </a:r>
            <a:r>
              <a:rPr dirty="0" sz="2200" spc="75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673" y="3056969"/>
            <a:ext cx="41725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7725" algn="l"/>
              </a:tabLst>
            </a:pPr>
            <a:r>
              <a:rPr dirty="0" sz="2200" spc="310">
                <a:latin typeface="Arial"/>
                <a:cs typeface="Arial"/>
              </a:rPr>
              <a:t>verif</a:t>
            </a:r>
            <a:r>
              <a:rPr dirty="0" sz="2200" spc="420">
                <a:latin typeface="Arial"/>
                <a:cs typeface="Arial"/>
              </a:rPr>
              <a:t>y</a:t>
            </a:r>
            <a:r>
              <a:rPr dirty="0" sz="2200" spc="5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415">
                <a:latin typeface="Arial"/>
                <a:cs typeface="Arial"/>
              </a:rPr>
              <a:t>titl</a:t>
            </a:r>
            <a:r>
              <a:rPr dirty="0" sz="2200" spc="940">
                <a:latin typeface="Arial"/>
                <a:cs typeface="Arial"/>
              </a:rPr>
              <a:t>e</a:t>
            </a:r>
            <a:r>
              <a:rPr dirty="0" sz="2200" spc="4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-60">
                <a:solidFill>
                  <a:srgbClr val="0000E6"/>
                </a:solidFill>
                <a:latin typeface="Arial"/>
                <a:cs typeface="Arial"/>
              </a:rPr>
              <a:t>'Awesom</a:t>
            </a:r>
            <a:r>
              <a:rPr dirty="0" sz="2200" spc="-50">
                <a:solidFill>
                  <a:srgbClr val="0000E6"/>
                </a:solidFill>
                <a:latin typeface="Arial"/>
                <a:cs typeface="Arial"/>
              </a:rPr>
              <a:t>e</a:t>
            </a:r>
            <a:r>
              <a:rPr dirty="0" sz="2200">
                <a:solidFill>
                  <a:srgbClr val="0000E6"/>
                </a:solidFill>
                <a:latin typeface="Arial"/>
                <a:cs typeface="Arial"/>
              </a:rPr>
              <a:t>	</a:t>
            </a:r>
            <a:r>
              <a:rPr dirty="0" sz="2200" spc="145">
                <a:solidFill>
                  <a:srgbClr val="0000E6"/>
                </a:solidFill>
                <a:latin typeface="Arial"/>
                <a:cs typeface="Arial"/>
              </a:rPr>
              <a:t>App</a:t>
            </a:r>
            <a:r>
              <a:rPr dirty="0" sz="2200" spc="75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2200" spc="47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2700" marR="5080" indent="5715">
              <a:lnSpc>
                <a:spcPts val="2620"/>
              </a:lnSpc>
              <a:spcBef>
                <a:spcPts val="200"/>
              </a:spcBef>
              <a:tabLst>
                <a:tab pos="478155" algn="l"/>
                <a:tab pos="633095" algn="l"/>
                <a:tab pos="778510" algn="l"/>
                <a:tab pos="1400810" algn="l"/>
                <a:tab pos="1550670" algn="l"/>
                <a:tab pos="2163445" algn="l"/>
                <a:tab pos="2626360" algn="l"/>
              </a:tabLst>
            </a:pPr>
            <a:r>
              <a:rPr dirty="0" spc="595"/>
              <a:t>If	</a:t>
            </a:r>
            <a:r>
              <a:rPr dirty="0" spc="325"/>
              <a:t>false,		</a:t>
            </a:r>
            <a:r>
              <a:rPr dirty="0" spc="225"/>
              <a:t>log	</a:t>
            </a:r>
            <a:r>
              <a:rPr dirty="0" spc="345"/>
              <a:t>failure  </a:t>
            </a:r>
            <a:r>
              <a:rPr dirty="0" spc="-20"/>
              <a:t>an</a:t>
            </a:r>
            <a:r>
              <a:rPr dirty="0" spc="-15"/>
              <a:t>d</a:t>
            </a:r>
            <a:r>
              <a:rPr dirty="0"/>
              <a:t>		</a:t>
            </a:r>
            <a:r>
              <a:rPr dirty="0" spc="40" b="1">
                <a:solidFill>
                  <a:srgbClr val="FF0000"/>
                </a:solidFill>
                <a:latin typeface="Arial"/>
                <a:cs typeface="Arial"/>
              </a:rPr>
              <a:t>sto</a:t>
            </a:r>
            <a:r>
              <a:rPr dirty="0" spc="55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pc="150"/>
              <a:t>runnin</a:t>
            </a:r>
            <a:r>
              <a:rPr dirty="0" spc="185"/>
              <a:t>g</a:t>
            </a:r>
            <a:r>
              <a:rPr dirty="0"/>
              <a:t>	</a:t>
            </a:r>
            <a:r>
              <a:rPr dirty="0" spc="204"/>
              <a:t>current  </a:t>
            </a:r>
            <a:r>
              <a:rPr dirty="0" spc="315"/>
              <a:t>test		</a:t>
            </a:r>
            <a:r>
              <a:rPr dirty="0" spc="275"/>
              <a:t>suite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467359" indent="5715">
              <a:lnSpc>
                <a:spcPts val="2620"/>
              </a:lnSpc>
              <a:tabLst>
                <a:tab pos="478155" algn="l"/>
                <a:tab pos="633095" algn="l"/>
                <a:tab pos="1237615" algn="l"/>
                <a:tab pos="1550670" algn="l"/>
                <a:tab pos="2004060" algn="l"/>
                <a:tab pos="2163445" algn="l"/>
              </a:tabLst>
            </a:pPr>
            <a:r>
              <a:rPr dirty="0" spc="590"/>
              <a:t>I</a:t>
            </a:r>
            <a:r>
              <a:rPr dirty="0" spc="595"/>
              <a:t>f</a:t>
            </a:r>
            <a:r>
              <a:rPr dirty="0"/>
              <a:t>	</a:t>
            </a:r>
            <a:r>
              <a:rPr dirty="0" spc="345"/>
              <a:t>false</a:t>
            </a:r>
            <a:r>
              <a:rPr dirty="0" spc="229"/>
              <a:t>,</a:t>
            </a:r>
            <a:r>
              <a:rPr dirty="0"/>
              <a:t>	</a:t>
            </a:r>
            <a:r>
              <a:rPr dirty="0" spc="195"/>
              <a:t>lo</a:t>
            </a:r>
            <a:r>
              <a:rPr dirty="0" spc="285"/>
              <a:t>g</a:t>
            </a:r>
            <a:r>
              <a:rPr dirty="0"/>
              <a:t>	</a:t>
            </a:r>
            <a:r>
              <a:rPr dirty="0" spc="325"/>
              <a:t>failure  </a:t>
            </a:r>
            <a:r>
              <a:rPr dirty="0" spc="-20"/>
              <a:t>and		</a:t>
            </a:r>
            <a:r>
              <a:rPr dirty="0" spc="55" b="1">
                <a:solidFill>
                  <a:srgbClr val="008C00"/>
                </a:solidFill>
                <a:latin typeface="Arial"/>
                <a:cs typeface="Arial"/>
              </a:rPr>
              <a:t>continue	</a:t>
            </a:r>
            <a:r>
              <a:rPr dirty="0" spc="155"/>
              <a:t>running  </a:t>
            </a:r>
            <a:r>
              <a:rPr dirty="0" spc="225"/>
              <a:t>current	</a:t>
            </a:r>
            <a:r>
              <a:rPr dirty="0" spc="315"/>
              <a:t>test	</a:t>
            </a:r>
            <a:r>
              <a:rPr dirty="0" spc="275"/>
              <a:t>suite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4373880"/>
          </a:xfrm>
          <a:custGeom>
            <a:avLst/>
            <a:gdLst/>
            <a:ahLst/>
            <a:cxnLst/>
            <a:rect l="l" t="t" r="r" b="b"/>
            <a:pathLst>
              <a:path w="9144000" h="4373880">
                <a:moveTo>
                  <a:pt x="0" y="4373691"/>
                </a:moveTo>
                <a:lnTo>
                  <a:pt x="9143981" y="4373691"/>
                </a:lnTo>
                <a:lnTo>
                  <a:pt x="9143981" y="0"/>
                </a:lnTo>
                <a:lnTo>
                  <a:pt x="0" y="0"/>
                </a:lnTo>
                <a:lnTo>
                  <a:pt x="0" y="437369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2779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0">
                <a:latin typeface="Trebuchet MS"/>
                <a:cs typeface="Trebuchet MS"/>
              </a:rPr>
              <a:t>Debugging</a:t>
            </a:r>
            <a:r>
              <a:rPr dirty="0" sz="3000" spc="-300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tips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673" y="1161498"/>
            <a:ext cx="10991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5">
                <a:latin typeface="Arial"/>
                <a:cs typeface="Arial"/>
              </a:rPr>
              <a:t>pause()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355" y="1161498"/>
            <a:ext cx="4472305" cy="69405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1905">
              <a:lnSpc>
                <a:spcPts val="2620"/>
              </a:lnSpc>
              <a:spcBef>
                <a:spcPts val="200"/>
              </a:spcBef>
              <a:tabLst>
                <a:tab pos="934085" algn="l"/>
                <a:tab pos="1237615" algn="l"/>
                <a:tab pos="1699895" algn="l"/>
                <a:tab pos="2310130" algn="l"/>
                <a:tab pos="3385185" algn="l"/>
              </a:tabLst>
            </a:pPr>
            <a:r>
              <a:rPr dirty="0" sz="2200" spc="-45">
                <a:solidFill>
                  <a:srgbClr val="666666"/>
                </a:solidFill>
                <a:latin typeface="Arial"/>
                <a:cs typeface="Arial"/>
              </a:rPr>
              <a:t>Paus</a:t>
            </a:r>
            <a:r>
              <a:rPr dirty="0" sz="2200" spc="-4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z="220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dirty="0" sz="2200" spc="350">
                <a:solidFill>
                  <a:srgbClr val="666666"/>
                </a:solidFill>
                <a:latin typeface="Arial"/>
                <a:cs typeface="Arial"/>
              </a:rPr>
              <a:t>tes</a:t>
            </a:r>
            <a:r>
              <a:rPr dirty="0" sz="2200" spc="22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z="220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dirty="0" sz="2200" spc="210">
                <a:solidFill>
                  <a:srgbClr val="666666"/>
                </a:solidFill>
                <a:latin typeface="Arial"/>
                <a:cs typeface="Arial"/>
              </a:rPr>
              <a:t>execution</a:t>
            </a:r>
            <a:r>
              <a:rPr dirty="0" sz="2200" spc="125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dirty="0" sz="2200">
                <a:solidFill>
                  <a:srgbClr val="666666"/>
                </a:solidFill>
                <a:latin typeface="Arial"/>
                <a:cs typeface="Arial"/>
              </a:rPr>
              <a:t>	</a:t>
            </a:r>
            <a:r>
              <a:rPr dirty="0" sz="2200" spc="190">
                <a:solidFill>
                  <a:srgbClr val="666666"/>
                </a:solidFill>
                <a:latin typeface="Arial"/>
                <a:cs typeface="Arial"/>
              </a:rPr>
              <a:t>leaving  </a:t>
            </a:r>
            <a:r>
              <a:rPr dirty="0" sz="2200" spc="85">
                <a:solidFill>
                  <a:srgbClr val="666666"/>
                </a:solidFill>
                <a:latin typeface="Arial"/>
                <a:cs typeface="Arial"/>
              </a:rPr>
              <a:t>browser	</a:t>
            </a:r>
            <a:r>
              <a:rPr dirty="0" sz="2200" spc="-20">
                <a:solidFill>
                  <a:srgbClr val="666666"/>
                </a:solidFill>
                <a:latin typeface="Arial"/>
                <a:cs typeface="Arial"/>
              </a:rPr>
              <a:t>window	</a:t>
            </a:r>
            <a:r>
              <a:rPr dirty="0" sz="2200" spc="100">
                <a:solidFill>
                  <a:srgbClr val="666666"/>
                </a:solidFill>
                <a:latin typeface="Arial"/>
                <a:cs typeface="Arial"/>
              </a:rPr>
              <a:t>open.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73" y="2494996"/>
            <a:ext cx="7858759" cy="236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dirty="0" sz="2200" spc="345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</a:pP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40">
                <a:latin typeface="Arial"/>
                <a:cs typeface="Arial"/>
              </a:rPr>
              <a:t>url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40">
                <a:solidFill>
                  <a:srgbClr val="0000E6"/>
                </a:solidFill>
                <a:latin typeface="Arial"/>
                <a:cs typeface="Arial"/>
              </a:rPr>
              <a:t>'http://localhost:8000'</a:t>
            </a:r>
            <a:r>
              <a:rPr dirty="0" sz="22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4462780" algn="l"/>
              </a:tabLst>
            </a:pP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assert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229">
                <a:latin typeface="Arial"/>
                <a:cs typeface="Arial"/>
              </a:rPr>
              <a:t>title</a:t>
            </a:r>
            <a:r>
              <a:rPr dirty="0" sz="2200" spc="229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229">
                <a:solidFill>
                  <a:srgbClr val="0000E6"/>
                </a:solidFill>
                <a:latin typeface="Arial"/>
                <a:cs typeface="Arial"/>
              </a:rPr>
              <a:t>'Awesome	</a:t>
            </a:r>
            <a:r>
              <a:rPr dirty="0" sz="2200" spc="195">
                <a:solidFill>
                  <a:srgbClr val="0000E6"/>
                </a:solidFill>
                <a:latin typeface="Arial"/>
                <a:cs typeface="Arial"/>
              </a:rPr>
              <a:t>App'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75">
                <a:latin typeface="Arial"/>
                <a:cs typeface="Arial"/>
              </a:rPr>
              <a:t>setValue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75">
                <a:solidFill>
                  <a:srgbClr val="0000E6"/>
                </a:solidFill>
                <a:latin typeface="Arial"/>
                <a:cs typeface="Arial"/>
              </a:rPr>
              <a:t>'input[name=username]'</a:t>
            </a:r>
            <a:r>
              <a:rPr dirty="0" sz="2200" spc="17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385">
                <a:solidFill>
                  <a:srgbClr val="0000E6"/>
                </a:solidFill>
                <a:latin typeface="Arial"/>
                <a:cs typeface="Arial"/>
              </a:rPr>
              <a:t>'seth'</a:t>
            </a:r>
            <a:r>
              <a:rPr dirty="0" sz="2200" spc="38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25"/>
              </a:lnSpc>
              <a:tabLst>
                <a:tab pos="6155690" algn="l"/>
              </a:tabLst>
            </a:pP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85">
                <a:latin typeface="Arial"/>
                <a:cs typeface="Arial"/>
              </a:rPr>
              <a:t>setValue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185">
                <a:solidFill>
                  <a:srgbClr val="0000E6"/>
                </a:solidFill>
                <a:latin typeface="Arial"/>
                <a:cs typeface="Arial"/>
              </a:rPr>
              <a:t>'input[name=password]'</a:t>
            </a:r>
            <a:r>
              <a:rPr dirty="0" sz="2200" spc="185">
                <a:solidFill>
                  <a:srgbClr val="80802F"/>
                </a:solidFill>
                <a:latin typeface="Arial"/>
                <a:cs typeface="Arial"/>
              </a:rPr>
              <a:t>,	</a:t>
            </a:r>
            <a:r>
              <a:rPr dirty="0" sz="2200" spc="250">
                <a:solidFill>
                  <a:srgbClr val="0000E6"/>
                </a:solidFill>
                <a:latin typeface="Arial"/>
                <a:cs typeface="Arial"/>
              </a:rPr>
              <a:t>'html5dev'</a:t>
            </a:r>
            <a:r>
              <a:rPr dirty="0" sz="2200" spc="25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932815">
              <a:lnSpc>
                <a:spcPts val="2625"/>
              </a:lnSpc>
            </a:pP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195">
                <a:latin typeface="Arial"/>
                <a:cs typeface="Arial"/>
              </a:rPr>
              <a:t>pause</a:t>
            </a:r>
            <a:r>
              <a:rPr dirty="0" sz="2200" spc="195">
                <a:solidFill>
                  <a:srgbClr val="80802F"/>
                </a:solidFill>
                <a:latin typeface="Arial"/>
                <a:cs typeface="Arial"/>
              </a:rPr>
              <a:t>()</a:t>
            </a:r>
            <a:endParaRPr sz="2200">
              <a:latin typeface="Arial"/>
              <a:cs typeface="Arial"/>
            </a:endParaRPr>
          </a:p>
          <a:p>
            <a:pPr marL="934085">
              <a:lnSpc>
                <a:spcPts val="2630"/>
              </a:lnSpc>
            </a:pP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2200" spc="305">
                <a:latin typeface="Arial"/>
                <a:cs typeface="Arial"/>
              </a:rPr>
              <a:t>click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2200" spc="305">
                <a:solidFill>
                  <a:srgbClr val="0000E6"/>
                </a:solidFill>
                <a:latin typeface="Arial"/>
                <a:cs typeface="Arial"/>
              </a:rPr>
              <a:t>'input[type=submit]'</a:t>
            </a:r>
            <a:r>
              <a:rPr dirty="0" sz="2200" spc="30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524" y="221158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 h="0">
                <a:moveTo>
                  <a:pt x="0" y="0"/>
                </a:moveTo>
                <a:lnTo>
                  <a:pt x="8762382" y="0"/>
                </a:lnTo>
              </a:path>
            </a:pathLst>
          </a:custGeom>
          <a:ln w="19049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150266"/>
            <a:ext cx="977265" cy="515620"/>
          </a:xfrm>
          <a:custGeom>
            <a:avLst/>
            <a:gdLst/>
            <a:ahLst/>
            <a:cxnLst/>
            <a:rect l="l" t="t" r="r" b="b"/>
            <a:pathLst>
              <a:path w="977265" h="515620">
                <a:moveTo>
                  <a:pt x="719523" y="515398"/>
                </a:moveTo>
                <a:lnTo>
                  <a:pt x="719523" y="386549"/>
                </a:lnTo>
                <a:lnTo>
                  <a:pt x="0" y="386549"/>
                </a:lnTo>
                <a:lnTo>
                  <a:pt x="0" y="128849"/>
                </a:lnTo>
                <a:lnTo>
                  <a:pt x="719523" y="128849"/>
                </a:lnTo>
                <a:lnTo>
                  <a:pt x="719523" y="0"/>
                </a:lnTo>
                <a:lnTo>
                  <a:pt x="977223" y="257699"/>
                </a:lnTo>
                <a:lnTo>
                  <a:pt x="719523" y="51539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964565"/>
          </a:xfrm>
          <a:custGeom>
            <a:avLst/>
            <a:gdLst/>
            <a:ahLst/>
            <a:cxnLst/>
            <a:rect l="l" t="t" r="r" b="b"/>
            <a:pathLst>
              <a:path w="9144000" h="964564">
                <a:moveTo>
                  <a:pt x="0" y="963948"/>
                </a:moveTo>
                <a:lnTo>
                  <a:pt x="9143981" y="963948"/>
                </a:lnTo>
                <a:lnTo>
                  <a:pt x="9143981" y="0"/>
                </a:lnTo>
                <a:lnTo>
                  <a:pt x="0" y="0"/>
                </a:lnTo>
                <a:lnTo>
                  <a:pt x="0" y="96394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657444"/>
            <a:ext cx="9144000" cy="2092325"/>
          </a:xfrm>
          <a:custGeom>
            <a:avLst/>
            <a:gdLst/>
            <a:ahLst/>
            <a:cxnLst/>
            <a:rect l="l" t="t" r="r" b="b"/>
            <a:pathLst>
              <a:path w="9144000" h="2092325">
                <a:moveTo>
                  <a:pt x="0" y="2092245"/>
                </a:moveTo>
                <a:lnTo>
                  <a:pt x="9143981" y="2092245"/>
                </a:lnTo>
                <a:lnTo>
                  <a:pt x="9143981" y="0"/>
                </a:lnTo>
                <a:lnTo>
                  <a:pt x="0" y="0"/>
                </a:lnTo>
                <a:lnTo>
                  <a:pt x="0" y="209224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2779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30">
                <a:latin typeface="Trebuchet MS"/>
                <a:cs typeface="Trebuchet MS"/>
              </a:rPr>
              <a:t>Debugging</a:t>
            </a:r>
            <a:r>
              <a:rPr dirty="0" sz="3000" spc="-300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tips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733746"/>
            <a:ext cx="9144000" cy="923925"/>
          </a:xfrm>
          <a:custGeom>
            <a:avLst/>
            <a:gdLst/>
            <a:ahLst/>
            <a:cxnLst/>
            <a:rect l="l" t="t" r="r" b="b"/>
            <a:pathLst>
              <a:path w="9144000" h="923925">
                <a:moveTo>
                  <a:pt x="0" y="0"/>
                </a:moveTo>
                <a:lnTo>
                  <a:pt x="9143981" y="0"/>
                </a:lnTo>
                <a:lnTo>
                  <a:pt x="9143981" y="923698"/>
                </a:lnTo>
                <a:lnTo>
                  <a:pt x="0" y="923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1874" y="1161498"/>
            <a:ext cx="8685530" cy="390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  <a:tabLst>
                <a:tab pos="1967230" algn="l"/>
                <a:tab pos="3039745" algn="l"/>
                <a:tab pos="4724400" algn="l"/>
                <a:tab pos="5337175" algn="l"/>
                <a:tab pos="6562725" algn="l"/>
              </a:tabLst>
            </a:pPr>
            <a:r>
              <a:rPr dirty="0" sz="2200" spc="100">
                <a:latin typeface="Arial"/>
                <a:cs typeface="Arial"/>
              </a:rPr>
              <a:t>debugger;	</a:t>
            </a:r>
            <a:r>
              <a:rPr dirty="0" sz="2200" spc="285">
                <a:solidFill>
                  <a:srgbClr val="666666"/>
                </a:solidFill>
                <a:latin typeface="Arial"/>
                <a:cs typeface="Arial"/>
              </a:rPr>
              <a:t>Insert	</a:t>
            </a:r>
            <a:r>
              <a:rPr dirty="0" sz="2200" spc="175">
                <a:solidFill>
                  <a:srgbClr val="666666"/>
                </a:solidFill>
                <a:latin typeface="Arial"/>
                <a:cs typeface="Arial"/>
              </a:rPr>
              <a:t>breakpoint	</a:t>
            </a:r>
            <a:r>
              <a:rPr dirty="0" sz="2200" spc="390">
                <a:solidFill>
                  <a:srgbClr val="666666"/>
                </a:solidFill>
                <a:latin typeface="Arial"/>
                <a:cs typeface="Arial"/>
              </a:rPr>
              <a:t>(in	</a:t>
            </a:r>
            <a:r>
              <a:rPr dirty="0" sz="2200" spc="190">
                <a:solidFill>
                  <a:srgbClr val="666666"/>
                </a:solidFill>
                <a:latin typeface="Arial"/>
                <a:cs typeface="Arial"/>
              </a:rPr>
              <a:t>node.js	</a:t>
            </a:r>
            <a:r>
              <a:rPr dirty="0" sz="2200" spc="100">
                <a:solidFill>
                  <a:srgbClr val="666666"/>
                </a:solidFill>
                <a:latin typeface="Arial"/>
                <a:cs typeface="Arial"/>
              </a:rPr>
              <a:t>code)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4460">
              <a:lnSpc>
                <a:spcPts val="2630"/>
              </a:lnSpc>
              <a:tabLst>
                <a:tab pos="584200" algn="l"/>
                <a:tab pos="1350010" algn="l"/>
                <a:tab pos="2269490" algn="l"/>
                <a:tab pos="3342004" algn="l"/>
              </a:tabLst>
            </a:pPr>
            <a:r>
              <a:rPr dirty="0" sz="2200" spc="-80">
                <a:solidFill>
                  <a:srgbClr val="D1D1D1"/>
                </a:solidFill>
                <a:latin typeface="Arial"/>
                <a:cs typeface="Arial"/>
              </a:rPr>
              <a:t>&gt;	</a:t>
            </a:r>
            <a:r>
              <a:rPr dirty="0" sz="2200" spc="-20">
                <a:solidFill>
                  <a:srgbClr val="D1D1D1"/>
                </a:solidFill>
                <a:latin typeface="Arial"/>
                <a:cs typeface="Arial"/>
              </a:rPr>
              <a:t>node	debug	</a:t>
            </a:r>
            <a:r>
              <a:rPr dirty="0" sz="2200" spc="145">
                <a:solidFill>
                  <a:srgbClr val="D1D1D1"/>
                </a:solidFill>
                <a:latin typeface="Arial"/>
                <a:cs typeface="Arial"/>
              </a:rPr>
              <a:t>`which	</a:t>
            </a:r>
            <a:r>
              <a:rPr dirty="0" sz="2200" spc="180">
                <a:solidFill>
                  <a:srgbClr val="D1D1D1"/>
                </a:solidFill>
                <a:latin typeface="Arial"/>
                <a:cs typeface="Arial"/>
              </a:rPr>
              <a:t>nightwatch`</a:t>
            </a:r>
            <a:endParaRPr sz="2200">
              <a:latin typeface="Arial"/>
              <a:cs typeface="Arial"/>
            </a:endParaRPr>
          </a:p>
          <a:p>
            <a:pPr marL="890905">
              <a:lnSpc>
                <a:spcPts val="2630"/>
              </a:lnSpc>
              <a:tabLst>
                <a:tab pos="1350645" algn="l"/>
                <a:tab pos="3810000" algn="l"/>
                <a:tab pos="4732020" algn="l"/>
              </a:tabLst>
            </a:pPr>
            <a:r>
              <a:rPr dirty="0" sz="2200" spc="290">
                <a:solidFill>
                  <a:srgbClr val="D1D1D1"/>
                </a:solidFill>
                <a:latin typeface="Arial"/>
                <a:cs typeface="Arial"/>
              </a:rPr>
              <a:t>-c	</a:t>
            </a:r>
            <a:r>
              <a:rPr dirty="0" sz="2200" spc="250">
                <a:solidFill>
                  <a:srgbClr val="D1D1D1"/>
                </a:solidFill>
                <a:latin typeface="Arial"/>
                <a:cs typeface="Arial"/>
              </a:rPr>
              <a:t>./</a:t>
            </a:r>
            <a:r>
              <a:rPr dirty="0" sz="2200" spc="250">
                <a:solidFill>
                  <a:srgbClr val="FF9900"/>
                </a:solidFill>
                <a:latin typeface="Arial"/>
                <a:cs typeface="Arial"/>
              </a:rPr>
              <a:t>Nightwatch.js	</a:t>
            </a:r>
            <a:r>
              <a:rPr dirty="0" sz="2200" spc="200">
                <a:solidFill>
                  <a:srgbClr val="D1D1D1"/>
                </a:solidFill>
                <a:latin typeface="Arial"/>
                <a:cs typeface="Arial"/>
              </a:rPr>
              <a:t>--env	</a:t>
            </a:r>
            <a:r>
              <a:rPr dirty="0" sz="2200" spc="260">
                <a:solidFill>
                  <a:srgbClr val="FF9900"/>
                </a:solidFill>
                <a:latin typeface="Arial"/>
                <a:cs typeface="Arial"/>
              </a:rPr>
              <a:t>default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124460" marR="5080">
              <a:lnSpc>
                <a:spcPts val="2620"/>
              </a:lnSpc>
            </a:pPr>
            <a:r>
              <a:rPr dirty="0" sz="2200" spc="30">
                <a:solidFill>
                  <a:srgbClr val="666666"/>
                </a:solidFill>
                <a:latin typeface="Trebuchet MS"/>
                <a:cs typeface="Trebuchet MS"/>
              </a:rPr>
              <a:t>Commands: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666666"/>
                </a:solidFill>
                <a:latin typeface="Trebuchet MS"/>
                <a:cs typeface="Trebuchet MS"/>
              </a:rPr>
              <a:t>run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125">
                <a:solidFill>
                  <a:srgbClr val="666666"/>
                </a:solidFill>
                <a:latin typeface="Trebuchet MS"/>
                <a:cs typeface="Trebuchet MS"/>
              </a:rPr>
              <a:t>(r),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666666"/>
                </a:solidFill>
                <a:latin typeface="Trebuchet MS"/>
                <a:cs typeface="Trebuchet MS"/>
              </a:rPr>
              <a:t>cont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120">
                <a:solidFill>
                  <a:srgbClr val="666666"/>
                </a:solidFill>
                <a:latin typeface="Trebuchet MS"/>
                <a:cs typeface="Trebuchet MS"/>
              </a:rPr>
              <a:t>(c),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666666"/>
                </a:solidFill>
                <a:latin typeface="Trebuchet MS"/>
                <a:cs typeface="Trebuchet MS"/>
              </a:rPr>
              <a:t>next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90">
                <a:solidFill>
                  <a:srgbClr val="666666"/>
                </a:solidFill>
                <a:latin typeface="Trebuchet MS"/>
                <a:cs typeface="Trebuchet MS"/>
              </a:rPr>
              <a:t>(n),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666666"/>
                </a:solidFill>
                <a:latin typeface="Trebuchet MS"/>
                <a:cs typeface="Trebuchet MS"/>
              </a:rPr>
              <a:t>step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60">
                <a:solidFill>
                  <a:srgbClr val="666666"/>
                </a:solidFill>
                <a:latin typeface="Trebuchet MS"/>
                <a:cs typeface="Trebuchet MS"/>
              </a:rPr>
              <a:t>(s),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666666"/>
                </a:solidFill>
                <a:latin typeface="Trebuchet MS"/>
                <a:cs typeface="Trebuchet MS"/>
              </a:rPr>
              <a:t>out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85">
                <a:solidFill>
                  <a:srgbClr val="666666"/>
                </a:solidFill>
                <a:latin typeface="Trebuchet MS"/>
                <a:cs typeface="Trebuchet MS"/>
              </a:rPr>
              <a:t>(o),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666666"/>
                </a:solidFill>
                <a:latin typeface="Trebuchet MS"/>
                <a:cs typeface="Trebuchet MS"/>
              </a:rPr>
              <a:t>backtrace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70">
                <a:solidFill>
                  <a:srgbClr val="666666"/>
                </a:solidFill>
                <a:latin typeface="Trebuchet MS"/>
                <a:cs typeface="Trebuchet MS"/>
              </a:rPr>
              <a:t>(bt),  </a:t>
            </a:r>
            <a:r>
              <a:rPr dirty="0" sz="2200" spc="20">
                <a:solidFill>
                  <a:srgbClr val="666666"/>
                </a:solidFill>
                <a:latin typeface="Trebuchet MS"/>
                <a:cs typeface="Trebuchet MS"/>
              </a:rPr>
              <a:t>setBreakpoint</a:t>
            </a:r>
            <a:r>
              <a:rPr dirty="0" sz="2200" spc="-1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40">
                <a:solidFill>
                  <a:srgbClr val="666666"/>
                </a:solidFill>
                <a:latin typeface="Trebuchet MS"/>
                <a:cs typeface="Trebuchet MS"/>
              </a:rPr>
              <a:t>(sb),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666666"/>
                </a:solidFill>
                <a:latin typeface="Trebuchet MS"/>
                <a:cs typeface="Trebuchet MS"/>
              </a:rPr>
              <a:t>clearBreakpoint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85">
                <a:solidFill>
                  <a:srgbClr val="666666"/>
                </a:solidFill>
                <a:latin typeface="Trebuchet MS"/>
                <a:cs typeface="Trebuchet MS"/>
              </a:rPr>
              <a:t>(cb),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666666"/>
                </a:solidFill>
                <a:latin typeface="Trebuchet MS"/>
                <a:cs typeface="Trebuchet MS"/>
              </a:rPr>
              <a:t>watch,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666666"/>
                </a:solidFill>
                <a:latin typeface="Trebuchet MS"/>
                <a:cs typeface="Trebuchet MS"/>
              </a:rPr>
              <a:t>unwatch,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666666"/>
                </a:solidFill>
                <a:latin typeface="Trebuchet MS"/>
                <a:cs typeface="Trebuchet MS"/>
              </a:rPr>
              <a:t>watchers,  </a:t>
            </a:r>
            <a:r>
              <a:rPr dirty="0" sz="2200" spc="-85">
                <a:solidFill>
                  <a:srgbClr val="666666"/>
                </a:solidFill>
                <a:latin typeface="Trebuchet MS"/>
                <a:cs typeface="Trebuchet MS"/>
              </a:rPr>
              <a:t>repl,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666666"/>
                </a:solidFill>
                <a:latin typeface="Trebuchet MS"/>
                <a:cs typeface="Trebuchet MS"/>
              </a:rPr>
              <a:t>restart,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105">
                <a:solidFill>
                  <a:srgbClr val="666666"/>
                </a:solidFill>
                <a:latin typeface="Trebuchet MS"/>
                <a:cs typeface="Trebuchet MS"/>
              </a:rPr>
              <a:t>kill,</a:t>
            </a:r>
            <a:r>
              <a:rPr dirty="0" sz="2200" spc="-1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55">
                <a:solidFill>
                  <a:srgbClr val="666666"/>
                </a:solidFill>
                <a:latin typeface="Trebuchet MS"/>
                <a:cs typeface="Trebuchet MS"/>
              </a:rPr>
              <a:t>list,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666666"/>
                </a:solidFill>
                <a:latin typeface="Trebuchet MS"/>
                <a:cs typeface="Trebuchet MS"/>
              </a:rPr>
              <a:t>scripts,</a:t>
            </a:r>
            <a:r>
              <a:rPr dirty="0" sz="2200" spc="-1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666666"/>
                </a:solidFill>
                <a:latin typeface="Trebuchet MS"/>
                <a:cs typeface="Trebuchet MS"/>
              </a:rPr>
              <a:t>breakOnException,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666666"/>
                </a:solidFill>
                <a:latin typeface="Trebuchet MS"/>
                <a:cs typeface="Trebuchet MS"/>
              </a:rPr>
              <a:t>breakpoints,</a:t>
            </a:r>
            <a:r>
              <a:rPr dirty="0" sz="2200" spc="-1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2200" spc="5">
                <a:solidFill>
                  <a:srgbClr val="666666"/>
                </a:solidFill>
                <a:latin typeface="Trebuchet MS"/>
                <a:cs typeface="Trebuchet MS"/>
              </a:rPr>
              <a:t>version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15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nodejs.org/api/debugger.html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2"/>
                </a:moveTo>
                <a:lnTo>
                  <a:pt x="9143981" y="3979892"/>
                </a:lnTo>
                <a:lnTo>
                  <a:pt x="9143981" y="0"/>
                </a:lnTo>
                <a:lnTo>
                  <a:pt x="0" y="0"/>
                </a:lnTo>
                <a:lnTo>
                  <a:pt x="0" y="39798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20193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5">
                <a:latin typeface="Trebuchet MS"/>
                <a:cs typeface="Trebuchet MS"/>
              </a:rPr>
              <a:t>Commands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74" y="4769772"/>
            <a:ext cx="2595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0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nightwatchjs.org/api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098" y="1001578"/>
            <a:ext cx="1626235" cy="3061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04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Arial"/>
                <a:cs typeface="Arial"/>
              </a:rPr>
              <a:t>clearValue  click  </a:t>
            </a:r>
            <a:r>
              <a:rPr dirty="0" sz="1800" spc="-5">
                <a:latin typeface="Arial"/>
                <a:cs typeface="Arial"/>
              </a:rPr>
              <a:t>deleteCookie  deleteCookies  end  getAttribute  getCookie  getCookies  getCssProperty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dirty="0" sz="1800" spc="-5">
                <a:latin typeface="Arial"/>
                <a:cs typeface="Arial"/>
              </a:rPr>
              <a:t>getElementSize  getLocation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7397" y="1001578"/>
            <a:ext cx="1893570" cy="3061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 spc="-5">
                <a:latin typeface="Arial"/>
                <a:cs typeface="Arial"/>
              </a:rPr>
              <a:t>getLocationInView  getTagName  getText</a:t>
            </a:r>
            <a:endParaRPr sz="1800">
              <a:latin typeface="Arial"/>
              <a:cs typeface="Arial"/>
            </a:endParaRPr>
          </a:p>
          <a:p>
            <a:pPr marL="12700" marR="755015">
              <a:lnSpc>
                <a:spcPct val="100699"/>
              </a:lnSpc>
            </a:pPr>
            <a:r>
              <a:rPr dirty="0" sz="1800" spc="-5">
                <a:latin typeface="Arial"/>
                <a:cs typeface="Arial"/>
              </a:rPr>
              <a:t>getTitle  getValue  init  injectScript  isVisible</a:t>
            </a:r>
            <a:endParaRPr sz="1800">
              <a:latin typeface="Arial"/>
              <a:cs typeface="Arial"/>
            </a:endParaRPr>
          </a:p>
          <a:p>
            <a:pPr marL="12700" marR="93980">
              <a:lnSpc>
                <a:spcPct val="100699"/>
              </a:lnSpc>
            </a:pPr>
            <a:r>
              <a:rPr dirty="0" sz="1800">
                <a:latin typeface="Arial"/>
                <a:cs typeface="Arial"/>
              </a:rPr>
              <a:t>maximizeWindow  moveToElement  </a:t>
            </a:r>
            <a:r>
              <a:rPr dirty="0" sz="1800" spc="-5">
                <a:latin typeface="Arial"/>
                <a:cs typeface="Arial"/>
              </a:rPr>
              <a:t>pause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0035" y="1001578"/>
            <a:ext cx="2756535" cy="3061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09601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latin typeface="Arial"/>
                <a:cs typeface="Arial"/>
              </a:rPr>
              <a:t>resizeWindow  saveScreenshot  setCookie  setValue  submitForm  switchWindow  </a:t>
            </a:r>
            <a:r>
              <a:rPr dirty="0" sz="1800" spc="-5">
                <a:latin typeface="Arial"/>
                <a:cs typeface="Arial"/>
              </a:rPr>
              <a:t>urlHash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dirty="0" sz="1800" spc="-5">
                <a:latin typeface="Arial"/>
                <a:cs typeface="Arial"/>
              </a:rPr>
              <a:t>waitForElementNotPresent  waitForElementNotVisible  waitForElementPresent  waitForElementVisible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2"/>
                </a:moveTo>
                <a:lnTo>
                  <a:pt x="9143981" y="3979892"/>
                </a:lnTo>
                <a:lnTo>
                  <a:pt x="9143981" y="0"/>
                </a:lnTo>
                <a:lnTo>
                  <a:pt x="0" y="0"/>
                </a:lnTo>
                <a:lnTo>
                  <a:pt x="0" y="39798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19589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85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74" y="4769772"/>
            <a:ext cx="2595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0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nightwatchjs.org/api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098" y="1001578"/>
            <a:ext cx="2084070" cy="19570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 spc="-5">
                <a:latin typeface="Arial"/>
                <a:cs typeface="Arial"/>
              </a:rPr>
              <a:t>attributeEquals  </a:t>
            </a:r>
            <a:r>
              <a:rPr dirty="0" sz="1800">
                <a:latin typeface="Arial"/>
                <a:cs typeface="Arial"/>
              </a:rPr>
              <a:t>containsText  cssClassPresent  cssClassNotPresent  cssProperty  </a:t>
            </a:r>
            <a:r>
              <a:rPr dirty="0" sz="1800" spc="-5">
                <a:latin typeface="Arial"/>
                <a:cs typeface="Arial"/>
              </a:rPr>
              <a:t>elementPresent  elementNotPresent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7397" y="1001578"/>
            <a:ext cx="1474470" cy="16808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767080">
              <a:lnSpc>
                <a:spcPct val="100699"/>
              </a:lnSpc>
              <a:spcBef>
                <a:spcPts val="85"/>
              </a:spcBef>
            </a:pPr>
            <a:r>
              <a:rPr dirty="0" sz="1800" spc="-5">
                <a:latin typeface="Arial"/>
                <a:cs typeface="Arial"/>
              </a:rPr>
              <a:t>hidden  title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dirty="0" sz="1800" spc="-5">
                <a:latin typeface="Arial"/>
                <a:cs typeface="Arial"/>
              </a:rPr>
              <a:t>urlContains  </a:t>
            </a:r>
            <a:r>
              <a:rPr dirty="0" sz="1800">
                <a:latin typeface="Arial"/>
                <a:cs typeface="Arial"/>
              </a:rPr>
              <a:t>value  valueContains  visible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2"/>
                </a:moveTo>
                <a:lnTo>
                  <a:pt x="9143981" y="3979892"/>
                </a:lnTo>
                <a:lnTo>
                  <a:pt x="9143981" y="0"/>
                </a:lnTo>
                <a:lnTo>
                  <a:pt x="0" y="0"/>
                </a:lnTo>
                <a:lnTo>
                  <a:pt x="0" y="39798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72504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latin typeface="Trebuchet MS"/>
                <a:cs typeface="Trebuchet MS"/>
              </a:rPr>
              <a:t>Using</a:t>
            </a:r>
            <a:r>
              <a:rPr dirty="0" sz="3000" spc="-229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custom</a:t>
            </a:r>
            <a:r>
              <a:rPr dirty="0" sz="3000" spc="-22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commands</a:t>
            </a:r>
            <a:r>
              <a:rPr dirty="0" sz="3000" spc="-22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and</a:t>
            </a:r>
            <a:r>
              <a:rPr dirty="0" sz="3000" spc="-229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74" y="983764"/>
            <a:ext cx="6941184" cy="4086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600" spc="90">
                <a:latin typeface="Arial"/>
                <a:cs typeface="Arial"/>
              </a:rPr>
              <a:t>module</a:t>
            </a:r>
            <a:r>
              <a:rPr dirty="0" sz="1600" spc="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90">
                <a:latin typeface="Arial"/>
                <a:cs typeface="Arial"/>
              </a:rPr>
              <a:t>exports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60705" marR="2238375" indent="-222885">
              <a:lnSpc>
                <a:spcPct val="101600"/>
              </a:lnSpc>
            </a:pPr>
            <a:r>
              <a:rPr dirty="0" sz="1600" spc="100">
                <a:solidFill>
                  <a:srgbClr val="0000E6"/>
                </a:solidFill>
                <a:latin typeface="Arial"/>
                <a:cs typeface="Arial"/>
              </a:rPr>
              <a:t>'Load </a:t>
            </a:r>
            <a:r>
              <a:rPr dirty="0" sz="1600" spc="210">
                <a:solidFill>
                  <a:srgbClr val="0000E6"/>
                </a:solidFill>
                <a:latin typeface="Arial"/>
                <a:cs typeface="Arial"/>
              </a:rPr>
              <a:t>Netflix.com'</a:t>
            </a:r>
            <a:r>
              <a:rPr dirty="0" sz="1600" spc="2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75">
                <a:latin typeface="Arial"/>
                <a:cs typeface="Arial"/>
              </a:rPr>
              <a:t>client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25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5">
                <a:latin typeface="Arial"/>
                <a:cs typeface="Arial"/>
              </a:rPr>
              <a:t>url</a:t>
            </a: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25">
                <a:solidFill>
                  <a:srgbClr val="0000E6"/>
                </a:solidFill>
                <a:latin typeface="Arial"/>
                <a:cs typeface="Arial"/>
              </a:rPr>
              <a:t>'http://www.netflix.com'</a:t>
            </a: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006475" marR="2350135" indent="-222885">
              <a:lnSpc>
                <a:spcPct val="101600"/>
              </a:lnSpc>
            </a:pP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00">
                <a:latin typeface="Arial"/>
                <a:cs typeface="Arial"/>
              </a:rPr>
              <a:t>tagCount</a:t>
            </a: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00">
                <a:solidFill>
                  <a:srgbClr val="0000E6"/>
                </a:solidFill>
                <a:latin typeface="Arial"/>
                <a:cs typeface="Arial"/>
              </a:rPr>
              <a:t>'a'</a:t>
            </a: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50">
                <a:latin typeface="Arial"/>
                <a:cs typeface="Arial"/>
              </a:rPr>
              <a:t>result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135">
                <a:latin typeface="Arial"/>
                <a:cs typeface="Arial"/>
              </a:rPr>
              <a:t>console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35" b="1">
                <a:solidFill>
                  <a:srgbClr val="800000"/>
                </a:solidFill>
                <a:latin typeface="Arial"/>
                <a:cs typeface="Arial"/>
              </a:rPr>
              <a:t>log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(</a:t>
            </a:r>
            <a:endParaRPr sz="1600">
              <a:latin typeface="Arial"/>
              <a:cs typeface="Arial"/>
            </a:endParaRPr>
          </a:p>
          <a:p>
            <a:pPr marL="1229995" marR="5080">
              <a:lnSpc>
                <a:spcPct val="101600"/>
              </a:lnSpc>
            </a:pPr>
            <a:r>
              <a:rPr dirty="0" sz="1600" spc="5">
                <a:solidFill>
                  <a:srgbClr val="0000E6"/>
                </a:solidFill>
                <a:latin typeface="Arial"/>
                <a:cs typeface="Arial"/>
              </a:rPr>
              <a:t>'NOTE: </a:t>
            </a:r>
            <a:r>
              <a:rPr dirty="0" sz="1600" spc="145">
                <a:solidFill>
                  <a:srgbClr val="0000E6"/>
                </a:solidFill>
                <a:latin typeface="Arial"/>
                <a:cs typeface="Arial"/>
              </a:rPr>
              <a:t>there </a:t>
            </a:r>
            <a:r>
              <a:rPr dirty="0" sz="1600" spc="105">
                <a:solidFill>
                  <a:srgbClr val="0000E6"/>
                </a:solidFill>
                <a:latin typeface="Arial"/>
                <a:cs typeface="Arial"/>
              </a:rPr>
              <a:t>are </a:t>
            </a:r>
            <a:r>
              <a:rPr dirty="0" sz="1600" spc="-235">
                <a:solidFill>
                  <a:srgbClr val="0000E6"/>
                </a:solidFill>
                <a:latin typeface="Arial"/>
                <a:cs typeface="Arial"/>
              </a:rPr>
              <a:t>%s </a:t>
            </a:r>
            <a:r>
              <a:rPr dirty="0" sz="1600" spc="60">
                <a:solidFill>
                  <a:srgbClr val="0000E6"/>
                </a:solidFill>
                <a:latin typeface="Arial"/>
                <a:cs typeface="Arial"/>
              </a:rPr>
              <a:t>anchor elements </a:t>
            </a:r>
            <a:r>
              <a:rPr dirty="0" sz="1600" spc="-15">
                <a:solidFill>
                  <a:srgbClr val="0000E6"/>
                </a:solidFill>
                <a:latin typeface="Arial"/>
                <a:cs typeface="Arial"/>
              </a:rPr>
              <a:t>on </a:t>
            </a:r>
            <a:r>
              <a:rPr dirty="0" sz="1600" spc="130">
                <a:solidFill>
                  <a:srgbClr val="0000E6"/>
                </a:solidFill>
                <a:latin typeface="Arial"/>
                <a:cs typeface="Arial"/>
              </a:rPr>
              <a:t>the </a:t>
            </a:r>
            <a:r>
              <a:rPr dirty="0" sz="1600" spc="180">
                <a:solidFill>
                  <a:srgbClr val="0000E6"/>
                </a:solidFill>
                <a:latin typeface="Arial"/>
                <a:cs typeface="Arial"/>
              </a:rPr>
              <a:t>page</a:t>
            </a:r>
            <a:r>
              <a:rPr dirty="0" sz="1600" spc="180">
                <a:solidFill>
                  <a:srgbClr val="0E69FF"/>
                </a:solidFill>
                <a:latin typeface="Arial"/>
                <a:cs typeface="Arial"/>
              </a:rPr>
              <a:t>\n</a:t>
            </a:r>
            <a:r>
              <a:rPr dirty="0" sz="1600" spc="18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1600" spc="18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600" spc="190">
                <a:latin typeface="Arial"/>
                <a:cs typeface="Arial"/>
              </a:rPr>
              <a:t>result</a:t>
            </a:r>
            <a:r>
              <a:rPr dirty="0" sz="1600" spc="1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90"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algn="ctr" marR="4693920">
              <a:lnSpc>
                <a:spcPct val="100000"/>
              </a:lnSpc>
              <a:spcBef>
                <a:spcPts val="25"/>
              </a:spcBef>
            </a:pPr>
            <a:r>
              <a:rPr dirty="0" sz="1600" spc="39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39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dirty="0" sz="1600" spc="340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6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45">
                <a:latin typeface="Arial"/>
                <a:cs typeface="Arial"/>
              </a:rPr>
              <a:t>assert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45">
                <a:latin typeface="Arial"/>
                <a:cs typeface="Arial"/>
              </a:rPr>
              <a:t>tagCountGreaterThan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45">
                <a:solidFill>
                  <a:srgbClr val="0000E6"/>
                </a:solidFill>
                <a:latin typeface="Arial"/>
                <a:cs typeface="Arial"/>
              </a:rPr>
              <a:t>'a'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1600" spc="43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08C00"/>
                </a:solidFill>
                <a:latin typeface="Arial"/>
                <a:cs typeface="Arial"/>
              </a:rPr>
              <a:t>100</a:t>
            </a:r>
            <a:r>
              <a:rPr dirty="0" sz="1600" spc="7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15">
                <a:latin typeface="Arial"/>
                <a:cs typeface="Arial"/>
              </a:rPr>
              <a:t>end</a:t>
            </a: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1600" spc="2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30"/>
              </a:spcBef>
            </a:pP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4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nightwatchjs.org/guide#custom-commands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1228090"/>
          </a:xfrm>
          <a:custGeom>
            <a:avLst/>
            <a:gdLst/>
            <a:ahLst/>
            <a:cxnLst/>
            <a:rect l="l" t="t" r="r" b="b"/>
            <a:pathLst>
              <a:path w="9144000" h="1228089">
                <a:moveTo>
                  <a:pt x="0" y="1228047"/>
                </a:moveTo>
                <a:lnTo>
                  <a:pt x="9143981" y="1228047"/>
                </a:lnTo>
                <a:lnTo>
                  <a:pt x="9143981" y="0"/>
                </a:lnTo>
                <a:lnTo>
                  <a:pt x="0" y="0"/>
                </a:lnTo>
                <a:lnTo>
                  <a:pt x="0" y="122804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262445"/>
            <a:ext cx="9144000" cy="2487295"/>
          </a:xfrm>
          <a:custGeom>
            <a:avLst/>
            <a:gdLst/>
            <a:ahLst/>
            <a:cxnLst/>
            <a:rect l="l" t="t" r="r" b="b"/>
            <a:pathLst>
              <a:path w="9144000" h="2487295">
                <a:moveTo>
                  <a:pt x="0" y="2487245"/>
                </a:moveTo>
                <a:lnTo>
                  <a:pt x="9143981" y="2487245"/>
                </a:lnTo>
                <a:lnTo>
                  <a:pt x="9143981" y="0"/>
                </a:lnTo>
                <a:lnTo>
                  <a:pt x="0" y="0"/>
                </a:lnTo>
                <a:lnTo>
                  <a:pt x="0" y="248724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49" y="1997846"/>
            <a:ext cx="9135745" cy="264795"/>
          </a:xfrm>
          <a:custGeom>
            <a:avLst/>
            <a:gdLst/>
            <a:ahLst/>
            <a:cxnLst/>
            <a:rect l="l" t="t" r="r" b="b"/>
            <a:pathLst>
              <a:path w="9135745" h="264794">
                <a:moveTo>
                  <a:pt x="0" y="0"/>
                </a:moveTo>
                <a:lnTo>
                  <a:pt x="9135431" y="0"/>
                </a:lnTo>
                <a:lnTo>
                  <a:pt x="9135431" y="264599"/>
                </a:lnTo>
                <a:lnTo>
                  <a:pt x="0" y="264599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72504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latin typeface="Trebuchet MS"/>
                <a:cs typeface="Trebuchet MS"/>
              </a:rPr>
              <a:t>Using</a:t>
            </a:r>
            <a:r>
              <a:rPr dirty="0" sz="3000" spc="-229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custom</a:t>
            </a:r>
            <a:r>
              <a:rPr dirty="0" sz="3000" spc="-22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commands</a:t>
            </a:r>
            <a:r>
              <a:rPr dirty="0" sz="3000" spc="-22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and</a:t>
            </a:r>
            <a:r>
              <a:rPr dirty="0" sz="3000" spc="-229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74" y="983764"/>
            <a:ext cx="6941184" cy="4086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600" spc="90">
                <a:latin typeface="Arial"/>
                <a:cs typeface="Arial"/>
              </a:rPr>
              <a:t>module</a:t>
            </a:r>
            <a:r>
              <a:rPr dirty="0" sz="1600" spc="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90">
                <a:latin typeface="Arial"/>
                <a:cs typeface="Arial"/>
              </a:rPr>
              <a:t>exports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60705" marR="2238375" indent="-222885">
              <a:lnSpc>
                <a:spcPct val="101600"/>
              </a:lnSpc>
            </a:pPr>
            <a:r>
              <a:rPr dirty="0" sz="1600" spc="100">
                <a:solidFill>
                  <a:srgbClr val="0000E6"/>
                </a:solidFill>
                <a:latin typeface="Arial"/>
                <a:cs typeface="Arial"/>
              </a:rPr>
              <a:t>'Load </a:t>
            </a:r>
            <a:r>
              <a:rPr dirty="0" sz="1600" spc="210">
                <a:solidFill>
                  <a:srgbClr val="0000E6"/>
                </a:solidFill>
                <a:latin typeface="Arial"/>
                <a:cs typeface="Arial"/>
              </a:rPr>
              <a:t>Netflix.com'</a:t>
            </a:r>
            <a:r>
              <a:rPr dirty="0" sz="1600" spc="2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75">
                <a:latin typeface="Arial"/>
                <a:cs typeface="Arial"/>
              </a:rPr>
              <a:t>client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25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5">
                <a:latin typeface="Arial"/>
                <a:cs typeface="Arial"/>
              </a:rPr>
              <a:t>url</a:t>
            </a: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25">
                <a:solidFill>
                  <a:srgbClr val="0000E6"/>
                </a:solidFill>
                <a:latin typeface="Arial"/>
                <a:cs typeface="Arial"/>
              </a:rPr>
              <a:t>'http://www.netflix.com'</a:t>
            </a: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006475" marR="2350135" indent="-222885">
              <a:lnSpc>
                <a:spcPct val="101600"/>
              </a:lnSpc>
            </a:pP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00">
                <a:latin typeface="Arial"/>
                <a:cs typeface="Arial"/>
              </a:rPr>
              <a:t>tagCount</a:t>
            </a: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00">
                <a:solidFill>
                  <a:srgbClr val="0000E6"/>
                </a:solidFill>
                <a:latin typeface="Arial"/>
                <a:cs typeface="Arial"/>
              </a:rPr>
              <a:t>'a'</a:t>
            </a: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50">
                <a:latin typeface="Arial"/>
                <a:cs typeface="Arial"/>
              </a:rPr>
              <a:t>result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135">
                <a:latin typeface="Arial"/>
                <a:cs typeface="Arial"/>
              </a:rPr>
              <a:t>console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35" b="1">
                <a:solidFill>
                  <a:srgbClr val="800000"/>
                </a:solidFill>
                <a:latin typeface="Arial"/>
                <a:cs typeface="Arial"/>
              </a:rPr>
              <a:t>log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(</a:t>
            </a:r>
            <a:endParaRPr sz="1600">
              <a:latin typeface="Arial"/>
              <a:cs typeface="Arial"/>
            </a:endParaRPr>
          </a:p>
          <a:p>
            <a:pPr marL="1229995" marR="5080">
              <a:lnSpc>
                <a:spcPct val="101600"/>
              </a:lnSpc>
            </a:pPr>
            <a:r>
              <a:rPr dirty="0" sz="1600" spc="5">
                <a:solidFill>
                  <a:srgbClr val="0000E6"/>
                </a:solidFill>
                <a:latin typeface="Arial"/>
                <a:cs typeface="Arial"/>
              </a:rPr>
              <a:t>'NOTE: </a:t>
            </a:r>
            <a:r>
              <a:rPr dirty="0" sz="1600" spc="145">
                <a:solidFill>
                  <a:srgbClr val="0000E6"/>
                </a:solidFill>
                <a:latin typeface="Arial"/>
                <a:cs typeface="Arial"/>
              </a:rPr>
              <a:t>there </a:t>
            </a:r>
            <a:r>
              <a:rPr dirty="0" sz="1600" spc="105">
                <a:solidFill>
                  <a:srgbClr val="0000E6"/>
                </a:solidFill>
                <a:latin typeface="Arial"/>
                <a:cs typeface="Arial"/>
              </a:rPr>
              <a:t>are </a:t>
            </a:r>
            <a:r>
              <a:rPr dirty="0" sz="1600" spc="-235">
                <a:solidFill>
                  <a:srgbClr val="0000E6"/>
                </a:solidFill>
                <a:latin typeface="Arial"/>
                <a:cs typeface="Arial"/>
              </a:rPr>
              <a:t>%s </a:t>
            </a:r>
            <a:r>
              <a:rPr dirty="0" sz="1600" spc="60">
                <a:solidFill>
                  <a:srgbClr val="0000E6"/>
                </a:solidFill>
                <a:latin typeface="Arial"/>
                <a:cs typeface="Arial"/>
              </a:rPr>
              <a:t>anchor elements </a:t>
            </a:r>
            <a:r>
              <a:rPr dirty="0" sz="1600" spc="-15">
                <a:solidFill>
                  <a:srgbClr val="0000E6"/>
                </a:solidFill>
                <a:latin typeface="Arial"/>
                <a:cs typeface="Arial"/>
              </a:rPr>
              <a:t>on </a:t>
            </a:r>
            <a:r>
              <a:rPr dirty="0" sz="1600" spc="130">
                <a:solidFill>
                  <a:srgbClr val="0000E6"/>
                </a:solidFill>
                <a:latin typeface="Arial"/>
                <a:cs typeface="Arial"/>
              </a:rPr>
              <a:t>the </a:t>
            </a:r>
            <a:r>
              <a:rPr dirty="0" sz="1600" spc="180">
                <a:solidFill>
                  <a:srgbClr val="0000E6"/>
                </a:solidFill>
                <a:latin typeface="Arial"/>
                <a:cs typeface="Arial"/>
              </a:rPr>
              <a:t>page</a:t>
            </a:r>
            <a:r>
              <a:rPr dirty="0" sz="1600" spc="180">
                <a:solidFill>
                  <a:srgbClr val="0E69FF"/>
                </a:solidFill>
                <a:latin typeface="Arial"/>
                <a:cs typeface="Arial"/>
              </a:rPr>
              <a:t>\n</a:t>
            </a:r>
            <a:r>
              <a:rPr dirty="0" sz="1600" spc="18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1600" spc="18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600" spc="190">
                <a:latin typeface="Arial"/>
                <a:cs typeface="Arial"/>
              </a:rPr>
              <a:t>result</a:t>
            </a:r>
            <a:r>
              <a:rPr dirty="0" sz="1600" spc="1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90"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algn="ctr" marR="4693920">
              <a:lnSpc>
                <a:spcPct val="100000"/>
              </a:lnSpc>
              <a:spcBef>
                <a:spcPts val="25"/>
              </a:spcBef>
            </a:pPr>
            <a:r>
              <a:rPr dirty="0" sz="1600" spc="39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39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dirty="0" sz="1600" spc="340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6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45">
                <a:latin typeface="Arial"/>
                <a:cs typeface="Arial"/>
              </a:rPr>
              <a:t>assert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45">
                <a:latin typeface="Arial"/>
                <a:cs typeface="Arial"/>
              </a:rPr>
              <a:t>tagCountGreaterThan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45">
                <a:solidFill>
                  <a:srgbClr val="0000E6"/>
                </a:solidFill>
                <a:latin typeface="Arial"/>
                <a:cs typeface="Arial"/>
              </a:rPr>
              <a:t>'a'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1600" spc="43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08C00"/>
                </a:solidFill>
                <a:latin typeface="Arial"/>
                <a:cs typeface="Arial"/>
              </a:rPr>
              <a:t>100</a:t>
            </a:r>
            <a:r>
              <a:rPr dirty="0" sz="1600" spc="7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84225">
              <a:lnSpc>
                <a:spcPct val="100000"/>
              </a:lnSpc>
              <a:spcBef>
                <a:spcPts val="30"/>
              </a:spcBef>
            </a:pP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15">
                <a:latin typeface="Arial"/>
                <a:cs typeface="Arial"/>
              </a:rPr>
              <a:t>end</a:t>
            </a: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1600" spc="21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30"/>
              </a:spcBef>
            </a:pP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4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nightwatchjs.org/guide#custom-commands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2726690"/>
          </a:xfrm>
          <a:custGeom>
            <a:avLst/>
            <a:gdLst/>
            <a:ahLst/>
            <a:cxnLst/>
            <a:rect l="l" t="t" r="r" b="b"/>
            <a:pathLst>
              <a:path w="9144000" h="2726690">
                <a:moveTo>
                  <a:pt x="0" y="2726419"/>
                </a:moveTo>
                <a:lnTo>
                  <a:pt x="9143981" y="2726419"/>
                </a:lnTo>
                <a:lnTo>
                  <a:pt x="9143981" y="0"/>
                </a:lnTo>
                <a:lnTo>
                  <a:pt x="0" y="0"/>
                </a:lnTo>
                <a:lnTo>
                  <a:pt x="0" y="272641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760817"/>
            <a:ext cx="9144000" cy="989330"/>
          </a:xfrm>
          <a:custGeom>
            <a:avLst/>
            <a:gdLst/>
            <a:ahLst/>
            <a:cxnLst/>
            <a:rect l="l" t="t" r="r" b="b"/>
            <a:pathLst>
              <a:path w="9144000" h="989329">
                <a:moveTo>
                  <a:pt x="0" y="988873"/>
                </a:moveTo>
                <a:lnTo>
                  <a:pt x="9143981" y="988873"/>
                </a:lnTo>
                <a:lnTo>
                  <a:pt x="9143981" y="0"/>
                </a:lnTo>
                <a:lnTo>
                  <a:pt x="0" y="0"/>
                </a:lnTo>
                <a:lnTo>
                  <a:pt x="0" y="98887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72504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latin typeface="Trebuchet MS"/>
                <a:cs typeface="Trebuchet MS"/>
              </a:rPr>
              <a:t>Using</a:t>
            </a:r>
            <a:r>
              <a:rPr dirty="0" sz="3000" spc="-229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custom</a:t>
            </a:r>
            <a:r>
              <a:rPr dirty="0" sz="3000" spc="-22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commands</a:t>
            </a:r>
            <a:r>
              <a:rPr dirty="0" sz="3000" spc="-22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and</a:t>
            </a:r>
            <a:r>
              <a:rPr dirty="0" sz="3000" spc="-229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774" y="983764"/>
            <a:ext cx="6838950" cy="2498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90">
                <a:latin typeface="Arial"/>
                <a:cs typeface="Arial"/>
              </a:rPr>
              <a:t>module</a:t>
            </a:r>
            <a:r>
              <a:rPr dirty="0" sz="1600" spc="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90">
                <a:latin typeface="Arial"/>
                <a:cs typeface="Arial"/>
              </a:rPr>
              <a:t>exports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58470" marR="2238375" indent="-222885">
              <a:lnSpc>
                <a:spcPct val="101600"/>
              </a:lnSpc>
            </a:pPr>
            <a:r>
              <a:rPr dirty="0" sz="1600" spc="100">
                <a:solidFill>
                  <a:srgbClr val="0000E6"/>
                </a:solidFill>
                <a:latin typeface="Arial"/>
                <a:cs typeface="Arial"/>
              </a:rPr>
              <a:t>'Load </a:t>
            </a:r>
            <a:r>
              <a:rPr dirty="0" sz="1600" spc="210">
                <a:solidFill>
                  <a:srgbClr val="0000E6"/>
                </a:solidFill>
                <a:latin typeface="Arial"/>
                <a:cs typeface="Arial"/>
              </a:rPr>
              <a:t>Netflix.com'</a:t>
            </a:r>
            <a:r>
              <a:rPr dirty="0" sz="1600" spc="2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75">
                <a:latin typeface="Arial"/>
                <a:cs typeface="Arial"/>
              </a:rPr>
              <a:t>client</a:t>
            </a:r>
            <a:r>
              <a:rPr dirty="0" sz="1600" spc="275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25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5">
                <a:latin typeface="Arial"/>
                <a:cs typeface="Arial"/>
              </a:rPr>
              <a:t>url</a:t>
            </a: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25">
                <a:solidFill>
                  <a:srgbClr val="0000E6"/>
                </a:solidFill>
                <a:latin typeface="Arial"/>
                <a:cs typeface="Arial"/>
              </a:rPr>
              <a:t>'http://www.netflix.com'</a:t>
            </a:r>
            <a:r>
              <a:rPr dirty="0" sz="1600" spc="22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904875" marR="2350135" indent="-222885">
              <a:lnSpc>
                <a:spcPct val="101600"/>
              </a:lnSpc>
            </a:pP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00">
                <a:latin typeface="Arial"/>
                <a:cs typeface="Arial"/>
              </a:rPr>
              <a:t>tagCount</a:t>
            </a: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00">
                <a:solidFill>
                  <a:srgbClr val="0000E6"/>
                </a:solidFill>
                <a:latin typeface="Arial"/>
                <a:cs typeface="Arial"/>
              </a:rPr>
              <a:t>'a'</a:t>
            </a:r>
            <a:r>
              <a:rPr dirty="0" sz="1600" spc="200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50">
                <a:latin typeface="Arial"/>
                <a:cs typeface="Arial"/>
              </a:rPr>
              <a:t>result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135">
                <a:latin typeface="Arial"/>
                <a:cs typeface="Arial"/>
              </a:rPr>
              <a:t>console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35" b="1">
                <a:solidFill>
                  <a:srgbClr val="800000"/>
                </a:solidFill>
                <a:latin typeface="Arial"/>
                <a:cs typeface="Arial"/>
              </a:rPr>
              <a:t>log</a:t>
            </a:r>
            <a:r>
              <a:rPr dirty="0" sz="1600" spc="135">
                <a:solidFill>
                  <a:srgbClr val="80802F"/>
                </a:solidFill>
                <a:latin typeface="Arial"/>
                <a:cs typeface="Arial"/>
              </a:rPr>
              <a:t>(</a:t>
            </a:r>
            <a:endParaRPr sz="1600">
              <a:latin typeface="Arial"/>
              <a:cs typeface="Arial"/>
            </a:endParaRPr>
          </a:p>
          <a:p>
            <a:pPr marL="1127760" marR="5080">
              <a:lnSpc>
                <a:spcPct val="101600"/>
              </a:lnSpc>
            </a:pPr>
            <a:r>
              <a:rPr dirty="0" sz="1600" spc="5">
                <a:solidFill>
                  <a:srgbClr val="0000E6"/>
                </a:solidFill>
                <a:latin typeface="Arial"/>
                <a:cs typeface="Arial"/>
              </a:rPr>
              <a:t>'NOTE: </a:t>
            </a:r>
            <a:r>
              <a:rPr dirty="0" sz="1600" spc="145">
                <a:solidFill>
                  <a:srgbClr val="0000E6"/>
                </a:solidFill>
                <a:latin typeface="Arial"/>
                <a:cs typeface="Arial"/>
              </a:rPr>
              <a:t>there </a:t>
            </a:r>
            <a:r>
              <a:rPr dirty="0" sz="1600" spc="105">
                <a:solidFill>
                  <a:srgbClr val="0000E6"/>
                </a:solidFill>
                <a:latin typeface="Arial"/>
                <a:cs typeface="Arial"/>
              </a:rPr>
              <a:t>are </a:t>
            </a:r>
            <a:r>
              <a:rPr dirty="0" sz="1600" spc="-235">
                <a:solidFill>
                  <a:srgbClr val="0000E6"/>
                </a:solidFill>
                <a:latin typeface="Arial"/>
                <a:cs typeface="Arial"/>
              </a:rPr>
              <a:t>%s </a:t>
            </a:r>
            <a:r>
              <a:rPr dirty="0" sz="1600" spc="60">
                <a:solidFill>
                  <a:srgbClr val="0000E6"/>
                </a:solidFill>
                <a:latin typeface="Arial"/>
                <a:cs typeface="Arial"/>
              </a:rPr>
              <a:t>anchor elements </a:t>
            </a:r>
            <a:r>
              <a:rPr dirty="0" sz="1600" spc="-15">
                <a:solidFill>
                  <a:srgbClr val="0000E6"/>
                </a:solidFill>
                <a:latin typeface="Arial"/>
                <a:cs typeface="Arial"/>
              </a:rPr>
              <a:t>on </a:t>
            </a:r>
            <a:r>
              <a:rPr dirty="0" sz="1600" spc="130">
                <a:solidFill>
                  <a:srgbClr val="0000E6"/>
                </a:solidFill>
                <a:latin typeface="Arial"/>
                <a:cs typeface="Arial"/>
              </a:rPr>
              <a:t>the </a:t>
            </a:r>
            <a:r>
              <a:rPr dirty="0" sz="1600" spc="180">
                <a:solidFill>
                  <a:srgbClr val="0000E6"/>
                </a:solidFill>
                <a:latin typeface="Arial"/>
                <a:cs typeface="Arial"/>
              </a:rPr>
              <a:t>page</a:t>
            </a:r>
            <a:r>
              <a:rPr dirty="0" sz="1600" spc="180">
                <a:solidFill>
                  <a:srgbClr val="0E69FF"/>
                </a:solidFill>
                <a:latin typeface="Arial"/>
                <a:cs typeface="Arial"/>
              </a:rPr>
              <a:t>\n</a:t>
            </a:r>
            <a:r>
              <a:rPr dirty="0" sz="1600" spc="180">
                <a:solidFill>
                  <a:srgbClr val="0000E6"/>
                </a:solidFill>
                <a:latin typeface="Arial"/>
                <a:cs typeface="Arial"/>
              </a:rPr>
              <a:t>'</a:t>
            </a:r>
            <a:r>
              <a:rPr dirty="0" sz="1600" spc="18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600" spc="190">
                <a:latin typeface="Arial"/>
                <a:cs typeface="Arial"/>
              </a:rPr>
              <a:t>result</a:t>
            </a:r>
            <a:r>
              <a:rPr dirty="0" sz="1600" spc="19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90"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algn="ctr" marR="4796155">
              <a:lnSpc>
                <a:spcPct val="100000"/>
              </a:lnSpc>
              <a:spcBef>
                <a:spcPts val="25"/>
              </a:spcBef>
            </a:pPr>
            <a:r>
              <a:rPr dirty="0" sz="1600" spc="39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39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30"/>
              </a:spcBef>
            </a:pPr>
            <a:r>
              <a:rPr dirty="0" sz="1600" spc="340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600" spc="340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" y="3496217"/>
            <a:ext cx="9144000" cy="26479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935990">
              <a:lnSpc>
                <a:spcPts val="1735"/>
              </a:lnSpc>
            </a:pP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45">
                <a:latin typeface="Arial"/>
                <a:cs typeface="Arial"/>
              </a:rPr>
              <a:t>assert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45">
                <a:latin typeface="Arial"/>
                <a:cs typeface="Arial"/>
              </a:rPr>
              <a:t>tagCountGreaterThan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45">
                <a:solidFill>
                  <a:srgbClr val="0000E6"/>
                </a:solidFill>
                <a:latin typeface="Arial"/>
                <a:cs typeface="Arial"/>
              </a:rPr>
              <a:t>'a'</a:t>
            </a:r>
            <a:r>
              <a:rPr dirty="0" sz="1600" spc="145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1600" spc="43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08C00"/>
                </a:solidFill>
                <a:latin typeface="Arial"/>
                <a:cs typeface="Arial"/>
              </a:rPr>
              <a:t>100</a:t>
            </a:r>
            <a:r>
              <a:rPr dirty="0" sz="1600" spc="75">
                <a:solidFill>
                  <a:srgbClr val="80802F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474" y="3707908"/>
            <a:ext cx="1464945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9925">
              <a:lnSpc>
                <a:spcPct val="100000"/>
              </a:lnSpc>
              <a:spcBef>
                <a:spcPts val="100"/>
              </a:spcBef>
            </a:pPr>
            <a:r>
              <a:rPr dirty="0" sz="1600" spc="43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-20">
                <a:latin typeface="Arial"/>
                <a:cs typeface="Arial"/>
              </a:rPr>
              <a:t>en</a:t>
            </a:r>
            <a:r>
              <a:rPr dirty="0" sz="1600" spc="-15">
                <a:latin typeface="Arial"/>
                <a:cs typeface="Arial"/>
              </a:rPr>
              <a:t>d</a:t>
            </a:r>
            <a:r>
              <a:rPr dirty="0" sz="1600" spc="34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34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434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  <a:spcBef>
                <a:spcPts val="30"/>
              </a:spcBef>
            </a:pP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" y="4749690"/>
            <a:ext cx="9144000" cy="394335"/>
          </a:xfrm>
          <a:prstGeom prst="rect">
            <a:avLst/>
          </a:prstGeom>
          <a:solidFill>
            <a:srgbClr val="424242"/>
          </a:solidFill>
        </p:spPr>
        <p:txBody>
          <a:bodyPr wrap="square" lIns="0" tIns="32384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254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4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nightwatchjs.org/guide#custom-commands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2"/>
                </a:moveTo>
                <a:lnTo>
                  <a:pt x="9143981" y="3979892"/>
                </a:lnTo>
                <a:lnTo>
                  <a:pt x="9143981" y="0"/>
                </a:lnTo>
                <a:lnTo>
                  <a:pt x="0" y="0"/>
                </a:lnTo>
                <a:lnTo>
                  <a:pt x="0" y="39798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76022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>
                <a:latin typeface="Trebuchet MS"/>
                <a:cs typeface="Trebuchet MS"/>
              </a:rPr>
              <a:t>Extending</a:t>
            </a:r>
            <a:r>
              <a:rPr dirty="0" sz="3000" spc="-220">
                <a:latin typeface="Trebuchet MS"/>
                <a:cs typeface="Trebuchet MS"/>
              </a:rPr>
              <a:t> </a:t>
            </a:r>
            <a:r>
              <a:rPr dirty="0" sz="3000" spc="30">
                <a:latin typeface="Trebuchet MS"/>
                <a:cs typeface="Trebuchet MS"/>
              </a:rPr>
              <a:t>Nightwatch: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custom</a:t>
            </a:r>
            <a:r>
              <a:rPr dirty="0" sz="3000" spc="-215">
                <a:latin typeface="Trebuchet MS"/>
                <a:cs typeface="Trebuchet MS"/>
              </a:rPr>
              <a:t> </a:t>
            </a:r>
            <a:r>
              <a:rPr dirty="0" sz="3000" spc="70">
                <a:latin typeface="Trebuchet MS"/>
                <a:cs typeface="Trebuchet MS"/>
              </a:rPr>
              <a:t>commands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874" y="983764"/>
            <a:ext cx="6494145" cy="4086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600" spc="430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1600" spc="-130">
                <a:solidFill>
                  <a:srgbClr val="696969"/>
                </a:solidFill>
                <a:latin typeface="Arial"/>
                <a:cs typeface="Arial"/>
              </a:rPr>
              <a:t>command </a:t>
            </a:r>
            <a:r>
              <a:rPr dirty="0" sz="1600" spc="210">
                <a:solidFill>
                  <a:srgbClr val="696969"/>
                </a:solidFill>
                <a:latin typeface="Arial"/>
                <a:cs typeface="Arial"/>
              </a:rPr>
              <a:t>to </a:t>
            </a:r>
            <a:r>
              <a:rPr dirty="0" sz="1600" spc="175">
                <a:solidFill>
                  <a:srgbClr val="696969"/>
                </a:solidFill>
                <a:latin typeface="Arial"/>
                <a:cs typeface="Arial"/>
              </a:rPr>
              <a:t>return </a:t>
            </a:r>
            <a:r>
              <a:rPr dirty="0" sz="1600" spc="130">
                <a:solidFill>
                  <a:srgbClr val="696969"/>
                </a:solidFill>
                <a:latin typeface="Arial"/>
                <a:cs typeface="Arial"/>
              </a:rPr>
              <a:t>the </a:t>
            </a:r>
            <a:r>
              <a:rPr dirty="0" sz="1600" spc="-30">
                <a:solidFill>
                  <a:srgbClr val="696969"/>
                </a:solidFill>
                <a:latin typeface="Arial"/>
                <a:cs typeface="Arial"/>
              </a:rPr>
              <a:t>number </a:t>
            </a:r>
            <a:r>
              <a:rPr dirty="0" sz="1600" spc="210">
                <a:solidFill>
                  <a:srgbClr val="696969"/>
                </a:solidFill>
                <a:latin typeface="Arial"/>
                <a:cs typeface="Arial"/>
              </a:rPr>
              <a:t>of </a:t>
            </a:r>
            <a:r>
              <a:rPr dirty="0" sz="1600" spc="60">
                <a:solidFill>
                  <a:srgbClr val="696969"/>
                </a:solidFill>
                <a:latin typeface="Arial"/>
                <a:cs typeface="Arial"/>
              </a:rPr>
              <a:t>elements </a:t>
            </a:r>
            <a:r>
              <a:rPr dirty="0" sz="1600" spc="250">
                <a:solidFill>
                  <a:srgbClr val="696969"/>
                </a:solidFill>
                <a:latin typeface="Arial"/>
                <a:cs typeface="Arial"/>
              </a:rPr>
              <a:t>in </a:t>
            </a:r>
            <a:r>
              <a:rPr dirty="0" sz="1600" spc="-15">
                <a:solidFill>
                  <a:srgbClr val="696969"/>
                </a:solidFill>
                <a:latin typeface="Arial"/>
                <a:cs typeface="Arial"/>
              </a:rPr>
              <a:t>a</a:t>
            </a:r>
            <a:r>
              <a:rPr dirty="0" sz="1600" spc="265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696969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  <a:p>
            <a:pPr marL="114300" marR="1010285">
              <a:lnSpc>
                <a:spcPct val="101600"/>
              </a:lnSpc>
            </a:pPr>
            <a:r>
              <a:rPr dirty="0" sz="1600" spc="430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1600" spc="55">
                <a:solidFill>
                  <a:srgbClr val="696969"/>
                </a:solidFill>
                <a:latin typeface="Arial"/>
                <a:cs typeface="Arial"/>
              </a:rPr>
              <a:t>which </a:t>
            </a:r>
            <a:r>
              <a:rPr dirty="0" sz="1600" spc="105">
                <a:solidFill>
                  <a:srgbClr val="696969"/>
                </a:solidFill>
                <a:latin typeface="Arial"/>
                <a:cs typeface="Arial"/>
              </a:rPr>
              <a:t>are </a:t>
            </a:r>
            <a:r>
              <a:rPr dirty="0" sz="1600" spc="210">
                <a:solidFill>
                  <a:srgbClr val="696969"/>
                </a:solidFill>
                <a:latin typeface="Arial"/>
                <a:cs typeface="Arial"/>
              </a:rPr>
              <a:t>of </a:t>
            </a:r>
            <a:r>
              <a:rPr dirty="0" sz="1600" spc="-15">
                <a:solidFill>
                  <a:srgbClr val="696969"/>
                </a:solidFill>
                <a:latin typeface="Arial"/>
                <a:cs typeface="Arial"/>
              </a:rPr>
              <a:t>a </a:t>
            </a:r>
            <a:r>
              <a:rPr dirty="0" sz="1600" spc="185">
                <a:solidFill>
                  <a:srgbClr val="696969"/>
                </a:solidFill>
                <a:latin typeface="Arial"/>
                <a:cs typeface="Arial"/>
              </a:rPr>
              <a:t>certain </a:t>
            </a:r>
            <a:r>
              <a:rPr dirty="0" sz="1600" spc="130">
                <a:solidFill>
                  <a:srgbClr val="696969"/>
                </a:solidFill>
                <a:latin typeface="Arial"/>
                <a:cs typeface="Arial"/>
              </a:rPr>
              <a:t>tag </a:t>
            </a:r>
            <a:r>
              <a:rPr dirty="0" sz="1600" spc="-130">
                <a:solidFill>
                  <a:srgbClr val="696969"/>
                </a:solidFill>
                <a:latin typeface="Arial"/>
                <a:cs typeface="Arial"/>
              </a:rPr>
              <a:t>name  </a:t>
            </a:r>
            <a:r>
              <a:rPr dirty="0" sz="1600" spc="25">
                <a:latin typeface="Arial"/>
                <a:cs typeface="Arial"/>
              </a:rPr>
              <a:t>exports</a:t>
            </a:r>
            <a:r>
              <a:rPr dirty="0" sz="1600" spc="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5">
                <a:latin typeface="Arial"/>
                <a:cs typeface="Arial"/>
              </a:rPr>
              <a:t>command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4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45">
                <a:latin typeface="Arial"/>
                <a:cs typeface="Arial"/>
              </a:rPr>
              <a:t>tagName</a:t>
            </a:r>
            <a:r>
              <a:rPr dirty="0" sz="1600" spc="45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1600" spc="170">
                <a:latin typeface="Arial"/>
                <a:cs typeface="Arial"/>
              </a:rPr>
              <a:t>callback</a:t>
            </a:r>
            <a:r>
              <a:rPr dirty="0" sz="1600" spc="17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215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30"/>
              </a:spcBef>
            </a:pPr>
            <a:r>
              <a:rPr dirty="0" sz="1600" spc="150">
                <a:latin typeface="Arial"/>
                <a:cs typeface="Arial"/>
              </a:rPr>
              <a:t>callback </a:t>
            </a:r>
            <a:r>
              <a:rPr dirty="0" sz="1600" spc="-5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600" spc="150">
                <a:latin typeface="Arial"/>
                <a:cs typeface="Arial"/>
              </a:rPr>
              <a:t>callback </a:t>
            </a:r>
            <a:r>
              <a:rPr dirty="0" sz="1600" spc="459">
                <a:solidFill>
                  <a:srgbClr val="80802F"/>
                </a:solidFill>
                <a:latin typeface="Arial"/>
                <a:cs typeface="Arial"/>
              </a:rPr>
              <a:t>||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340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1600" spc="919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70">
                <a:solidFill>
                  <a:srgbClr val="800080"/>
                </a:solidFill>
                <a:latin typeface="Arial"/>
                <a:cs typeface="Arial"/>
              </a:rPr>
              <a:t>{};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  <a:spcBef>
                <a:spcPts val="5"/>
              </a:spcBef>
            </a:pPr>
            <a:r>
              <a:rPr dirty="0" sz="1600" spc="125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1600" spc="1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125">
                <a:latin typeface="Arial"/>
                <a:cs typeface="Arial"/>
              </a:rPr>
              <a:t>execute</a:t>
            </a:r>
            <a:r>
              <a:rPr dirty="0" sz="1600" spc="12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12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3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35">
                <a:latin typeface="Arial"/>
                <a:cs typeface="Arial"/>
              </a:rPr>
              <a:t>tagName</a:t>
            </a:r>
            <a:r>
              <a:rPr dirty="0" sz="1600" spc="3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17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30"/>
              </a:spcBef>
            </a:pPr>
            <a:r>
              <a:rPr dirty="0" sz="1600" spc="105" b="1">
                <a:solidFill>
                  <a:srgbClr val="800000"/>
                </a:solidFill>
                <a:latin typeface="Arial"/>
                <a:cs typeface="Arial"/>
              </a:rPr>
              <a:t>return</a:t>
            </a:r>
            <a:r>
              <a:rPr dirty="0" sz="1600" spc="48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600" spc="45">
                <a:latin typeface="Arial"/>
                <a:cs typeface="Arial"/>
              </a:rPr>
              <a:t>document</a:t>
            </a:r>
            <a:r>
              <a:rPr dirty="0" sz="1600" spc="4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45">
                <a:latin typeface="Arial"/>
                <a:cs typeface="Arial"/>
              </a:rPr>
              <a:t>getElementsByTagName</a:t>
            </a:r>
            <a:r>
              <a:rPr dirty="0" sz="1600" spc="4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45">
                <a:latin typeface="Arial"/>
                <a:cs typeface="Arial"/>
              </a:rPr>
              <a:t>tagName</a:t>
            </a:r>
            <a:r>
              <a:rPr dirty="0" sz="1600" spc="45">
                <a:solidFill>
                  <a:srgbClr val="80802F"/>
                </a:solidFill>
                <a:latin typeface="Arial"/>
                <a:cs typeface="Arial"/>
              </a:rPr>
              <a:t>).length</a:t>
            </a:r>
            <a:r>
              <a:rPr dirty="0" sz="1600" spc="4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560705" marR="2461895" indent="-222885">
              <a:lnSpc>
                <a:spcPct val="101600"/>
              </a:lnSpc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600" spc="385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1600" spc="90">
                <a:solidFill>
                  <a:srgbClr val="80802F"/>
                </a:solidFill>
                <a:latin typeface="Arial"/>
                <a:cs typeface="Arial"/>
              </a:rPr>
              <a:t>[</a:t>
            </a:r>
            <a:r>
              <a:rPr dirty="0" sz="1600" spc="90">
                <a:latin typeface="Arial"/>
                <a:cs typeface="Arial"/>
              </a:rPr>
              <a:t>tagName</a:t>
            </a:r>
            <a:r>
              <a:rPr dirty="0" sz="1600" spc="90">
                <a:solidFill>
                  <a:srgbClr val="80802F"/>
                </a:solidFill>
                <a:latin typeface="Arial"/>
                <a:cs typeface="Arial"/>
              </a:rPr>
              <a:t>], </a:t>
            </a:r>
            <a:r>
              <a:rPr dirty="0" sz="1600" spc="85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50">
                <a:latin typeface="Arial"/>
                <a:cs typeface="Arial"/>
              </a:rPr>
              <a:t>result</a:t>
            </a:r>
            <a:r>
              <a:rPr dirty="0" sz="1600" spc="250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1600" spc="34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600" spc="220">
                <a:latin typeface="Arial"/>
                <a:cs typeface="Arial"/>
              </a:rPr>
              <a:t>callback</a:t>
            </a: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600" spc="220">
                <a:latin typeface="Arial"/>
                <a:cs typeface="Arial"/>
              </a:rPr>
              <a:t>call</a:t>
            </a: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1600" spc="220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1600" spc="220">
                <a:solidFill>
                  <a:srgbClr val="80802F"/>
                </a:solidFill>
                <a:latin typeface="Arial"/>
                <a:cs typeface="Arial"/>
              </a:rPr>
              <a:t>,</a:t>
            </a:r>
            <a:r>
              <a:rPr dirty="0" sz="1600" spc="409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1600" spc="265">
                <a:latin typeface="Arial"/>
                <a:cs typeface="Arial"/>
              </a:rPr>
              <a:t>result</a:t>
            </a:r>
            <a:r>
              <a:rPr dirty="0" sz="1600" spc="26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26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25"/>
              </a:spcBef>
            </a:pPr>
            <a:r>
              <a:rPr dirty="0" sz="1600" spc="370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600" spc="37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1600" spc="37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</a:pPr>
            <a:r>
              <a:rPr dirty="0" sz="1600" spc="105" b="1">
                <a:solidFill>
                  <a:srgbClr val="800000"/>
                </a:solidFill>
                <a:latin typeface="Arial"/>
                <a:cs typeface="Arial"/>
              </a:rPr>
              <a:t>return </a:t>
            </a:r>
            <a:r>
              <a:rPr dirty="0" sz="1600" spc="215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1600" spc="215">
                <a:solidFill>
                  <a:srgbClr val="800080"/>
                </a:solidFill>
                <a:latin typeface="Arial"/>
                <a:cs typeface="Arial"/>
              </a:rPr>
              <a:t>; </a:t>
            </a:r>
            <a:r>
              <a:rPr dirty="0" sz="1600" spc="430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1600" spc="130">
                <a:solidFill>
                  <a:srgbClr val="696969"/>
                </a:solidFill>
                <a:latin typeface="Arial"/>
                <a:cs typeface="Arial"/>
              </a:rPr>
              <a:t>allows the </a:t>
            </a:r>
            <a:r>
              <a:rPr dirty="0" sz="1600" spc="-130">
                <a:solidFill>
                  <a:srgbClr val="696969"/>
                </a:solidFill>
                <a:latin typeface="Arial"/>
                <a:cs typeface="Arial"/>
              </a:rPr>
              <a:t>command </a:t>
            </a:r>
            <a:r>
              <a:rPr dirty="0" sz="1600" spc="210">
                <a:solidFill>
                  <a:srgbClr val="696969"/>
                </a:solidFill>
                <a:latin typeface="Arial"/>
                <a:cs typeface="Arial"/>
              </a:rPr>
              <a:t>to </a:t>
            </a:r>
            <a:r>
              <a:rPr dirty="0" sz="1600" spc="-15">
                <a:solidFill>
                  <a:srgbClr val="696969"/>
                </a:solidFill>
                <a:latin typeface="Arial"/>
                <a:cs typeface="Arial"/>
              </a:rPr>
              <a:t>be</a:t>
            </a:r>
            <a:r>
              <a:rPr dirty="0" sz="1600" spc="4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696969"/>
                </a:solidFill>
                <a:latin typeface="Arial"/>
                <a:cs typeface="Arial"/>
              </a:rPr>
              <a:t>chained.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0"/>
              </a:spcBef>
            </a:pPr>
            <a:r>
              <a:rPr dirty="0" sz="1600" spc="385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algn="ctr" marR="2107565">
              <a:lnSpc>
                <a:spcPct val="100000"/>
              </a:lnSpc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4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nightwatchjs.org/guide#custom-commands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202" y="269685"/>
            <a:ext cx="44075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0">
                <a:latin typeface="Trebuchet MS"/>
                <a:cs typeface="Trebuchet MS"/>
              </a:rPr>
              <a:t>"End</a:t>
            </a:r>
            <a:r>
              <a:rPr dirty="0" sz="3600" spc="-270">
                <a:latin typeface="Trebuchet MS"/>
                <a:cs typeface="Trebuchet MS"/>
              </a:rPr>
              <a:t> </a:t>
            </a:r>
            <a:r>
              <a:rPr dirty="0" sz="3600" spc="65">
                <a:latin typeface="Trebuchet MS"/>
                <a:cs typeface="Trebuchet MS"/>
              </a:rPr>
              <a:t>to</a:t>
            </a:r>
            <a:r>
              <a:rPr dirty="0" sz="3600" spc="-270">
                <a:latin typeface="Trebuchet MS"/>
                <a:cs typeface="Trebuchet MS"/>
              </a:rPr>
              <a:t> </a:t>
            </a:r>
            <a:r>
              <a:rPr dirty="0" sz="3600" spc="130">
                <a:latin typeface="Trebuchet MS"/>
                <a:cs typeface="Trebuchet MS"/>
              </a:rPr>
              <a:t>End"</a:t>
            </a:r>
            <a:r>
              <a:rPr dirty="0" sz="3600" spc="-270">
                <a:latin typeface="Trebuchet MS"/>
                <a:cs typeface="Trebuchet MS"/>
              </a:rPr>
              <a:t> </a:t>
            </a:r>
            <a:r>
              <a:rPr dirty="0" sz="3600" spc="95">
                <a:latin typeface="Trebuchet MS"/>
                <a:cs typeface="Trebuchet MS"/>
              </a:rPr>
              <a:t>testing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586" y="961625"/>
            <a:ext cx="6729095" cy="305435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474345" indent="-46164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25">
                <a:solidFill>
                  <a:srgbClr val="CCCCCC"/>
                </a:solidFill>
                <a:latin typeface="Trebuchet MS"/>
                <a:cs typeface="Trebuchet MS"/>
              </a:rPr>
              <a:t>Navigate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Login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CCCCCC"/>
                </a:solidFill>
                <a:latin typeface="Trebuchet MS"/>
                <a:cs typeface="Trebuchet MS"/>
              </a:rPr>
              <a:t>page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5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username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70">
                <a:solidFill>
                  <a:srgbClr val="CCCCCC"/>
                </a:solidFill>
                <a:latin typeface="Trebuchet MS"/>
                <a:cs typeface="Trebuchet MS"/>
              </a:rPr>
              <a:t>field,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CCCCCC"/>
                </a:solidFill>
                <a:latin typeface="Trebuchet MS"/>
                <a:cs typeface="Trebuchet MS"/>
              </a:rPr>
              <a:t>type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CCCCCC"/>
                </a:solidFill>
                <a:latin typeface="Trebuchet MS"/>
                <a:cs typeface="Trebuchet MS"/>
              </a:rPr>
              <a:t>in</a:t>
            </a:r>
            <a:r>
              <a:rPr dirty="0" sz="2200" spc="-17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50" b="1">
                <a:solidFill>
                  <a:srgbClr val="FF9900"/>
                </a:solidFill>
                <a:latin typeface="Trebuchet MS"/>
                <a:cs typeface="Trebuchet MS"/>
              </a:rPr>
              <a:t>seth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5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CCCCCC"/>
                </a:solidFill>
                <a:latin typeface="Trebuchet MS"/>
                <a:cs typeface="Trebuchet MS"/>
              </a:rPr>
              <a:t>password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70">
                <a:solidFill>
                  <a:srgbClr val="CCCCCC"/>
                </a:solidFill>
                <a:latin typeface="Trebuchet MS"/>
                <a:cs typeface="Trebuchet MS"/>
              </a:rPr>
              <a:t>field,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CCCCCC"/>
                </a:solidFill>
                <a:latin typeface="Trebuchet MS"/>
                <a:cs typeface="Trebuchet MS"/>
              </a:rPr>
              <a:t>type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15">
                <a:solidFill>
                  <a:srgbClr val="CCCCCC"/>
                </a:solidFill>
                <a:latin typeface="Trebuchet MS"/>
                <a:cs typeface="Trebuchet MS"/>
              </a:rPr>
              <a:t>in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FF9900"/>
                </a:solidFill>
                <a:latin typeface="Trebuchet MS"/>
                <a:cs typeface="Trebuchet MS"/>
              </a:rPr>
              <a:t>html5dev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5">
                <a:solidFill>
                  <a:srgbClr val="CCCCCC"/>
                </a:solidFill>
                <a:latin typeface="Trebuchet MS"/>
                <a:cs typeface="Trebuchet MS"/>
              </a:rPr>
              <a:t>Locate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CCCCCC"/>
                </a:solidFill>
                <a:latin typeface="Trebuchet MS"/>
                <a:cs typeface="Trebuchet MS"/>
              </a:rPr>
              <a:t>submit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button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and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65">
                <a:solidFill>
                  <a:srgbClr val="CCCCCC"/>
                </a:solidFill>
                <a:latin typeface="Trebuchet MS"/>
                <a:cs typeface="Trebuchet MS"/>
              </a:rPr>
              <a:t>click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40">
                <a:solidFill>
                  <a:srgbClr val="CCCCCC"/>
                </a:solidFill>
                <a:latin typeface="Trebuchet MS"/>
                <a:cs typeface="Trebuchet MS"/>
              </a:rPr>
              <a:t>it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50">
                <a:solidFill>
                  <a:srgbClr val="CCCCCC"/>
                </a:solidFill>
                <a:latin typeface="Trebuchet MS"/>
                <a:cs typeface="Trebuchet MS"/>
              </a:rPr>
              <a:t>Wait</a:t>
            </a:r>
            <a:r>
              <a:rPr dirty="0" sz="2200" spc="-17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CCCCCC"/>
                </a:solidFill>
                <a:latin typeface="Trebuchet MS"/>
                <a:cs typeface="Trebuchet MS"/>
              </a:rPr>
              <a:t>for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35">
                <a:solidFill>
                  <a:srgbClr val="CCCCCC"/>
                </a:solidFill>
                <a:latin typeface="Trebuchet MS"/>
                <a:cs typeface="Trebuchet MS"/>
              </a:rPr>
              <a:t>form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70">
                <a:solidFill>
                  <a:srgbClr val="CCCCCC"/>
                </a:solidFill>
                <a:latin typeface="Trebuchet MS"/>
                <a:cs typeface="Trebuchet MS"/>
              </a:rPr>
              <a:t>submission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dirty="0" sz="2200" spc="-17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CCCCCC"/>
                </a:solidFill>
                <a:latin typeface="Trebuchet MS"/>
                <a:cs typeface="Trebuchet MS"/>
              </a:rPr>
              <a:t>complete</a:t>
            </a:r>
            <a:endParaRPr sz="2200">
              <a:latin typeface="Trebuchet MS"/>
              <a:cs typeface="Trebuchet MS"/>
            </a:endParaRPr>
          </a:p>
          <a:p>
            <a:pPr marL="474345" indent="-461645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474345" algn="l"/>
                <a:tab pos="474980" algn="l"/>
              </a:tabLst>
            </a:pPr>
            <a:r>
              <a:rPr dirty="0" sz="2200" spc="-20">
                <a:solidFill>
                  <a:srgbClr val="CCCCCC"/>
                </a:solidFill>
                <a:latin typeface="Trebuchet MS"/>
                <a:cs typeface="Trebuchet MS"/>
              </a:rPr>
              <a:t>Verify</a:t>
            </a:r>
            <a:r>
              <a:rPr dirty="0" sz="2200" spc="-165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25">
                <a:solidFill>
                  <a:srgbClr val="CCCCCC"/>
                </a:solidFill>
                <a:latin typeface="Trebuchet MS"/>
                <a:cs typeface="Trebuchet MS"/>
              </a:rPr>
              <a:t>that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40">
                <a:solidFill>
                  <a:srgbClr val="CCCCCC"/>
                </a:solidFill>
                <a:latin typeface="Trebuchet MS"/>
                <a:cs typeface="Trebuchet MS"/>
              </a:rPr>
              <a:t>title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CCCCCC"/>
                </a:solidFill>
                <a:latin typeface="Trebuchet MS"/>
                <a:cs typeface="Trebuchet MS"/>
              </a:rPr>
              <a:t>of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CCCCCC"/>
                </a:solidFill>
                <a:latin typeface="Trebuchet MS"/>
                <a:cs typeface="Trebuchet MS"/>
              </a:rPr>
              <a:t>page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is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75">
                <a:solidFill>
                  <a:srgbClr val="CCCCCC"/>
                </a:solidFill>
                <a:latin typeface="Trebuchet MS"/>
                <a:cs typeface="Trebuchet MS"/>
              </a:rPr>
              <a:t>now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CCCCCC"/>
                </a:solidFill>
                <a:latin typeface="Trebuchet MS"/>
                <a:cs typeface="Trebuchet MS"/>
              </a:rPr>
              <a:t>equal</a:t>
            </a:r>
            <a:r>
              <a:rPr dirty="0" sz="2200" spc="-16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CCCCCC"/>
                </a:solidFill>
                <a:latin typeface="Trebuchet MS"/>
                <a:cs typeface="Trebuchet MS"/>
              </a:rPr>
              <a:t>to</a:t>
            </a:r>
            <a:r>
              <a:rPr dirty="0" sz="2200" spc="-17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2200" spc="-5" b="1">
                <a:solidFill>
                  <a:srgbClr val="FF9900"/>
                </a:solidFill>
                <a:latin typeface="Trebuchet MS"/>
                <a:cs typeface="Trebuchet MS"/>
              </a:rPr>
              <a:t>Welcome!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9798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892"/>
                </a:moveTo>
                <a:lnTo>
                  <a:pt x="9143981" y="3979892"/>
                </a:lnTo>
                <a:lnTo>
                  <a:pt x="9143981" y="0"/>
                </a:lnTo>
                <a:lnTo>
                  <a:pt x="0" y="0"/>
                </a:lnTo>
                <a:lnTo>
                  <a:pt x="0" y="397989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3774" y="987827"/>
            <a:ext cx="4824730" cy="3738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 b="1">
                <a:solidFill>
                  <a:srgbClr val="800000"/>
                </a:solidFill>
                <a:latin typeface="Arial"/>
                <a:cs typeface="Arial"/>
              </a:rPr>
              <a:t>var </a:t>
            </a:r>
            <a:r>
              <a:rPr dirty="0" sz="800" spc="180">
                <a:latin typeface="Arial"/>
                <a:cs typeface="Arial"/>
              </a:rPr>
              <a:t>util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</a:t>
            </a:r>
            <a:r>
              <a:rPr dirty="0" sz="800" spc="-25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145">
                <a:latin typeface="Arial"/>
                <a:cs typeface="Arial"/>
              </a:rPr>
              <a:t>require</a:t>
            </a:r>
            <a:r>
              <a:rPr dirty="0" sz="800" spc="14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145">
                <a:solidFill>
                  <a:srgbClr val="0000E6"/>
                </a:solidFill>
                <a:latin typeface="Arial"/>
                <a:cs typeface="Arial"/>
              </a:rPr>
              <a:t>'util'</a:t>
            </a:r>
            <a:r>
              <a:rPr dirty="0" sz="800" spc="14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800" spc="14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75">
                <a:latin typeface="Arial"/>
                <a:cs typeface="Arial"/>
              </a:rPr>
              <a:t>exports</a:t>
            </a:r>
            <a:r>
              <a:rPr dirty="0" sz="800" spc="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75">
                <a:latin typeface="Arial"/>
                <a:cs typeface="Arial"/>
              </a:rPr>
              <a:t>assertion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30" b="1">
                <a:solidFill>
                  <a:srgbClr val="800000"/>
                </a:solidFill>
                <a:latin typeface="Arial"/>
                <a:cs typeface="Arial"/>
              </a:rPr>
              <a:t>function</a:t>
            </a:r>
            <a:r>
              <a:rPr dirty="0" sz="800" spc="3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30">
                <a:latin typeface="Arial"/>
                <a:cs typeface="Arial"/>
              </a:rPr>
              <a:t>tagName</a:t>
            </a:r>
            <a:r>
              <a:rPr dirty="0" sz="800" spc="30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800" spc="30">
                <a:latin typeface="Arial"/>
                <a:cs typeface="Arial"/>
              </a:rPr>
              <a:t>minCount</a:t>
            </a:r>
            <a:r>
              <a:rPr dirty="0" sz="800" spc="30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800" spc="-10">
                <a:latin typeface="Arial"/>
                <a:cs typeface="Arial"/>
              </a:rPr>
              <a:t>msg</a:t>
            </a:r>
            <a:r>
              <a:rPr dirty="0" sz="800" spc="-1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800" spc="-35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1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800" spc="35" b="1">
                <a:solidFill>
                  <a:srgbClr val="800000"/>
                </a:solidFill>
                <a:latin typeface="Arial"/>
                <a:cs typeface="Arial"/>
              </a:rPr>
              <a:t>var </a:t>
            </a:r>
            <a:r>
              <a:rPr dirty="0" sz="800" spc="30">
                <a:latin typeface="Arial"/>
                <a:cs typeface="Arial"/>
              </a:rPr>
              <a:t>defaultMessage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85">
                <a:solidFill>
                  <a:srgbClr val="0000E6"/>
                </a:solidFill>
                <a:latin typeface="Arial"/>
                <a:cs typeface="Arial"/>
              </a:rPr>
              <a:t>'Testing </a:t>
            </a:r>
            <a:r>
              <a:rPr dirty="0" sz="800" spc="235">
                <a:solidFill>
                  <a:srgbClr val="0000E6"/>
                </a:solidFill>
                <a:latin typeface="Arial"/>
                <a:cs typeface="Arial"/>
              </a:rPr>
              <a:t>if </a:t>
            </a:r>
            <a:r>
              <a:rPr dirty="0" sz="800" spc="70">
                <a:solidFill>
                  <a:srgbClr val="0000E6"/>
                </a:solidFill>
                <a:latin typeface="Arial"/>
                <a:cs typeface="Arial"/>
              </a:rPr>
              <a:t>there </a:t>
            </a:r>
            <a:r>
              <a:rPr dirty="0" sz="800" spc="50">
                <a:solidFill>
                  <a:srgbClr val="0000E6"/>
                </a:solidFill>
                <a:latin typeface="Arial"/>
                <a:cs typeface="Arial"/>
              </a:rPr>
              <a:t>are </a:t>
            </a:r>
            <a:r>
              <a:rPr dirty="0" sz="800" spc="-20">
                <a:solidFill>
                  <a:srgbClr val="0000E6"/>
                </a:solidFill>
                <a:latin typeface="Arial"/>
                <a:cs typeface="Arial"/>
              </a:rPr>
              <a:t>more </a:t>
            </a:r>
            <a:r>
              <a:rPr dirty="0" sz="800" spc="45">
                <a:solidFill>
                  <a:srgbClr val="0000E6"/>
                </a:solidFill>
                <a:latin typeface="Arial"/>
                <a:cs typeface="Arial"/>
              </a:rPr>
              <a:t>than </a:t>
            </a:r>
            <a:r>
              <a:rPr dirty="0" sz="800" spc="-120">
                <a:solidFill>
                  <a:srgbClr val="0000E6"/>
                </a:solidFill>
                <a:latin typeface="Arial"/>
                <a:cs typeface="Arial"/>
              </a:rPr>
              <a:t>%s </a:t>
            </a:r>
            <a:r>
              <a:rPr dirty="0" sz="800" spc="-80">
                <a:solidFill>
                  <a:srgbClr val="0000E6"/>
                </a:solidFill>
                <a:latin typeface="Arial"/>
                <a:cs typeface="Arial"/>
              </a:rPr>
              <a:t>&lt;%s&gt; </a:t>
            </a:r>
            <a:r>
              <a:rPr dirty="0" sz="800" spc="25">
                <a:solidFill>
                  <a:srgbClr val="0000E6"/>
                </a:solidFill>
                <a:latin typeface="Arial"/>
                <a:cs typeface="Arial"/>
              </a:rPr>
              <a:t>elements </a:t>
            </a:r>
            <a:r>
              <a:rPr dirty="0" sz="800" spc="-10">
                <a:solidFill>
                  <a:srgbClr val="0000E6"/>
                </a:solidFill>
                <a:latin typeface="Arial"/>
                <a:cs typeface="Arial"/>
              </a:rPr>
              <a:t>on </a:t>
            </a:r>
            <a:r>
              <a:rPr dirty="0" sz="800" spc="65">
                <a:solidFill>
                  <a:srgbClr val="0000E6"/>
                </a:solidFill>
                <a:latin typeface="Arial"/>
                <a:cs typeface="Arial"/>
              </a:rPr>
              <a:t>the</a:t>
            </a:r>
            <a:r>
              <a:rPr dirty="0" sz="800" spc="180">
                <a:solidFill>
                  <a:srgbClr val="0000E6"/>
                </a:solidFill>
                <a:latin typeface="Arial"/>
                <a:cs typeface="Arial"/>
              </a:rPr>
              <a:t> </a:t>
            </a:r>
            <a:r>
              <a:rPr dirty="0" sz="800" spc="80">
                <a:solidFill>
                  <a:srgbClr val="0000E6"/>
                </a:solidFill>
                <a:latin typeface="Arial"/>
                <a:cs typeface="Arial"/>
              </a:rPr>
              <a:t>page'</a:t>
            </a:r>
            <a:r>
              <a:rPr dirty="0" sz="800" spc="8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35" b="1">
                <a:solidFill>
                  <a:srgbClr val="800000"/>
                </a:solidFill>
                <a:latin typeface="Arial"/>
                <a:cs typeface="Arial"/>
              </a:rPr>
              <a:t>var </a:t>
            </a:r>
            <a:r>
              <a:rPr dirty="0" sz="800" spc="20">
                <a:latin typeface="Arial"/>
                <a:cs typeface="Arial"/>
              </a:rPr>
              <a:t>errorMessage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110">
                <a:solidFill>
                  <a:srgbClr val="0000E6"/>
                </a:solidFill>
                <a:latin typeface="Arial"/>
                <a:cs typeface="Arial"/>
              </a:rPr>
              <a:t>'Error </a:t>
            </a:r>
            <a:r>
              <a:rPr dirty="0" sz="800" spc="50">
                <a:solidFill>
                  <a:srgbClr val="0000E6"/>
                </a:solidFill>
                <a:latin typeface="Arial"/>
                <a:cs typeface="Arial"/>
              </a:rPr>
              <a:t>executing</a:t>
            </a:r>
            <a:r>
              <a:rPr dirty="0" sz="800" spc="200">
                <a:solidFill>
                  <a:srgbClr val="0000E6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0000E6"/>
                </a:solidFill>
                <a:latin typeface="Arial"/>
                <a:cs typeface="Arial"/>
              </a:rPr>
              <a:t>command'</a:t>
            </a:r>
            <a:r>
              <a:rPr dirty="0" sz="800" spc="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800" spc="215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800" spc="35">
                <a:solidFill>
                  <a:srgbClr val="696969"/>
                </a:solidFill>
                <a:latin typeface="Arial"/>
                <a:cs typeface="Arial"/>
              </a:rPr>
              <a:t>Set </a:t>
            </a:r>
            <a:r>
              <a:rPr dirty="0" sz="800" spc="90">
                <a:solidFill>
                  <a:srgbClr val="696969"/>
                </a:solidFill>
                <a:latin typeface="Arial"/>
                <a:cs typeface="Arial"/>
              </a:rPr>
              <a:t>default</a:t>
            </a:r>
            <a:r>
              <a:rPr dirty="0" sz="800" spc="125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696969"/>
                </a:solidFill>
                <a:latin typeface="Arial"/>
                <a:cs typeface="Arial"/>
              </a:rPr>
              <a:t>message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25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800" spc="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25">
                <a:latin typeface="Arial"/>
                <a:cs typeface="Arial"/>
              </a:rPr>
              <a:t>message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-70">
                <a:latin typeface="Arial"/>
                <a:cs typeface="Arial"/>
              </a:rPr>
              <a:t>msg </a:t>
            </a:r>
            <a:r>
              <a:rPr dirty="0" sz="800" spc="225">
                <a:solidFill>
                  <a:srgbClr val="80802F"/>
                </a:solidFill>
                <a:latin typeface="Arial"/>
                <a:cs typeface="Arial"/>
              </a:rPr>
              <a:t>|| </a:t>
            </a:r>
            <a:r>
              <a:rPr dirty="0" sz="800" spc="75">
                <a:latin typeface="Arial"/>
                <a:cs typeface="Arial"/>
              </a:rPr>
              <a:t>util</a:t>
            </a:r>
            <a:r>
              <a:rPr dirty="0" sz="800" spc="7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75">
                <a:latin typeface="Arial"/>
                <a:cs typeface="Arial"/>
              </a:rPr>
              <a:t>format</a:t>
            </a:r>
            <a:r>
              <a:rPr dirty="0" sz="800" spc="7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75">
                <a:latin typeface="Arial"/>
                <a:cs typeface="Arial"/>
              </a:rPr>
              <a:t>defaultMessage</a:t>
            </a:r>
            <a:r>
              <a:rPr dirty="0" sz="800" spc="75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800" spc="30">
                <a:latin typeface="Arial"/>
                <a:cs typeface="Arial"/>
              </a:rPr>
              <a:t>minCount</a:t>
            </a:r>
            <a:r>
              <a:rPr dirty="0" sz="800" spc="30">
                <a:solidFill>
                  <a:srgbClr val="80802F"/>
                </a:solidFill>
                <a:latin typeface="Arial"/>
                <a:cs typeface="Arial"/>
              </a:rPr>
              <a:t>, </a:t>
            </a:r>
            <a:r>
              <a:rPr dirty="0" sz="800" spc="20">
                <a:latin typeface="Arial"/>
                <a:cs typeface="Arial"/>
              </a:rPr>
              <a:t>tagName</a:t>
            </a:r>
            <a:r>
              <a:rPr dirty="0" sz="800" spc="2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800" spc="2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800" spc="215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800" spc="-25">
                <a:solidFill>
                  <a:srgbClr val="696969"/>
                </a:solidFill>
                <a:latin typeface="Arial"/>
                <a:cs typeface="Arial"/>
              </a:rPr>
              <a:t>The </a:t>
            </a:r>
            <a:r>
              <a:rPr dirty="0" sz="800" spc="25">
                <a:solidFill>
                  <a:srgbClr val="696969"/>
                </a:solidFill>
                <a:latin typeface="Arial"/>
                <a:cs typeface="Arial"/>
              </a:rPr>
              <a:t>expected</a:t>
            </a:r>
            <a:r>
              <a:rPr dirty="0" sz="800" spc="245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dirty="0" sz="800" spc="110">
                <a:solidFill>
                  <a:srgbClr val="696969"/>
                </a:solidFill>
                <a:latin typeface="Arial"/>
                <a:cs typeface="Arial"/>
              </a:rPr>
              <a:t>text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55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800" spc="5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55">
                <a:latin typeface="Arial"/>
                <a:cs typeface="Arial"/>
              </a:rPr>
              <a:t>expected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40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800" spc="170">
                <a:solidFill>
                  <a:srgbClr val="80802F"/>
                </a:solidFill>
                <a:latin typeface="Arial"/>
                <a:cs typeface="Arial"/>
              </a:rPr>
              <a:t>()</a:t>
            </a:r>
            <a:r>
              <a:rPr dirty="0" sz="800" spc="65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1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dirty="0" sz="800" spc="50" b="1">
                <a:solidFill>
                  <a:srgbClr val="800000"/>
                </a:solidFill>
                <a:latin typeface="Arial"/>
                <a:cs typeface="Arial"/>
              </a:rPr>
              <a:t>return </a:t>
            </a:r>
            <a:r>
              <a:rPr dirty="0" sz="800" spc="160">
                <a:solidFill>
                  <a:srgbClr val="0000E6"/>
                </a:solidFill>
                <a:latin typeface="Arial"/>
                <a:cs typeface="Arial"/>
              </a:rPr>
              <a:t>'to </a:t>
            </a:r>
            <a:r>
              <a:rPr dirty="0" sz="800" spc="110">
                <a:solidFill>
                  <a:srgbClr val="0000E6"/>
                </a:solidFill>
                <a:latin typeface="Arial"/>
                <a:cs typeface="Arial"/>
              </a:rPr>
              <a:t>find </a:t>
            </a:r>
            <a:r>
              <a:rPr dirty="0" sz="800" spc="100">
                <a:solidFill>
                  <a:srgbClr val="0000E6"/>
                </a:solidFill>
                <a:latin typeface="Arial"/>
                <a:cs typeface="Arial"/>
              </a:rPr>
              <a:t>at </a:t>
            </a:r>
            <a:r>
              <a:rPr dirty="0" sz="800" spc="95">
                <a:solidFill>
                  <a:srgbClr val="0000E6"/>
                </a:solidFill>
                <a:latin typeface="Arial"/>
                <a:cs typeface="Arial"/>
              </a:rPr>
              <a:t>least </a:t>
            </a:r>
            <a:r>
              <a:rPr dirty="0" sz="800" spc="285">
                <a:solidFill>
                  <a:srgbClr val="0000E6"/>
                </a:solidFill>
                <a:latin typeface="Arial"/>
                <a:cs typeface="Arial"/>
              </a:rPr>
              <a:t>'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+ </a:t>
            </a:r>
            <a:r>
              <a:rPr dirty="0" sz="800" spc="2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25">
                <a:latin typeface="Arial"/>
                <a:cs typeface="Arial"/>
              </a:rPr>
              <a:t>minCount</a:t>
            </a:r>
            <a:r>
              <a:rPr dirty="0" sz="800" spc="25">
                <a:solidFill>
                  <a:srgbClr val="80802F"/>
                </a:solidFill>
                <a:latin typeface="Arial"/>
                <a:cs typeface="Arial"/>
              </a:rPr>
              <a:t>+</a:t>
            </a:r>
            <a:r>
              <a:rPr dirty="0" sz="800" spc="25">
                <a:solidFill>
                  <a:srgbClr val="008C00"/>
                </a:solidFill>
                <a:latin typeface="Arial"/>
                <a:cs typeface="Arial"/>
              </a:rPr>
              <a:t>1</a:t>
            </a:r>
            <a:r>
              <a:rPr dirty="0" sz="800" spc="25">
                <a:solidFill>
                  <a:srgbClr val="80802F"/>
                </a:solidFill>
                <a:latin typeface="Arial"/>
                <a:cs typeface="Arial"/>
              </a:rPr>
              <a:t>)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+ </a:t>
            </a:r>
            <a:r>
              <a:rPr dirty="0" sz="800" spc="285">
                <a:solidFill>
                  <a:srgbClr val="0000E6"/>
                </a:solidFill>
                <a:latin typeface="Arial"/>
                <a:cs typeface="Arial"/>
              </a:rPr>
              <a:t>' '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+ </a:t>
            </a:r>
            <a:r>
              <a:rPr dirty="0" sz="800" spc="-30">
                <a:latin typeface="Arial"/>
                <a:cs typeface="Arial"/>
              </a:rPr>
              <a:t>tagName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+ </a:t>
            </a:r>
            <a:r>
              <a:rPr dirty="0" sz="800" spc="285">
                <a:solidFill>
                  <a:srgbClr val="0000E6"/>
                </a:solidFill>
                <a:latin typeface="Arial"/>
                <a:cs typeface="Arial"/>
              </a:rPr>
              <a:t>' </a:t>
            </a:r>
            <a:r>
              <a:rPr dirty="0" sz="800" spc="25">
                <a:solidFill>
                  <a:srgbClr val="0000E6"/>
                </a:solidFill>
                <a:latin typeface="Arial"/>
                <a:cs typeface="Arial"/>
              </a:rPr>
              <a:t>elements </a:t>
            </a:r>
            <a:r>
              <a:rPr dirty="0" sz="800" spc="-10">
                <a:solidFill>
                  <a:srgbClr val="0000E6"/>
                </a:solidFill>
                <a:latin typeface="Arial"/>
                <a:cs typeface="Arial"/>
              </a:rPr>
              <a:t>on</a:t>
            </a:r>
            <a:r>
              <a:rPr dirty="0" sz="800" spc="130">
                <a:solidFill>
                  <a:srgbClr val="0000E6"/>
                </a:solidFill>
                <a:latin typeface="Arial"/>
                <a:cs typeface="Arial"/>
              </a:rPr>
              <a:t> </a:t>
            </a:r>
            <a:r>
              <a:rPr dirty="0" sz="800" spc="75">
                <a:solidFill>
                  <a:srgbClr val="0000E6"/>
                </a:solidFill>
                <a:latin typeface="Arial"/>
                <a:cs typeface="Arial"/>
              </a:rPr>
              <a:t>page'</a:t>
            </a:r>
            <a:r>
              <a:rPr dirty="0" sz="800" spc="7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19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800" spc="215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800" spc="80">
                <a:solidFill>
                  <a:srgbClr val="696969"/>
                </a:solidFill>
                <a:latin typeface="Arial"/>
                <a:cs typeface="Arial"/>
              </a:rPr>
              <a:t>returning </a:t>
            </a:r>
            <a:r>
              <a:rPr dirty="0" sz="800" spc="90">
                <a:solidFill>
                  <a:srgbClr val="696969"/>
                </a:solidFill>
                <a:latin typeface="Arial"/>
                <a:cs typeface="Arial"/>
              </a:rPr>
              <a:t>true </a:t>
            </a:r>
            <a:r>
              <a:rPr dirty="0" sz="800" spc="-45">
                <a:solidFill>
                  <a:srgbClr val="696969"/>
                </a:solidFill>
                <a:latin typeface="Arial"/>
                <a:cs typeface="Arial"/>
              </a:rPr>
              <a:t>means </a:t>
            </a:r>
            <a:r>
              <a:rPr dirty="0" sz="800" spc="70">
                <a:solidFill>
                  <a:srgbClr val="696969"/>
                </a:solidFill>
                <a:latin typeface="Arial"/>
                <a:cs typeface="Arial"/>
              </a:rPr>
              <a:t>assertion</a:t>
            </a:r>
            <a:r>
              <a:rPr dirty="0" sz="800" spc="75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696969"/>
                </a:solidFill>
                <a:latin typeface="Arial"/>
                <a:cs typeface="Arial"/>
              </a:rPr>
              <a:t>passed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215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800" spc="80">
                <a:solidFill>
                  <a:srgbClr val="696969"/>
                </a:solidFill>
                <a:latin typeface="Arial"/>
                <a:cs typeface="Arial"/>
              </a:rPr>
              <a:t>returning </a:t>
            </a:r>
            <a:r>
              <a:rPr dirty="0" sz="800" spc="95">
                <a:solidFill>
                  <a:srgbClr val="696969"/>
                </a:solidFill>
                <a:latin typeface="Arial"/>
                <a:cs typeface="Arial"/>
              </a:rPr>
              <a:t>false </a:t>
            </a:r>
            <a:r>
              <a:rPr dirty="0" sz="800" spc="-45">
                <a:solidFill>
                  <a:srgbClr val="696969"/>
                </a:solidFill>
                <a:latin typeface="Arial"/>
                <a:cs typeface="Arial"/>
              </a:rPr>
              <a:t>means </a:t>
            </a:r>
            <a:r>
              <a:rPr dirty="0" sz="800" spc="70">
                <a:solidFill>
                  <a:srgbClr val="696969"/>
                </a:solidFill>
                <a:latin typeface="Arial"/>
                <a:cs typeface="Arial"/>
              </a:rPr>
              <a:t>assertion </a:t>
            </a:r>
            <a:r>
              <a:rPr dirty="0" sz="800" spc="114">
                <a:solidFill>
                  <a:srgbClr val="696969"/>
                </a:solidFill>
                <a:latin typeface="Arial"/>
                <a:cs typeface="Arial"/>
              </a:rPr>
              <a:t>failed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65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800" spc="6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65">
                <a:latin typeface="Arial"/>
                <a:cs typeface="Arial"/>
              </a:rPr>
              <a:t>pass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60" b="1">
                <a:solidFill>
                  <a:srgbClr val="800000"/>
                </a:solidFill>
                <a:latin typeface="Arial"/>
                <a:cs typeface="Arial"/>
              </a:rPr>
              <a:t>function</a:t>
            </a:r>
            <a:r>
              <a:rPr dirty="0" sz="800" spc="6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60">
                <a:latin typeface="Arial"/>
                <a:cs typeface="Arial"/>
              </a:rPr>
              <a:t>value</a:t>
            </a:r>
            <a:r>
              <a:rPr dirty="0" sz="800" spc="6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800" spc="12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1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dirty="0" sz="800" spc="50" b="1">
                <a:solidFill>
                  <a:srgbClr val="800000"/>
                </a:solidFill>
                <a:latin typeface="Arial"/>
                <a:cs typeface="Arial"/>
              </a:rPr>
              <a:t>return </a:t>
            </a:r>
            <a:r>
              <a:rPr dirty="0" sz="800" spc="7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70">
                <a:latin typeface="Arial"/>
                <a:cs typeface="Arial"/>
              </a:rPr>
              <a:t>value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&gt;</a:t>
            </a:r>
            <a:r>
              <a:rPr dirty="0" sz="800" spc="-4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40">
                <a:latin typeface="Arial"/>
                <a:cs typeface="Arial"/>
              </a:rPr>
              <a:t>minCount</a:t>
            </a:r>
            <a:r>
              <a:rPr dirty="0" sz="800" spc="4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800" spc="4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19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800" spc="215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800" spc="80">
                <a:solidFill>
                  <a:srgbClr val="696969"/>
                </a:solidFill>
                <a:latin typeface="Arial"/>
                <a:cs typeface="Arial"/>
              </a:rPr>
              <a:t>returning </a:t>
            </a:r>
            <a:r>
              <a:rPr dirty="0" sz="800" spc="90">
                <a:solidFill>
                  <a:srgbClr val="696969"/>
                </a:solidFill>
                <a:latin typeface="Arial"/>
                <a:cs typeface="Arial"/>
              </a:rPr>
              <a:t>true </a:t>
            </a:r>
            <a:r>
              <a:rPr dirty="0" sz="800" spc="-45">
                <a:solidFill>
                  <a:srgbClr val="696969"/>
                </a:solidFill>
                <a:latin typeface="Arial"/>
                <a:cs typeface="Arial"/>
              </a:rPr>
              <a:t>means </a:t>
            </a:r>
            <a:r>
              <a:rPr dirty="0" sz="800" spc="25">
                <a:solidFill>
                  <a:srgbClr val="696969"/>
                </a:solidFill>
                <a:latin typeface="Arial"/>
                <a:cs typeface="Arial"/>
              </a:rPr>
              <a:t>element </a:t>
            </a:r>
            <a:r>
              <a:rPr dirty="0" sz="800" spc="50">
                <a:solidFill>
                  <a:srgbClr val="696969"/>
                </a:solidFill>
                <a:latin typeface="Arial"/>
                <a:cs typeface="Arial"/>
              </a:rPr>
              <a:t>could </a:t>
            </a:r>
            <a:r>
              <a:rPr dirty="0" sz="800" spc="65">
                <a:solidFill>
                  <a:srgbClr val="696969"/>
                </a:solidFill>
                <a:latin typeface="Arial"/>
                <a:cs typeface="Arial"/>
              </a:rPr>
              <a:t>not </a:t>
            </a:r>
            <a:r>
              <a:rPr dirty="0" sz="800" spc="-10">
                <a:solidFill>
                  <a:srgbClr val="696969"/>
                </a:solidFill>
                <a:latin typeface="Arial"/>
                <a:cs typeface="Arial"/>
              </a:rPr>
              <a:t>be</a:t>
            </a:r>
            <a:r>
              <a:rPr dirty="0" sz="800" spc="6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dirty="0" sz="800" spc="30">
                <a:solidFill>
                  <a:srgbClr val="696969"/>
                </a:solidFill>
                <a:latin typeface="Arial"/>
                <a:cs typeface="Arial"/>
              </a:rPr>
              <a:t>found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114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800" spc="114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114">
                <a:latin typeface="Arial"/>
                <a:cs typeface="Arial"/>
              </a:rPr>
              <a:t>failure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40" b="1">
                <a:solidFill>
                  <a:srgbClr val="800000"/>
                </a:solidFill>
                <a:latin typeface="Arial"/>
                <a:cs typeface="Arial"/>
              </a:rPr>
              <a:t>function </a:t>
            </a:r>
            <a:r>
              <a:rPr dirty="0" sz="800" spc="125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125">
                <a:latin typeface="Arial"/>
                <a:cs typeface="Arial"/>
              </a:rPr>
              <a:t>result</a:t>
            </a:r>
            <a:r>
              <a:rPr dirty="0" sz="800" spc="125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800" spc="275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1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dirty="0" sz="800" spc="35" b="1">
                <a:solidFill>
                  <a:srgbClr val="800000"/>
                </a:solidFill>
                <a:latin typeface="Arial"/>
                <a:cs typeface="Arial"/>
              </a:rPr>
              <a:t>var </a:t>
            </a:r>
            <a:r>
              <a:rPr dirty="0" sz="800" spc="114">
                <a:latin typeface="Arial"/>
                <a:cs typeface="Arial"/>
              </a:rPr>
              <a:t>failed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114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114">
                <a:latin typeface="Arial"/>
                <a:cs typeface="Arial"/>
              </a:rPr>
              <a:t>result </a:t>
            </a:r>
            <a:r>
              <a:rPr dirty="0" sz="800" spc="-35">
                <a:solidFill>
                  <a:srgbClr val="80802F"/>
                </a:solidFill>
                <a:latin typeface="Arial"/>
                <a:cs typeface="Arial"/>
              </a:rPr>
              <a:t>=== </a:t>
            </a:r>
            <a:r>
              <a:rPr dirty="0" sz="800" spc="95">
                <a:solidFill>
                  <a:srgbClr val="0E4D75"/>
                </a:solidFill>
                <a:latin typeface="Arial"/>
                <a:cs typeface="Arial"/>
              </a:rPr>
              <a:t>false </a:t>
            </a:r>
            <a:r>
              <a:rPr dirty="0" sz="800" spc="225">
                <a:solidFill>
                  <a:srgbClr val="80802F"/>
                </a:solidFill>
                <a:latin typeface="Arial"/>
                <a:cs typeface="Arial"/>
              </a:rPr>
              <a:t>|| </a:t>
            </a:r>
            <a:r>
              <a:rPr dirty="0" sz="800" spc="114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114">
                <a:latin typeface="Arial"/>
                <a:cs typeface="Arial"/>
              </a:rPr>
              <a:t>result </a:t>
            </a:r>
            <a:r>
              <a:rPr dirty="0" sz="800" spc="-100">
                <a:solidFill>
                  <a:srgbClr val="80802F"/>
                </a:solidFill>
                <a:latin typeface="Arial"/>
                <a:cs typeface="Arial"/>
              </a:rPr>
              <a:t>&amp;&amp; </a:t>
            </a:r>
            <a:r>
              <a:rPr dirty="0" sz="800" spc="100">
                <a:latin typeface="Arial"/>
                <a:cs typeface="Arial"/>
              </a:rPr>
              <a:t>result</a:t>
            </a:r>
            <a:r>
              <a:rPr dirty="0" sz="800" spc="10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100">
                <a:latin typeface="Arial"/>
                <a:cs typeface="Arial"/>
              </a:rPr>
              <a:t>status </a:t>
            </a:r>
            <a:r>
              <a:rPr dirty="0" sz="800" spc="-35">
                <a:solidFill>
                  <a:srgbClr val="80802F"/>
                </a:solidFill>
                <a:latin typeface="Arial"/>
                <a:cs typeface="Arial"/>
              </a:rPr>
              <a:t>===</a:t>
            </a:r>
            <a:r>
              <a:rPr dirty="0" sz="800" spc="114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140">
                <a:solidFill>
                  <a:srgbClr val="80802F"/>
                </a:solidFill>
                <a:latin typeface="Arial"/>
                <a:cs typeface="Arial"/>
              </a:rPr>
              <a:t>-</a:t>
            </a:r>
            <a:r>
              <a:rPr dirty="0" sz="800" spc="140">
                <a:solidFill>
                  <a:srgbClr val="008C00"/>
                </a:solidFill>
                <a:latin typeface="Arial"/>
                <a:cs typeface="Arial"/>
              </a:rPr>
              <a:t>1</a:t>
            </a:r>
            <a:r>
              <a:rPr dirty="0" sz="800" spc="140">
                <a:solidFill>
                  <a:srgbClr val="80802F"/>
                </a:solidFill>
                <a:latin typeface="Arial"/>
                <a:cs typeface="Arial"/>
              </a:rPr>
              <a:t>))</a:t>
            </a:r>
            <a:r>
              <a:rPr dirty="0" sz="800" spc="14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235585">
              <a:lnSpc>
                <a:spcPct val="100000"/>
              </a:lnSpc>
            </a:pPr>
            <a:r>
              <a:rPr dirty="0" sz="800" spc="190" b="1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dirty="0" sz="800" spc="130">
                <a:solidFill>
                  <a:srgbClr val="80802F"/>
                </a:solidFill>
                <a:latin typeface="Arial"/>
                <a:cs typeface="Arial"/>
              </a:rPr>
              <a:t>(</a:t>
            </a:r>
            <a:r>
              <a:rPr dirty="0" sz="800" spc="130">
                <a:latin typeface="Arial"/>
                <a:cs typeface="Arial"/>
              </a:rPr>
              <a:t>failed</a:t>
            </a:r>
            <a:r>
              <a:rPr dirty="0" sz="800" spc="130">
                <a:solidFill>
                  <a:srgbClr val="80802F"/>
                </a:solidFill>
                <a:latin typeface="Arial"/>
                <a:cs typeface="Arial"/>
              </a:rPr>
              <a:t>)</a:t>
            </a:r>
            <a:r>
              <a:rPr dirty="0" sz="800" spc="229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170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algn="ctr" marR="2168525">
              <a:lnSpc>
                <a:spcPct val="100000"/>
              </a:lnSpc>
              <a:spcBef>
                <a:spcPts val="15"/>
              </a:spcBef>
            </a:pPr>
            <a:r>
              <a:rPr dirty="0" sz="800" spc="25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800" spc="2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25">
                <a:latin typeface="Arial"/>
                <a:cs typeface="Arial"/>
              </a:rPr>
              <a:t>message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-70">
                <a:latin typeface="Arial"/>
                <a:cs typeface="Arial"/>
              </a:rPr>
              <a:t>msg </a:t>
            </a:r>
            <a:r>
              <a:rPr dirty="0" sz="800" spc="225">
                <a:solidFill>
                  <a:srgbClr val="80802F"/>
                </a:solidFill>
                <a:latin typeface="Arial"/>
                <a:cs typeface="Arial"/>
              </a:rPr>
              <a:t>||</a:t>
            </a:r>
            <a:r>
              <a:rPr dirty="0" sz="800" spc="190">
                <a:solidFill>
                  <a:srgbClr val="80802F"/>
                </a:solidFill>
                <a:latin typeface="Arial"/>
                <a:cs typeface="Arial"/>
              </a:rPr>
              <a:t> </a:t>
            </a:r>
            <a:r>
              <a:rPr dirty="0" sz="800" spc="35">
                <a:latin typeface="Arial"/>
                <a:cs typeface="Arial"/>
              </a:rPr>
              <a:t>errorMessage</a:t>
            </a:r>
            <a:r>
              <a:rPr dirty="0" sz="800" spc="35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15"/>
              </a:spcBef>
            </a:pPr>
            <a:r>
              <a:rPr dirty="0" sz="800" spc="170">
                <a:solidFill>
                  <a:srgbClr val="800080"/>
                </a:solidFill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235585">
              <a:lnSpc>
                <a:spcPct val="100000"/>
              </a:lnSpc>
            </a:pPr>
            <a:r>
              <a:rPr dirty="0" sz="800" spc="50" b="1">
                <a:solidFill>
                  <a:srgbClr val="800000"/>
                </a:solidFill>
                <a:latin typeface="Arial"/>
                <a:cs typeface="Arial"/>
              </a:rPr>
              <a:t>return</a:t>
            </a:r>
            <a:r>
              <a:rPr dirty="0" sz="800" spc="21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800" spc="130">
                <a:latin typeface="Arial"/>
                <a:cs typeface="Arial"/>
              </a:rPr>
              <a:t>failed</a:t>
            </a:r>
            <a:r>
              <a:rPr dirty="0" sz="800" spc="130">
                <a:solidFill>
                  <a:srgbClr val="80008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dirty="0" sz="800" spc="190">
                <a:solidFill>
                  <a:srgbClr val="800080"/>
                </a:solidFill>
                <a:latin typeface="Arial"/>
                <a:cs typeface="Arial"/>
              </a:rPr>
              <a:t>};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085" y="4865239"/>
            <a:ext cx="234124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55"/>
              </a:lnSpc>
            </a:pPr>
            <a:r>
              <a:rPr dirty="0" sz="800" spc="215">
                <a:solidFill>
                  <a:srgbClr val="696969"/>
                </a:solidFill>
                <a:latin typeface="Arial"/>
                <a:cs typeface="Arial"/>
              </a:rPr>
              <a:t>// </a:t>
            </a:r>
            <a:r>
              <a:rPr dirty="0" sz="800" spc="5">
                <a:solidFill>
                  <a:srgbClr val="696969"/>
                </a:solidFill>
                <a:latin typeface="Arial"/>
                <a:cs typeface="Arial"/>
              </a:rPr>
              <a:t>passed </a:t>
            </a:r>
            <a:r>
              <a:rPr dirty="0" sz="800" spc="105">
                <a:solidFill>
                  <a:srgbClr val="696969"/>
                </a:solidFill>
                <a:latin typeface="Arial"/>
                <a:cs typeface="Arial"/>
              </a:rPr>
              <a:t>result </a:t>
            </a:r>
            <a:r>
              <a:rPr dirty="0" sz="800" spc="100">
                <a:solidFill>
                  <a:srgbClr val="696969"/>
                </a:solidFill>
                <a:latin typeface="Arial"/>
                <a:cs typeface="Arial"/>
                <a:hlinkClick r:id="rId2"/>
              </a:rPr>
              <a:t>of </a:t>
            </a:r>
            <a:r>
              <a:rPr dirty="0" sz="800" spc="110">
                <a:solidFill>
                  <a:srgbClr val="696969"/>
                </a:solidFill>
                <a:latin typeface="Arial"/>
                <a:cs typeface="Arial"/>
                <a:hlinkClick r:id="rId2"/>
              </a:rPr>
              <a:t>calling</a:t>
            </a:r>
            <a:r>
              <a:rPr dirty="0" sz="800" spc="375">
                <a:solidFill>
                  <a:srgbClr val="696969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800" spc="40">
                <a:solidFill>
                  <a:srgbClr val="696969"/>
                </a:solidFill>
                <a:latin typeface="Arial"/>
                <a:cs typeface="Arial"/>
                <a:hlinkClick r:id="rId2"/>
              </a:rPr>
              <a:t>this.command()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800" spc="80" b="1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dirty="0" sz="800" spc="80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800" spc="80">
                <a:latin typeface="Arial"/>
                <a:cs typeface="Arial"/>
              </a:rPr>
              <a:t>value </a:t>
            </a:r>
            <a:r>
              <a:rPr dirty="0" sz="800" spc="-30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800" spc="40" b="1">
                <a:solidFill>
                  <a:srgbClr val="800000"/>
                </a:solidFill>
                <a:latin typeface="Arial"/>
                <a:cs typeface="Arial"/>
                <a:hlinkClick r:id="rId2"/>
              </a:rPr>
              <a:t>function </a:t>
            </a:r>
            <a:r>
              <a:rPr dirty="0" sz="800" spc="125">
                <a:solidFill>
                  <a:srgbClr val="80802F"/>
                </a:solidFill>
                <a:latin typeface="Arial"/>
                <a:cs typeface="Arial"/>
                <a:hlinkClick r:id="rId2"/>
              </a:rPr>
              <a:t>(</a:t>
            </a:r>
            <a:r>
              <a:rPr dirty="0" sz="800" spc="125">
                <a:latin typeface="Arial"/>
                <a:cs typeface="Arial"/>
                <a:hlinkClick r:id="rId2"/>
              </a:rPr>
              <a:t>result</a:t>
            </a:r>
            <a:r>
              <a:rPr dirty="0" sz="800" spc="125">
                <a:solidFill>
                  <a:srgbClr val="80802F"/>
                </a:solidFill>
                <a:latin typeface="Arial"/>
                <a:cs typeface="Arial"/>
                <a:hlinkClick r:id="rId2"/>
              </a:rPr>
              <a:t>)</a:t>
            </a:r>
            <a:r>
              <a:rPr dirty="0" sz="800" spc="-15">
                <a:solidFill>
                  <a:srgbClr val="80802F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z="800" spc="170">
                <a:solidFill>
                  <a:srgbClr val="800080"/>
                </a:solidFill>
                <a:latin typeface="Arial"/>
                <a:cs typeface="Arial"/>
                <a:hlinkClick r:id="rId2"/>
              </a:rPr>
              <a:t>{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" y="474969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770255"/>
          </a:xfrm>
          <a:custGeom>
            <a:avLst/>
            <a:gdLst/>
            <a:ahLst/>
            <a:cxnLst/>
            <a:rect l="l" t="t" r="r" b="b"/>
            <a:pathLst>
              <a:path w="9144000" h="770255">
                <a:moveTo>
                  <a:pt x="0" y="0"/>
                </a:moveTo>
                <a:lnTo>
                  <a:pt x="9143981" y="0"/>
                </a:lnTo>
                <a:lnTo>
                  <a:pt x="9143981" y="769798"/>
                </a:lnTo>
                <a:lnTo>
                  <a:pt x="0" y="7697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749" y="173309"/>
            <a:ext cx="75463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5">
                <a:latin typeface="Trebuchet MS"/>
                <a:cs typeface="Trebuchet MS"/>
              </a:rPr>
              <a:t>Extending</a:t>
            </a:r>
            <a:r>
              <a:rPr dirty="0" sz="3000" spc="-210">
                <a:latin typeface="Trebuchet MS"/>
                <a:cs typeface="Trebuchet MS"/>
              </a:rPr>
              <a:t> </a:t>
            </a:r>
            <a:r>
              <a:rPr dirty="0" sz="3000" spc="30">
                <a:latin typeface="Trebuchet MS"/>
                <a:cs typeface="Trebuchet MS"/>
              </a:rPr>
              <a:t>Nightwatch: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60">
                <a:latin typeface="Trebuchet MS"/>
                <a:cs typeface="Trebuchet MS"/>
              </a:rPr>
              <a:t>custom</a:t>
            </a:r>
            <a:r>
              <a:rPr dirty="0" sz="3000" spc="-204">
                <a:latin typeface="Trebuchet MS"/>
                <a:cs typeface="Trebuchet MS"/>
              </a:rPr>
              <a:t> </a:t>
            </a:r>
            <a:r>
              <a:rPr dirty="0" sz="3000" spc="85">
                <a:latin typeface="Trebuchet MS"/>
                <a:cs typeface="Trebuchet MS"/>
              </a:rPr>
              <a:t>assertions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74" y="4769772"/>
            <a:ext cx="4324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15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nightwatchjs.org/guide#custom-assertions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116330"/>
          </a:xfrm>
          <a:custGeom>
            <a:avLst/>
            <a:gdLst/>
            <a:ahLst/>
            <a:cxnLst/>
            <a:rect l="l" t="t" r="r" b="b"/>
            <a:pathLst>
              <a:path w="9144000" h="1116330">
                <a:moveTo>
                  <a:pt x="0" y="1115972"/>
                </a:moveTo>
                <a:lnTo>
                  <a:pt x="9143981" y="1115972"/>
                </a:lnTo>
                <a:lnTo>
                  <a:pt x="9143981" y="0"/>
                </a:lnTo>
                <a:lnTo>
                  <a:pt x="0" y="0"/>
                </a:lnTo>
                <a:lnTo>
                  <a:pt x="0" y="111597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691671"/>
            <a:ext cx="9144000" cy="3451860"/>
          </a:xfrm>
          <a:custGeom>
            <a:avLst/>
            <a:gdLst/>
            <a:ahLst/>
            <a:cxnLst/>
            <a:rect l="l" t="t" r="r" b="b"/>
            <a:pathLst>
              <a:path w="9144000" h="3451860">
                <a:moveTo>
                  <a:pt x="0" y="3451818"/>
                </a:moveTo>
                <a:lnTo>
                  <a:pt x="9143981" y="3451818"/>
                </a:lnTo>
                <a:lnTo>
                  <a:pt x="9143981" y="0"/>
                </a:lnTo>
                <a:lnTo>
                  <a:pt x="0" y="0"/>
                </a:lnTo>
                <a:lnTo>
                  <a:pt x="0" y="345181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15972"/>
            <a:ext cx="9144000" cy="575945"/>
          </a:xfrm>
          <a:custGeom>
            <a:avLst/>
            <a:gdLst/>
            <a:ahLst/>
            <a:cxnLst/>
            <a:rect l="l" t="t" r="r" b="b"/>
            <a:pathLst>
              <a:path w="9144000" h="575944">
                <a:moveTo>
                  <a:pt x="0" y="0"/>
                </a:moveTo>
                <a:lnTo>
                  <a:pt x="9143981" y="0"/>
                </a:lnTo>
                <a:lnTo>
                  <a:pt x="9143981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3774" y="249743"/>
            <a:ext cx="7440930" cy="49955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63525" marR="3775075" indent="-251460">
              <a:lnSpc>
                <a:spcPct val="100699"/>
              </a:lnSpc>
              <a:spcBef>
                <a:spcPts val="85"/>
              </a:spcBef>
              <a:tabLst>
                <a:tab pos="1897380" algn="l"/>
              </a:tabLst>
            </a:pPr>
            <a:r>
              <a:rPr dirty="0" sz="1800" spc="105">
                <a:latin typeface="Arial"/>
                <a:cs typeface="Arial"/>
              </a:rPr>
              <a:t>module</a:t>
            </a:r>
            <a:r>
              <a:rPr dirty="0" sz="1800" spc="105">
                <a:solidFill>
                  <a:srgbClr val="80802F"/>
                </a:solidFill>
                <a:latin typeface="Arial"/>
                <a:cs typeface="Arial"/>
              </a:rPr>
              <a:t>.</a:t>
            </a:r>
            <a:r>
              <a:rPr dirty="0" sz="1800" spc="105">
                <a:latin typeface="Arial"/>
                <a:cs typeface="Arial"/>
              </a:rPr>
              <a:t>exports	</a:t>
            </a:r>
            <a:r>
              <a:rPr dirty="0" sz="1800" spc="-65">
                <a:solidFill>
                  <a:srgbClr val="80802F"/>
                </a:solidFill>
                <a:latin typeface="Arial"/>
                <a:cs typeface="Arial"/>
              </a:rPr>
              <a:t>=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10">
                <a:latin typeface="Arial"/>
                <a:cs typeface="Arial"/>
              </a:rPr>
              <a:t>src_folders</a:t>
            </a:r>
            <a:r>
              <a:rPr dirty="0" sz="1800" spc="21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[</a:t>
            </a:r>
            <a:r>
              <a:rPr dirty="0" sz="1800" spc="400">
                <a:solidFill>
                  <a:srgbClr val="0000E6"/>
                </a:solidFill>
                <a:latin typeface="Arial"/>
                <a:cs typeface="Arial"/>
              </a:rPr>
              <a:t>'./tests'</a:t>
            </a:r>
            <a:r>
              <a:rPr dirty="0" sz="1800" spc="400">
                <a:solidFill>
                  <a:srgbClr val="80802F"/>
                </a:solidFill>
                <a:latin typeface="Arial"/>
                <a:cs typeface="Arial"/>
              </a:rPr>
              <a:t>],  </a:t>
            </a:r>
            <a:r>
              <a:rPr dirty="0" sz="1800" spc="200">
                <a:latin typeface="Arial"/>
                <a:cs typeface="Arial"/>
              </a:rPr>
              <a:t>output_folder</a:t>
            </a:r>
            <a:r>
              <a:rPr dirty="0" sz="1800" spc="20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2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263525" marR="2266950">
              <a:lnSpc>
                <a:spcPct val="100699"/>
              </a:lnSpc>
            </a:pPr>
            <a:r>
              <a:rPr dirty="0" sz="1800" spc="5">
                <a:latin typeface="Arial"/>
                <a:cs typeface="Arial"/>
              </a:rPr>
              <a:t>custom_commands_path</a:t>
            </a:r>
            <a:r>
              <a:rPr dirty="0" sz="1800" spc="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140">
                <a:solidFill>
                  <a:srgbClr val="0000E6"/>
                </a:solidFill>
                <a:latin typeface="Arial"/>
                <a:cs typeface="Arial"/>
              </a:rPr>
              <a:t>'./commands'</a:t>
            </a:r>
            <a:r>
              <a:rPr dirty="0" sz="1800" spc="14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14">
                <a:latin typeface="Arial"/>
                <a:cs typeface="Arial"/>
              </a:rPr>
              <a:t>custom_assertions_path</a:t>
            </a:r>
            <a:r>
              <a:rPr dirty="0" sz="1800" spc="114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90">
                <a:solidFill>
                  <a:srgbClr val="0000E6"/>
                </a:solidFill>
                <a:latin typeface="Arial"/>
                <a:cs typeface="Arial"/>
              </a:rPr>
              <a:t>'./assertions'</a:t>
            </a:r>
            <a:r>
              <a:rPr dirty="0" sz="1800" spc="29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4403725" indent="-251460">
              <a:lnSpc>
                <a:spcPct val="100699"/>
              </a:lnSpc>
            </a:pPr>
            <a:r>
              <a:rPr dirty="0" sz="1800" spc="130">
                <a:latin typeface="Arial"/>
                <a:cs typeface="Arial"/>
              </a:rPr>
              <a:t>selenium</a:t>
            </a:r>
            <a:r>
              <a:rPr dirty="0" sz="1800" spc="13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175">
                <a:latin typeface="Arial"/>
                <a:cs typeface="Arial"/>
              </a:rPr>
              <a:t>start_process</a:t>
            </a:r>
            <a:r>
              <a:rPr dirty="0" sz="1800" spc="17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5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5">
                <a:solidFill>
                  <a:srgbClr val="0E4D75"/>
                </a:solidFill>
                <a:latin typeface="Arial"/>
                <a:cs typeface="Arial"/>
              </a:rPr>
              <a:t>true</a:t>
            </a:r>
            <a:r>
              <a:rPr dirty="0" sz="1800" spc="26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 marR="5080">
              <a:lnSpc>
                <a:spcPct val="100699"/>
              </a:lnSpc>
            </a:pPr>
            <a:r>
              <a:rPr dirty="0" sz="1800" spc="150">
                <a:latin typeface="Arial"/>
                <a:cs typeface="Arial"/>
              </a:rPr>
              <a:t>server_path</a:t>
            </a:r>
            <a:r>
              <a:rPr dirty="0" sz="1800" spc="150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210">
                <a:solidFill>
                  <a:srgbClr val="0000E6"/>
                </a:solidFill>
                <a:latin typeface="Arial"/>
                <a:cs typeface="Arial"/>
              </a:rPr>
              <a:t>'./selenium-server-standalone-2.38.0.jar'</a:t>
            </a:r>
            <a:r>
              <a:rPr dirty="0" sz="1800" spc="210">
                <a:solidFill>
                  <a:srgbClr val="80802F"/>
                </a:solidFill>
                <a:latin typeface="Arial"/>
                <a:cs typeface="Arial"/>
              </a:rPr>
              <a:t>,  </a:t>
            </a:r>
            <a:r>
              <a:rPr dirty="0" sz="1800" spc="160">
                <a:latin typeface="Arial"/>
                <a:cs typeface="Arial"/>
              </a:rPr>
              <a:t>log_path</a:t>
            </a:r>
            <a:r>
              <a:rPr dirty="0" sz="1800" spc="16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60">
                <a:solidFill>
                  <a:srgbClr val="0000E6"/>
                </a:solidFill>
                <a:latin typeface="Arial"/>
                <a:cs typeface="Arial"/>
              </a:rPr>
              <a:t>'./results'</a:t>
            </a:r>
            <a:r>
              <a:rPr dirty="0" sz="1800" spc="3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04">
                <a:latin typeface="Arial"/>
                <a:cs typeface="Arial"/>
              </a:rPr>
              <a:t>host</a:t>
            </a:r>
            <a:r>
              <a:rPr dirty="0" sz="1800" spc="204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dirty="0" sz="1800" spc="265">
                <a:latin typeface="Arial"/>
                <a:cs typeface="Arial"/>
              </a:rPr>
              <a:t>port</a:t>
            </a:r>
            <a:r>
              <a:rPr dirty="0" sz="1800" spc="26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endParaRPr sz="18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5"/>
              </a:spcBef>
            </a:pPr>
            <a:r>
              <a:rPr dirty="0" sz="1800" spc="434">
                <a:solidFill>
                  <a:srgbClr val="800080"/>
                </a:solidFill>
                <a:latin typeface="Arial"/>
                <a:cs typeface="Arial"/>
              </a:rPr>
              <a:t>}</a:t>
            </a:r>
            <a:r>
              <a:rPr dirty="0" sz="1800" spc="434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514350" marR="5158105" indent="-251460">
              <a:lnSpc>
                <a:spcPct val="100699"/>
              </a:lnSpc>
              <a:spcBef>
                <a:spcPts val="5"/>
              </a:spcBef>
            </a:pPr>
            <a:r>
              <a:rPr dirty="0" sz="1800" spc="225">
                <a:latin typeface="Arial"/>
                <a:cs typeface="Arial"/>
              </a:rPr>
              <a:t>test_settings</a:t>
            </a:r>
            <a:r>
              <a:rPr dirty="0" sz="1800" spc="225">
                <a:solidFill>
                  <a:srgbClr val="800080"/>
                </a:solidFill>
                <a:latin typeface="Arial"/>
                <a:cs typeface="Arial"/>
              </a:rPr>
              <a:t>: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  </a:t>
            </a:r>
            <a:r>
              <a:rPr dirty="0" sz="1800" spc="245">
                <a:latin typeface="Arial"/>
                <a:cs typeface="Arial"/>
              </a:rPr>
              <a:t>default</a:t>
            </a:r>
            <a:r>
              <a:rPr dirty="0" sz="1800" spc="245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7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385">
                <a:solidFill>
                  <a:srgbClr val="80008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20">
                <a:latin typeface="Arial"/>
                <a:cs typeface="Arial"/>
              </a:rPr>
              <a:t>selenium_host</a:t>
            </a:r>
            <a:r>
              <a:rPr dirty="0" sz="1800" spc="12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260">
                <a:solidFill>
                  <a:srgbClr val="0000E6"/>
                </a:solidFill>
                <a:latin typeface="Arial"/>
                <a:cs typeface="Arial"/>
              </a:rPr>
              <a:t>'127.0.0.1'</a:t>
            </a:r>
            <a:r>
              <a:rPr dirty="0" sz="1800" spc="260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dirty="0" sz="1800" spc="140">
                <a:latin typeface="Arial"/>
                <a:cs typeface="Arial"/>
              </a:rPr>
              <a:t>selenium_port</a:t>
            </a:r>
            <a:r>
              <a:rPr dirty="0" sz="1800" spc="140">
                <a:solidFill>
                  <a:srgbClr val="800080"/>
                </a:solidFill>
                <a:latin typeface="Arial"/>
                <a:cs typeface="Arial"/>
              </a:rPr>
              <a:t>:</a:t>
            </a:r>
            <a:r>
              <a:rPr dirty="0" sz="1800" spc="48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dirty="0" sz="1800" spc="85">
                <a:solidFill>
                  <a:srgbClr val="008C00"/>
                </a:solidFill>
                <a:latin typeface="Arial"/>
                <a:cs typeface="Arial"/>
              </a:rPr>
              <a:t>4444</a:t>
            </a:r>
            <a:r>
              <a:rPr dirty="0" sz="1800" spc="85">
                <a:solidFill>
                  <a:srgbClr val="80802F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2588" y="107074"/>
            <a:ext cx="3581400" cy="575945"/>
          </a:xfrm>
          <a:custGeom>
            <a:avLst/>
            <a:gdLst/>
            <a:ahLst/>
            <a:cxnLst/>
            <a:rect l="l" t="t" r="r" b="b"/>
            <a:pathLst>
              <a:path w="3581400" h="575945">
                <a:moveTo>
                  <a:pt x="0" y="0"/>
                </a:moveTo>
                <a:lnTo>
                  <a:pt x="3581392" y="0"/>
                </a:lnTo>
                <a:lnTo>
                  <a:pt x="3581392" y="575698"/>
                </a:lnTo>
                <a:lnTo>
                  <a:pt x="0" y="5756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35613" y="168924"/>
            <a:ext cx="195770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Nightwatch.js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744085"/>
          </a:xfrm>
          <a:custGeom>
            <a:avLst/>
            <a:gdLst/>
            <a:ahLst/>
            <a:cxnLst/>
            <a:rect l="l" t="t" r="r" b="b"/>
            <a:pathLst>
              <a:path w="9144000" h="4744085">
                <a:moveTo>
                  <a:pt x="0" y="4743640"/>
                </a:moveTo>
                <a:lnTo>
                  <a:pt x="9143981" y="4743640"/>
                </a:lnTo>
                <a:lnTo>
                  <a:pt x="9143981" y="0"/>
                </a:lnTo>
                <a:lnTo>
                  <a:pt x="0" y="0"/>
                </a:lnTo>
                <a:lnTo>
                  <a:pt x="0" y="4743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137539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5949"/>
                </a:moveTo>
                <a:lnTo>
                  <a:pt x="9143981" y="5949"/>
                </a:lnTo>
                <a:lnTo>
                  <a:pt x="9143981" y="0"/>
                </a:lnTo>
                <a:lnTo>
                  <a:pt x="0" y="0"/>
                </a:lnTo>
                <a:lnTo>
                  <a:pt x="0" y="5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5374" y="153474"/>
            <a:ext cx="956573" cy="1031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5598" y="219726"/>
            <a:ext cx="3920490" cy="887730"/>
          </a:xfrm>
          <a:prstGeom prst="rect"/>
          <a:solidFill>
            <a:srgbClr val="000111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400" spc="-1455">
                <a:solidFill>
                  <a:srgbClr val="FF7E2A"/>
                </a:solidFill>
                <a:latin typeface="Verdana"/>
                <a:cs typeface="Verdana"/>
              </a:rPr>
              <a:t>more </a:t>
            </a:r>
            <a:r>
              <a:rPr dirty="0" sz="5400" spc="-1100">
                <a:solidFill>
                  <a:srgbClr val="FF7E2A"/>
                </a:solidFill>
                <a:latin typeface="Verdana"/>
                <a:cs typeface="Verdana"/>
              </a:rPr>
              <a:t>to</a:t>
            </a:r>
            <a:r>
              <a:rPr dirty="0" sz="5400" spc="-865">
                <a:solidFill>
                  <a:srgbClr val="FF7E2A"/>
                </a:solidFill>
                <a:latin typeface="Verdana"/>
                <a:cs typeface="Verdana"/>
              </a:rPr>
              <a:t> </a:t>
            </a:r>
            <a:r>
              <a:rPr dirty="0" sz="5400" spc="-1160">
                <a:solidFill>
                  <a:srgbClr val="FF7E2A"/>
                </a:solidFill>
                <a:latin typeface="Verdana"/>
                <a:cs typeface="Verdana"/>
              </a:rPr>
              <a:t>explore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" y="4743640"/>
            <a:ext cx="9144000" cy="394335"/>
          </a:xfrm>
          <a:custGeom>
            <a:avLst/>
            <a:gdLst/>
            <a:ahLst/>
            <a:cxnLst/>
            <a:rect l="l" t="t" r="r" b="b"/>
            <a:pathLst>
              <a:path w="9144000" h="394335">
                <a:moveTo>
                  <a:pt x="0" y="0"/>
                </a:moveTo>
                <a:lnTo>
                  <a:pt x="9143973" y="0"/>
                </a:lnTo>
                <a:lnTo>
                  <a:pt x="9143973" y="393899"/>
                </a:lnTo>
                <a:lnTo>
                  <a:pt x="0" y="393899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1874" y="4769772"/>
            <a:ext cx="2732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80">
                <a:solidFill>
                  <a:srgbClr val="FFFFFF"/>
                </a:solidFill>
                <a:latin typeface="Verdana"/>
                <a:cs typeface="Verdana"/>
              </a:rPr>
              <a:t>learn </a:t>
            </a:r>
            <a:r>
              <a:rPr dirty="0" sz="1800" spc="-390">
                <a:solidFill>
                  <a:srgbClr val="FFFFFF"/>
                </a:solidFill>
                <a:latin typeface="Verdana"/>
                <a:cs typeface="Verdana"/>
              </a:rPr>
              <a:t>more:</a:t>
            </a:r>
            <a:r>
              <a:rPr dirty="0" sz="1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sng" sz="1800" spc="-32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3"/>
              </a:rPr>
              <a:t>www.nightwatchjs.org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073" y="1463378"/>
            <a:ext cx="7635240" cy="2165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593590" algn="l"/>
              </a:tabLst>
            </a:pPr>
            <a:r>
              <a:rPr dirty="0" sz="2000" spc="-15" i="1">
                <a:solidFill>
                  <a:srgbClr val="B6B6B6"/>
                </a:solidFill>
                <a:latin typeface="Trebuchet MS"/>
                <a:cs typeface="Trebuchet MS"/>
              </a:rPr>
              <a:t>before </a:t>
            </a:r>
            <a:r>
              <a:rPr dirty="0" sz="2000" spc="35" i="1">
                <a:solidFill>
                  <a:srgbClr val="B6B6B6"/>
                </a:solidFill>
                <a:latin typeface="Trebuchet MS"/>
                <a:cs typeface="Trebuchet MS"/>
              </a:rPr>
              <a:t>and </a:t>
            </a:r>
            <a:r>
              <a:rPr dirty="0" sz="2000" spc="-40" i="1">
                <a:solidFill>
                  <a:srgbClr val="B6B6B6"/>
                </a:solidFill>
                <a:latin typeface="Trebuchet MS"/>
                <a:cs typeface="Trebuchet MS"/>
              </a:rPr>
              <a:t>after</a:t>
            </a:r>
            <a:r>
              <a:rPr dirty="0" sz="2000" spc="-4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20" i="1">
                <a:solidFill>
                  <a:srgbClr val="B6B6B6"/>
                </a:solidFill>
                <a:latin typeface="Trebuchet MS"/>
                <a:cs typeface="Trebuchet MS"/>
              </a:rPr>
              <a:t>test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25" i="1">
                <a:solidFill>
                  <a:srgbClr val="B6B6B6"/>
                </a:solidFill>
                <a:latin typeface="Trebuchet MS"/>
                <a:cs typeface="Trebuchet MS"/>
              </a:rPr>
              <a:t>hooks!	</a:t>
            </a:r>
            <a:r>
              <a:rPr dirty="0" sz="2000" spc="-25" i="1">
                <a:solidFill>
                  <a:srgbClr val="B6B6B6"/>
                </a:solidFill>
                <a:latin typeface="Trebuchet MS"/>
                <a:cs typeface="Trebuchet MS"/>
              </a:rPr>
              <a:t>create </a:t>
            </a:r>
            <a:r>
              <a:rPr dirty="0" sz="2000" spc="55" i="1">
                <a:solidFill>
                  <a:srgbClr val="B6B6B6"/>
                </a:solidFill>
                <a:latin typeface="Trebuchet MS"/>
                <a:cs typeface="Trebuchet MS"/>
              </a:rPr>
              <a:t>custom</a:t>
            </a:r>
            <a:r>
              <a:rPr dirty="0" sz="2000" spc="-30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40" i="1">
                <a:solidFill>
                  <a:srgbClr val="B6B6B6"/>
                </a:solidFill>
                <a:latin typeface="Trebuchet MS"/>
                <a:cs typeface="Trebuchet MS"/>
              </a:rPr>
              <a:t>commands!</a:t>
            </a:r>
            <a:endParaRPr sz="2000">
              <a:latin typeface="Trebuchet MS"/>
              <a:cs typeface="Trebuchet MS"/>
            </a:endParaRPr>
          </a:p>
          <a:p>
            <a:pPr algn="just" marL="12700" marR="85725">
              <a:lnSpc>
                <a:spcPct val="200000"/>
              </a:lnSpc>
              <a:tabLst>
                <a:tab pos="4593590" algn="l"/>
              </a:tabLst>
            </a:pPr>
            <a:r>
              <a:rPr dirty="0" sz="2000" i="1">
                <a:solidFill>
                  <a:srgbClr val="B6B6B6"/>
                </a:solidFill>
                <a:latin typeface="Trebuchet MS"/>
                <a:cs typeface="Trebuchet MS"/>
              </a:rPr>
              <a:t>take</a:t>
            </a:r>
            <a:r>
              <a:rPr dirty="0" sz="2000" spc="-135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20" i="1">
                <a:solidFill>
                  <a:srgbClr val="B6B6B6"/>
                </a:solidFill>
                <a:latin typeface="Trebuchet MS"/>
                <a:cs typeface="Trebuchet MS"/>
              </a:rPr>
              <a:t>screenshots!	</a:t>
            </a:r>
            <a:r>
              <a:rPr dirty="0" sz="2000" spc="-25" i="1">
                <a:solidFill>
                  <a:srgbClr val="B6B6B6"/>
                </a:solidFill>
                <a:latin typeface="Trebuchet MS"/>
                <a:cs typeface="Trebuchet MS"/>
              </a:rPr>
              <a:t>create </a:t>
            </a:r>
            <a:r>
              <a:rPr dirty="0" sz="2000" spc="55" i="1">
                <a:solidFill>
                  <a:srgbClr val="B6B6B6"/>
                </a:solidFill>
                <a:latin typeface="Trebuchet MS"/>
                <a:cs typeface="Trebuchet MS"/>
              </a:rPr>
              <a:t>custom</a:t>
            </a:r>
            <a:r>
              <a:rPr dirty="0" sz="2000" spc="-31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10" i="1">
                <a:solidFill>
                  <a:srgbClr val="B6B6B6"/>
                </a:solidFill>
                <a:latin typeface="Trebuchet MS"/>
                <a:cs typeface="Trebuchet MS"/>
              </a:rPr>
              <a:t>assertions!  </a:t>
            </a:r>
            <a:r>
              <a:rPr dirty="0" sz="2000" spc="60" i="1">
                <a:solidFill>
                  <a:srgbClr val="B6B6B6"/>
                </a:solidFill>
                <a:latin typeface="Trebuchet MS"/>
                <a:cs typeface="Trebuchet MS"/>
              </a:rPr>
              <a:t>use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40" i="1">
                <a:solidFill>
                  <a:srgbClr val="B6B6B6"/>
                </a:solidFill>
                <a:latin typeface="Trebuchet MS"/>
                <a:cs typeface="Trebuchet MS"/>
              </a:rPr>
              <a:t>sauce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15" i="1">
                <a:solidFill>
                  <a:srgbClr val="B6B6B6"/>
                </a:solidFill>
                <a:latin typeface="Trebuchet MS"/>
                <a:cs typeface="Trebuchet MS"/>
              </a:rPr>
              <a:t>labs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10" i="1">
                <a:solidFill>
                  <a:srgbClr val="B6B6B6"/>
                </a:solidFill>
                <a:latin typeface="Trebuchet MS"/>
                <a:cs typeface="Trebuchet MS"/>
              </a:rPr>
              <a:t>to</a:t>
            </a:r>
            <a:r>
              <a:rPr dirty="0" sz="2000" spc="-135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-15" i="1">
                <a:solidFill>
                  <a:srgbClr val="B6B6B6"/>
                </a:solidFill>
                <a:latin typeface="Trebuchet MS"/>
                <a:cs typeface="Trebuchet MS"/>
              </a:rPr>
              <a:t>run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10" i="1">
                <a:solidFill>
                  <a:srgbClr val="B6B6B6"/>
                </a:solidFill>
                <a:latin typeface="Trebuchet MS"/>
                <a:cs typeface="Trebuchet MS"/>
              </a:rPr>
              <a:t>tests!	</a:t>
            </a:r>
            <a:r>
              <a:rPr dirty="0" sz="2000" spc="-15" i="1">
                <a:solidFill>
                  <a:srgbClr val="B6B6B6"/>
                </a:solidFill>
                <a:latin typeface="Trebuchet MS"/>
                <a:cs typeface="Trebuchet MS"/>
              </a:rPr>
              <a:t>contribute </a:t>
            </a:r>
            <a:r>
              <a:rPr dirty="0" sz="2000" spc="10" i="1">
                <a:solidFill>
                  <a:srgbClr val="B6B6B6"/>
                </a:solidFill>
                <a:latin typeface="Trebuchet MS"/>
                <a:cs typeface="Trebuchet MS"/>
              </a:rPr>
              <a:t>to</a:t>
            </a:r>
            <a:r>
              <a:rPr dirty="0" sz="2000" spc="-325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B6B6B6"/>
                </a:solidFill>
                <a:latin typeface="Trebuchet MS"/>
                <a:cs typeface="Trebuchet MS"/>
              </a:rPr>
              <a:t>nightwatch!  </a:t>
            </a:r>
            <a:r>
              <a:rPr dirty="0" sz="2000" spc="60" i="1">
                <a:solidFill>
                  <a:srgbClr val="B6B6B6"/>
                </a:solidFill>
                <a:latin typeface="Trebuchet MS"/>
                <a:cs typeface="Trebuchet MS"/>
              </a:rPr>
              <a:t>use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70" i="1">
                <a:solidFill>
                  <a:srgbClr val="B6B6B6"/>
                </a:solidFill>
                <a:latin typeface="Trebuchet MS"/>
                <a:cs typeface="Trebuchet MS"/>
              </a:rPr>
              <a:t>tags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10" i="1">
                <a:solidFill>
                  <a:srgbClr val="B6B6B6"/>
                </a:solidFill>
                <a:latin typeface="Trebuchet MS"/>
                <a:cs typeface="Trebuchet MS"/>
              </a:rPr>
              <a:t>to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-5" i="1">
                <a:solidFill>
                  <a:srgbClr val="B6B6B6"/>
                </a:solidFill>
                <a:latin typeface="Trebuchet MS"/>
                <a:cs typeface="Trebuchet MS"/>
              </a:rPr>
              <a:t>organize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20" i="1">
                <a:solidFill>
                  <a:srgbClr val="B6B6B6"/>
                </a:solidFill>
                <a:latin typeface="Trebuchet MS"/>
                <a:cs typeface="Trebuchet MS"/>
              </a:rPr>
              <a:t>test</a:t>
            </a:r>
            <a:r>
              <a:rPr dirty="0" sz="2000" spc="-14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i="1">
                <a:solidFill>
                  <a:srgbClr val="B6B6B6"/>
                </a:solidFill>
                <a:latin typeface="Trebuchet MS"/>
                <a:cs typeface="Trebuchet MS"/>
              </a:rPr>
              <a:t>suites!	</a:t>
            </a:r>
            <a:r>
              <a:rPr dirty="0" sz="2000" spc="-95" i="1">
                <a:solidFill>
                  <a:srgbClr val="B6B6B6"/>
                </a:solidFill>
                <a:latin typeface="Trebuchet MS"/>
                <a:cs typeface="Trebuchet MS"/>
              </a:rPr>
              <a:t>...and</a:t>
            </a:r>
            <a:r>
              <a:rPr dirty="0" sz="2000" spc="-150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2000" spc="10" i="1">
                <a:solidFill>
                  <a:srgbClr val="B6B6B6"/>
                </a:solidFill>
                <a:latin typeface="Trebuchet MS"/>
                <a:cs typeface="Trebuchet MS"/>
              </a:rPr>
              <a:t>more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8446" y="525061"/>
            <a:ext cx="24796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0">
                <a:latin typeface="Trebuchet MS"/>
                <a:cs typeface="Trebuchet MS"/>
              </a:rPr>
              <a:t>Get</a:t>
            </a:r>
            <a:r>
              <a:rPr dirty="0" sz="3600" spc="-335">
                <a:latin typeface="Trebuchet MS"/>
                <a:cs typeface="Trebuchet MS"/>
              </a:rPr>
              <a:t> </a:t>
            </a:r>
            <a:r>
              <a:rPr dirty="0" sz="3600" spc="65">
                <a:latin typeface="Trebuchet MS"/>
                <a:cs typeface="Trebuchet MS"/>
              </a:rPr>
              <a:t>started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2543" y="1357275"/>
            <a:ext cx="4757420" cy="2514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-35" i="1">
                <a:solidFill>
                  <a:srgbClr val="B6B6B6"/>
                </a:solidFill>
                <a:latin typeface="Trebuchet MS"/>
                <a:cs typeface="Trebuchet MS"/>
              </a:rPr>
              <a:t>prerequisite:</a:t>
            </a:r>
            <a:r>
              <a:rPr dirty="0" sz="1800" spc="-135" i="1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u="sng" sz="1800" spc="-25" i="1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Trebuchet MS"/>
                <a:cs typeface="Trebuchet MS"/>
                <a:hlinkClick r:id="rId2"/>
              </a:rPr>
              <a:t>node.js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 indent="-419734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55">
                <a:solidFill>
                  <a:srgbClr val="B6B6B6"/>
                </a:solidFill>
                <a:latin typeface="Trebuchet MS"/>
                <a:cs typeface="Trebuchet MS"/>
              </a:rPr>
              <a:t>Use</a:t>
            </a:r>
            <a:r>
              <a:rPr dirty="0" sz="1800" spc="-135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B6B6B6"/>
                </a:solidFill>
                <a:latin typeface="Trebuchet MS"/>
                <a:cs typeface="Trebuchet MS"/>
              </a:rPr>
              <a:t>npm</a:t>
            </a:r>
            <a:r>
              <a:rPr dirty="0" sz="1800" spc="-130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B6B6B6"/>
                </a:solidFill>
                <a:latin typeface="Trebuchet MS"/>
                <a:cs typeface="Trebuchet MS"/>
              </a:rPr>
              <a:t>to</a:t>
            </a:r>
            <a:r>
              <a:rPr dirty="0" sz="1800" spc="-135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B6B6B6"/>
                </a:solidFill>
                <a:latin typeface="Trebuchet MS"/>
                <a:cs typeface="Trebuchet MS"/>
              </a:rPr>
              <a:t>install</a:t>
            </a:r>
            <a:r>
              <a:rPr dirty="0" sz="1800" spc="-130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B6B6B6"/>
                </a:solidFill>
                <a:latin typeface="Trebuchet MS"/>
                <a:cs typeface="Trebuchet MS"/>
              </a:rPr>
              <a:t>nightwatch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6B6B6"/>
              </a:buClr>
              <a:buFont typeface="Trebuchet MS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469900" indent="-419734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40">
                <a:solidFill>
                  <a:srgbClr val="B6B6B6"/>
                </a:solidFill>
                <a:latin typeface="Trebuchet MS"/>
                <a:cs typeface="Trebuchet MS"/>
              </a:rPr>
              <a:t>Download</a:t>
            </a:r>
            <a:r>
              <a:rPr dirty="0" sz="1800" spc="-95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B6B6B6"/>
                </a:solidFill>
                <a:latin typeface="Trebuchet MS"/>
                <a:cs typeface="Trebuchet MS"/>
              </a:rPr>
              <a:t>selenium-server-standalone.jar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6B6B6"/>
              </a:buClr>
              <a:buFont typeface="Trebuchet MS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469900" indent="-419734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25">
                <a:solidFill>
                  <a:srgbClr val="B6B6B6"/>
                </a:solidFill>
                <a:latin typeface="Trebuchet MS"/>
                <a:cs typeface="Trebuchet MS"/>
              </a:rPr>
              <a:t>Create </a:t>
            </a:r>
            <a:r>
              <a:rPr dirty="0" sz="1800" spc="35">
                <a:solidFill>
                  <a:srgbClr val="B6B6B6"/>
                </a:solidFill>
                <a:latin typeface="Trebuchet MS"/>
                <a:cs typeface="Trebuchet MS"/>
              </a:rPr>
              <a:t>Nightwatch </a:t>
            </a:r>
            <a:r>
              <a:rPr dirty="0" sz="1800" spc="15">
                <a:solidFill>
                  <a:srgbClr val="B6B6B6"/>
                </a:solidFill>
                <a:latin typeface="Trebuchet MS"/>
                <a:cs typeface="Trebuchet MS"/>
              </a:rPr>
              <a:t>config</a:t>
            </a:r>
            <a:r>
              <a:rPr dirty="0" sz="1800" spc="-405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B6B6B6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6B6B6"/>
              </a:buClr>
              <a:buFont typeface="Trebuchet MS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469900" indent="-419734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800" spc="-25">
                <a:solidFill>
                  <a:srgbClr val="B6B6B6"/>
                </a:solidFill>
                <a:latin typeface="Trebuchet MS"/>
                <a:cs typeface="Trebuchet MS"/>
              </a:rPr>
              <a:t>Create </a:t>
            </a:r>
            <a:r>
              <a:rPr dirty="0" sz="1800" spc="70">
                <a:solidFill>
                  <a:srgbClr val="B6B6B6"/>
                </a:solidFill>
                <a:latin typeface="Trebuchet MS"/>
                <a:cs typeface="Trebuchet MS"/>
              </a:rPr>
              <a:t>some</a:t>
            </a:r>
            <a:r>
              <a:rPr dirty="0" sz="1800" spc="-240">
                <a:solidFill>
                  <a:srgbClr val="B6B6B6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B6B6B6"/>
                </a:solidFill>
                <a:latin typeface="Trebuchet MS"/>
                <a:cs typeface="Trebuchet MS"/>
              </a:rPr>
              <a:t>tests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4F4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44794" y="0"/>
            <a:ext cx="405439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000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8446" y="525061"/>
            <a:ext cx="36995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95">
                <a:latin typeface="Trebuchet MS"/>
                <a:cs typeface="Trebuchet MS"/>
              </a:rPr>
              <a:t>Closing</a:t>
            </a:r>
            <a:r>
              <a:rPr dirty="0" sz="3600" spc="-340">
                <a:latin typeface="Trebuchet MS"/>
                <a:cs typeface="Trebuchet MS"/>
              </a:rPr>
              <a:t> </a:t>
            </a:r>
            <a:r>
              <a:rPr dirty="0" sz="3600" spc="114">
                <a:latin typeface="Trebuchet MS"/>
                <a:cs typeface="Trebuchet MS"/>
              </a:rPr>
              <a:t>thoughts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332865" marR="5080">
              <a:lnSpc>
                <a:spcPts val="2850"/>
              </a:lnSpc>
              <a:spcBef>
                <a:spcPts val="265"/>
              </a:spcBef>
            </a:pPr>
            <a:r>
              <a:rPr dirty="0" spc="-25"/>
              <a:t>Nightwatch.js</a:t>
            </a:r>
            <a:r>
              <a:rPr dirty="0" spc="-190"/>
              <a:t> </a:t>
            </a:r>
            <a:r>
              <a:rPr dirty="0"/>
              <a:t>is</a:t>
            </a:r>
            <a:r>
              <a:rPr dirty="0" spc="-190"/>
              <a:t> </a:t>
            </a:r>
            <a:r>
              <a:rPr dirty="0" spc="20"/>
              <a:t>best</a:t>
            </a:r>
            <a:r>
              <a:rPr dirty="0" spc="-185"/>
              <a:t> </a:t>
            </a:r>
            <a:r>
              <a:rPr dirty="0" spc="-15"/>
              <a:t>selenium</a:t>
            </a:r>
            <a:r>
              <a:rPr dirty="0" spc="-190"/>
              <a:t> </a:t>
            </a:r>
            <a:r>
              <a:rPr dirty="0"/>
              <a:t>testing</a:t>
            </a:r>
            <a:r>
              <a:rPr dirty="0" spc="-185"/>
              <a:t> </a:t>
            </a:r>
            <a:r>
              <a:rPr dirty="0" spc="-30"/>
              <a:t>framework  </a:t>
            </a:r>
            <a:r>
              <a:rPr dirty="0" spc="-75" i="1"/>
              <a:t>available </a:t>
            </a:r>
            <a:r>
              <a:rPr dirty="0" spc="-10" i="1"/>
              <a:t>to </a:t>
            </a:r>
            <a:r>
              <a:rPr dirty="0" spc="-50" i="1"/>
              <a:t>JavaScript</a:t>
            </a:r>
            <a:r>
              <a:rPr dirty="0" spc="-484" i="1"/>
              <a:t> </a:t>
            </a:r>
            <a:r>
              <a:rPr dirty="0" spc="-35" i="1"/>
              <a:t>developers</a:t>
            </a:r>
          </a:p>
          <a:p>
            <a:pPr marL="1332865" marR="1826260">
              <a:lnSpc>
                <a:spcPts val="5700"/>
              </a:lnSpc>
              <a:spcBef>
                <a:spcPts val="570"/>
              </a:spcBef>
            </a:pPr>
            <a:r>
              <a:rPr dirty="0" spc="10"/>
              <a:t>Good </a:t>
            </a:r>
            <a:r>
              <a:rPr dirty="0" spc="-35"/>
              <a:t>community,</a:t>
            </a:r>
            <a:r>
              <a:rPr dirty="0" spc="-535"/>
              <a:t> </a:t>
            </a:r>
            <a:r>
              <a:rPr dirty="0" spc="-85"/>
              <a:t>actively </a:t>
            </a:r>
            <a:r>
              <a:rPr dirty="0"/>
              <a:t>supported  </a:t>
            </a:r>
            <a:r>
              <a:rPr dirty="0" spc="35" i="1"/>
              <a:t>Easy</a:t>
            </a:r>
            <a:r>
              <a:rPr dirty="0" spc="-195" i="1"/>
              <a:t> </a:t>
            </a:r>
            <a:r>
              <a:rPr dirty="0" spc="-10" i="1"/>
              <a:t>to</a:t>
            </a:r>
            <a:r>
              <a:rPr dirty="0" spc="-190" i="1"/>
              <a:t> </a:t>
            </a:r>
            <a:r>
              <a:rPr dirty="0" spc="10" i="1"/>
              <a:t>get</a:t>
            </a:r>
            <a:r>
              <a:rPr dirty="0" spc="-190" i="1"/>
              <a:t> </a:t>
            </a:r>
            <a:r>
              <a:rPr dirty="0" spc="-60" i="1"/>
              <a:t>started,</a:t>
            </a:r>
            <a:r>
              <a:rPr dirty="0" spc="-190" i="1"/>
              <a:t> </a:t>
            </a:r>
            <a:r>
              <a:rPr dirty="0" spc="-15" i="1"/>
              <a:t>check</a:t>
            </a:r>
            <a:r>
              <a:rPr dirty="0" spc="-190" i="1"/>
              <a:t> </a:t>
            </a:r>
            <a:r>
              <a:rPr dirty="0" spc="-114" i="1"/>
              <a:t>it</a:t>
            </a:r>
            <a:r>
              <a:rPr dirty="0" spc="-190" i="1"/>
              <a:t> </a:t>
            </a:r>
            <a:r>
              <a:rPr dirty="0" spc="-5" i="1"/>
              <a:t>out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94213"/>
            <a:ext cx="16681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80">
                <a:solidFill>
                  <a:srgbClr val="000000"/>
                </a:solidFill>
                <a:latin typeface="Verdana"/>
                <a:cs typeface="Verdana"/>
              </a:rPr>
              <a:t>Resources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1200753"/>
            <a:ext cx="4824095" cy="3442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30" b="1">
                <a:latin typeface="Verdana"/>
                <a:cs typeface="Verdana"/>
              </a:rPr>
              <a:t>documentation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u="sng" sz="1800" spc="-305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2"/>
              </a:rPr>
              <a:t>http://nightwatchjs.org/guide</a:t>
            </a:r>
            <a:r>
              <a:rPr dirty="0" sz="1800" spc="-305">
                <a:solidFill>
                  <a:srgbClr val="FF7E2A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1800" spc="-345" b="1">
                <a:latin typeface="Verdana"/>
                <a:cs typeface="Verdana"/>
              </a:rPr>
              <a:t>&amp;</a:t>
            </a:r>
            <a:r>
              <a:rPr dirty="0" sz="1800" spc="-275" b="1">
                <a:latin typeface="Verdana"/>
                <a:cs typeface="Verdana"/>
              </a:rPr>
              <a:t> </a:t>
            </a:r>
            <a:r>
              <a:rPr dirty="0" u="sng" sz="1800" spc="-30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3"/>
              </a:rPr>
              <a:t>http://nightwatchjs.org/api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445" b="1">
                <a:latin typeface="Verdana"/>
                <a:cs typeface="Verdana"/>
              </a:rPr>
              <a:t>sample</a:t>
            </a:r>
            <a:r>
              <a:rPr dirty="0" sz="1800" spc="-425" b="1">
                <a:latin typeface="Verdana"/>
                <a:cs typeface="Verdana"/>
              </a:rPr>
              <a:t> </a:t>
            </a:r>
            <a:r>
              <a:rPr dirty="0" sz="1800" spc="-440" b="1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u="sng" sz="1800" spc="-305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4"/>
              </a:rPr>
              <a:t>https://github.com/sethmcl/join-the-dark-side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430" b="1">
                <a:latin typeface="Verdana"/>
                <a:cs typeface="Verdana"/>
              </a:rPr>
              <a:t>nightwatch </a:t>
            </a:r>
            <a:r>
              <a:rPr dirty="0" sz="1800" spc="-415" b="1">
                <a:latin typeface="Verdana"/>
                <a:cs typeface="Verdana"/>
              </a:rPr>
              <a:t>generator </a:t>
            </a:r>
            <a:r>
              <a:rPr dirty="0" sz="1800" spc="-425" b="1">
                <a:latin typeface="Verdana"/>
                <a:cs typeface="Verdana"/>
              </a:rPr>
              <a:t>(quick</a:t>
            </a:r>
            <a:r>
              <a:rPr dirty="0" sz="1800" spc="-295" b="1">
                <a:latin typeface="Verdana"/>
                <a:cs typeface="Verdana"/>
              </a:rPr>
              <a:t> </a:t>
            </a:r>
            <a:r>
              <a:rPr dirty="0" sz="1800" spc="-390" b="1">
                <a:latin typeface="Verdana"/>
                <a:cs typeface="Verdana"/>
              </a:rPr>
              <a:t>start)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u="sng" sz="1800" spc="-310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5"/>
              </a:rPr>
              <a:t>https://github.com/sethmcl/generator-selenium-nightwatch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430" b="1">
                <a:latin typeface="Verdana"/>
                <a:cs typeface="Verdana"/>
              </a:rPr>
              <a:t>nightwatch </a:t>
            </a:r>
            <a:r>
              <a:rPr dirty="0" sz="1800" spc="-450" b="1">
                <a:latin typeface="Verdana"/>
                <a:cs typeface="Verdana"/>
              </a:rPr>
              <a:t>page </a:t>
            </a:r>
            <a:r>
              <a:rPr dirty="0" sz="1800" spc="-395" b="1">
                <a:latin typeface="Verdana"/>
                <a:cs typeface="Verdana"/>
              </a:rPr>
              <a:t>object</a:t>
            </a:r>
            <a:r>
              <a:rPr dirty="0" sz="1800" spc="-225" b="1">
                <a:latin typeface="Verdana"/>
                <a:cs typeface="Verdana"/>
              </a:rPr>
              <a:t> </a:t>
            </a:r>
            <a:r>
              <a:rPr dirty="0" sz="1800" spc="-445" b="1"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u="sng" sz="1800" spc="-305">
                <a:solidFill>
                  <a:srgbClr val="FF7E2A"/>
                </a:solidFill>
                <a:uFill>
                  <a:solidFill>
                    <a:srgbClr val="FF7E2A"/>
                  </a:solidFill>
                </a:uFill>
                <a:latin typeface="Verdana"/>
                <a:cs typeface="Verdana"/>
                <a:hlinkClick r:id="rId6"/>
              </a:rPr>
              <a:t>https://github.com/beatfactor/nightwatch/issues/242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49141" y="2880794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6200" rIns="0" bIns="0" rtlCol="0" vert="horz">
            <a:spAutoFit/>
          </a:bodyPr>
          <a:lstStyle/>
          <a:p>
            <a:pPr marL="249554" marR="241935" indent="43180">
              <a:lnSpc>
                <a:spcPct val="100699"/>
              </a:lnSpc>
              <a:spcBef>
                <a:spcPts val="600"/>
              </a:spcBef>
            </a:pPr>
            <a:r>
              <a:rPr dirty="0" sz="1800" spc="-325">
                <a:solidFill>
                  <a:srgbClr val="424242"/>
                </a:solidFill>
                <a:latin typeface="Verdana"/>
                <a:cs typeface="Verdana"/>
              </a:rPr>
              <a:t>Selenium  </a:t>
            </a:r>
            <a:r>
              <a:rPr dirty="0" sz="1800" spc="-340">
                <a:solidFill>
                  <a:srgbClr val="424242"/>
                </a:solidFill>
                <a:latin typeface="Verdana"/>
                <a:cs typeface="Verdana"/>
              </a:rPr>
              <a:t>WebDriver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711" y="2880794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215900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700"/>
              </a:spcBef>
            </a:pPr>
            <a:r>
              <a:rPr dirty="0" sz="1800" spc="-415">
                <a:solidFill>
                  <a:srgbClr val="424242"/>
                </a:solidFill>
                <a:latin typeface="Verdana"/>
                <a:cs typeface="Verdana"/>
              </a:rPr>
              <a:t>Web</a:t>
            </a:r>
            <a:r>
              <a:rPr dirty="0" sz="1800" spc="-27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335">
                <a:solidFill>
                  <a:srgbClr val="424242"/>
                </a:solidFill>
                <a:latin typeface="Verdana"/>
                <a:cs typeface="Verdana"/>
              </a:rPr>
              <a:t>Browser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0522" y="2880794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21590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700"/>
              </a:spcBef>
            </a:pPr>
            <a:r>
              <a:rPr dirty="0" sz="1800" spc="-295">
                <a:solidFill>
                  <a:srgbClr val="424242"/>
                </a:solidFill>
                <a:latin typeface="Verdana"/>
                <a:cs typeface="Verdana"/>
              </a:rPr>
              <a:t>Test</a:t>
            </a:r>
            <a:r>
              <a:rPr dirty="0" sz="1800" spc="-27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345">
                <a:solidFill>
                  <a:srgbClr val="424242"/>
                </a:solidFill>
                <a:latin typeface="Verdana"/>
                <a:cs typeface="Verdana"/>
              </a:rPr>
              <a:t>Runner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5319" y="3244243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 h="0">
                <a:moveTo>
                  <a:pt x="0" y="0"/>
                </a:moveTo>
                <a:lnTo>
                  <a:pt x="140939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25192" y="3203243"/>
            <a:ext cx="105499" cy="8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3914" y="3244243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 h="0">
                <a:moveTo>
                  <a:pt x="0" y="0"/>
                </a:moveTo>
                <a:lnTo>
                  <a:pt x="140939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73786" y="3203243"/>
            <a:ext cx="10552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07394" y="2929159"/>
            <a:ext cx="3600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0">
                <a:solidFill>
                  <a:srgbClr val="999999"/>
                </a:solidFill>
                <a:latin typeface="Verdana"/>
                <a:cs typeface="Verdana"/>
              </a:rPr>
              <a:t>HTTP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7285" y="3673603"/>
            <a:ext cx="56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JAVA</a:t>
            </a:r>
            <a:r>
              <a:rPr dirty="0" sz="1400" spc="-27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0522" y="1342922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2159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1700"/>
              </a:spcBef>
            </a:pPr>
            <a:r>
              <a:rPr dirty="0" sz="1800" spc="-295">
                <a:solidFill>
                  <a:srgbClr val="424242"/>
                </a:solidFill>
                <a:latin typeface="Verdana"/>
                <a:cs typeface="Verdana"/>
              </a:rPr>
              <a:t>Test</a:t>
            </a:r>
            <a:r>
              <a:rPr dirty="0" sz="1800" spc="-27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285">
                <a:solidFill>
                  <a:srgbClr val="424242"/>
                </a:solidFill>
                <a:latin typeface="Verdana"/>
                <a:cs typeface="Verdana"/>
              </a:rPr>
              <a:t>Script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62921" y="2069820"/>
            <a:ext cx="0" cy="696595"/>
          </a:xfrm>
          <a:custGeom>
            <a:avLst/>
            <a:gdLst/>
            <a:ahLst/>
            <a:cxnLst/>
            <a:rect l="l" t="t" r="r" b="b"/>
            <a:pathLst>
              <a:path w="0" h="696594">
                <a:moveTo>
                  <a:pt x="0" y="0"/>
                </a:moveTo>
                <a:lnTo>
                  <a:pt x="0" y="696598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21931" y="2756894"/>
            <a:ext cx="81979" cy="105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41967" y="2457119"/>
            <a:ext cx="4919980" cy="1799589"/>
          </a:xfrm>
          <a:custGeom>
            <a:avLst/>
            <a:gdLst/>
            <a:ahLst/>
            <a:cxnLst/>
            <a:rect l="l" t="t" r="r" b="b"/>
            <a:pathLst>
              <a:path w="4919980" h="1799589">
                <a:moveTo>
                  <a:pt x="0" y="299899"/>
                </a:moveTo>
                <a:lnTo>
                  <a:pt x="3925" y="251255"/>
                </a:lnTo>
                <a:lnTo>
                  <a:pt x="15289" y="205109"/>
                </a:lnTo>
                <a:lnTo>
                  <a:pt x="33475" y="162080"/>
                </a:lnTo>
                <a:lnTo>
                  <a:pt x="57864" y="122784"/>
                </a:lnTo>
                <a:lnTo>
                  <a:pt x="87840" y="87840"/>
                </a:lnTo>
                <a:lnTo>
                  <a:pt x="122784" y="57864"/>
                </a:lnTo>
                <a:lnTo>
                  <a:pt x="162080" y="33475"/>
                </a:lnTo>
                <a:lnTo>
                  <a:pt x="205109" y="15289"/>
                </a:lnTo>
                <a:lnTo>
                  <a:pt x="251255" y="3925"/>
                </a:lnTo>
                <a:lnTo>
                  <a:pt x="299899" y="0"/>
                </a:lnTo>
                <a:lnTo>
                  <a:pt x="4619490" y="0"/>
                </a:lnTo>
                <a:lnTo>
                  <a:pt x="4666683" y="3736"/>
                </a:lnTo>
                <a:lnTo>
                  <a:pt x="4712294" y="14722"/>
                </a:lnTo>
                <a:lnTo>
                  <a:pt x="4755512" y="32625"/>
                </a:lnTo>
                <a:lnTo>
                  <a:pt x="4795531" y="57112"/>
                </a:lnTo>
                <a:lnTo>
                  <a:pt x="4831540" y="87849"/>
                </a:lnTo>
                <a:lnTo>
                  <a:pt x="4862276" y="123858"/>
                </a:lnTo>
                <a:lnTo>
                  <a:pt x="4886763" y="163877"/>
                </a:lnTo>
                <a:lnTo>
                  <a:pt x="4904666" y="207095"/>
                </a:lnTo>
                <a:lnTo>
                  <a:pt x="4915653" y="252706"/>
                </a:lnTo>
                <a:lnTo>
                  <a:pt x="4919390" y="299899"/>
                </a:lnTo>
                <a:lnTo>
                  <a:pt x="4919390" y="1499496"/>
                </a:lnTo>
                <a:lnTo>
                  <a:pt x="4915464" y="1548140"/>
                </a:lnTo>
                <a:lnTo>
                  <a:pt x="4904100" y="1594286"/>
                </a:lnTo>
                <a:lnTo>
                  <a:pt x="4885914" y="1637315"/>
                </a:lnTo>
                <a:lnTo>
                  <a:pt x="4861525" y="1676611"/>
                </a:lnTo>
                <a:lnTo>
                  <a:pt x="4831549" y="1711555"/>
                </a:lnTo>
                <a:lnTo>
                  <a:pt x="4796605" y="1741531"/>
                </a:lnTo>
                <a:lnTo>
                  <a:pt x="4757309" y="1765921"/>
                </a:lnTo>
                <a:lnTo>
                  <a:pt x="4714280" y="1784106"/>
                </a:lnTo>
                <a:lnTo>
                  <a:pt x="4668134" y="1795471"/>
                </a:lnTo>
                <a:lnTo>
                  <a:pt x="4619490" y="1799396"/>
                </a:lnTo>
                <a:lnTo>
                  <a:pt x="299899" y="1799396"/>
                </a:lnTo>
                <a:lnTo>
                  <a:pt x="251255" y="1795471"/>
                </a:lnTo>
                <a:lnTo>
                  <a:pt x="205109" y="1784106"/>
                </a:lnTo>
                <a:lnTo>
                  <a:pt x="162080" y="1765921"/>
                </a:lnTo>
                <a:lnTo>
                  <a:pt x="122784" y="1741531"/>
                </a:lnTo>
                <a:lnTo>
                  <a:pt x="87840" y="1711555"/>
                </a:lnTo>
                <a:lnTo>
                  <a:pt x="57864" y="1676611"/>
                </a:lnTo>
                <a:lnTo>
                  <a:pt x="33475" y="1637315"/>
                </a:lnTo>
                <a:lnTo>
                  <a:pt x="15289" y="1594286"/>
                </a:lnTo>
                <a:lnTo>
                  <a:pt x="3925" y="1548140"/>
                </a:lnTo>
                <a:lnTo>
                  <a:pt x="0" y="1499496"/>
                </a:lnTo>
                <a:lnTo>
                  <a:pt x="0" y="2998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8498" y="806673"/>
            <a:ext cx="1913889" cy="3449954"/>
          </a:xfrm>
          <a:custGeom>
            <a:avLst/>
            <a:gdLst/>
            <a:ahLst/>
            <a:cxnLst/>
            <a:rect l="l" t="t" r="r" b="b"/>
            <a:pathLst>
              <a:path w="1913889" h="3449954">
                <a:moveTo>
                  <a:pt x="0" y="318906"/>
                </a:moveTo>
                <a:lnTo>
                  <a:pt x="3457" y="271781"/>
                </a:lnTo>
                <a:lnTo>
                  <a:pt x="13502" y="226802"/>
                </a:lnTo>
                <a:lnTo>
                  <a:pt x="29640" y="184463"/>
                </a:lnTo>
                <a:lnTo>
                  <a:pt x="51377" y="145258"/>
                </a:lnTo>
                <a:lnTo>
                  <a:pt x="78222" y="109680"/>
                </a:lnTo>
                <a:lnTo>
                  <a:pt x="109680" y="78222"/>
                </a:lnTo>
                <a:lnTo>
                  <a:pt x="145258" y="51377"/>
                </a:lnTo>
                <a:lnTo>
                  <a:pt x="184463" y="29640"/>
                </a:lnTo>
                <a:lnTo>
                  <a:pt x="226802" y="13502"/>
                </a:lnTo>
                <a:lnTo>
                  <a:pt x="271781" y="3457"/>
                </a:lnTo>
                <a:lnTo>
                  <a:pt x="318906" y="0"/>
                </a:lnTo>
                <a:lnTo>
                  <a:pt x="1594489" y="0"/>
                </a:lnTo>
                <a:lnTo>
                  <a:pt x="1644680" y="3972"/>
                </a:lnTo>
                <a:lnTo>
                  <a:pt x="1693184" y="15654"/>
                </a:lnTo>
                <a:lnTo>
                  <a:pt x="1739144" y="34690"/>
                </a:lnTo>
                <a:lnTo>
                  <a:pt x="1781700" y="60725"/>
                </a:lnTo>
                <a:lnTo>
                  <a:pt x="1819996" y="93404"/>
                </a:lnTo>
                <a:lnTo>
                  <a:pt x="1852673" y="131703"/>
                </a:lnTo>
                <a:lnTo>
                  <a:pt x="1878706" y="174259"/>
                </a:lnTo>
                <a:lnTo>
                  <a:pt x="1897741" y="220216"/>
                </a:lnTo>
                <a:lnTo>
                  <a:pt x="1909423" y="268717"/>
                </a:lnTo>
                <a:lnTo>
                  <a:pt x="1913396" y="318906"/>
                </a:lnTo>
                <a:lnTo>
                  <a:pt x="1913396" y="3130793"/>
                </a:lnTo>
                <a:lnTo>
                  <a:pt x="1909938" y="3177918"/>
                </a:lnTo>
                <a:lnTo>
                  <a:pt x="1899894" y="3222896"/>
                </a:lnTo>
                <a:lnTo>
                  <a:pt x="1883756" y="3265234"/>
                </a:lnTo>
                <a:lnTo>
                  <a:pt x="1862019" y="3304438"/>
                </a:lnTo>
                <a:lnTo>
                  <a:pt x="1835175" y="3340015"/>
                </a:lnTo>
                <a:lnTo>
                  <a:pt x="1803717" y="3371472"/>
                </a:lnTo>
                <a:lnTo>
                  <a:pt x="1768139" y="3398316"/>
                </a:lnTo>
                <a:lnTo>
                  <a:pt x="1728934" y="3420053"/>
                </a:lnTo>
                <a:lnTo>
                  <a:pt x="1686595" y="3436191"/>
                </a:lnTo>
                <a:lnTo>
                  <a:pt x="1641616" y="3446235"/>
                </a:lnTo>
                <a:lnTo>
                  <a:pt x="1594489" y="3449693"/>
                </a:lnTo>
                <a:lnTo>
                  <a:pt x="318906" y="3449693"/>
                </a:lnTo>
                <a:lnTo>
                  <a:pt x="271781" y="3446235"/>
                </a:lnTo>
                <a:lnTo>
                  <a:pt x="226802" y="3436191"/>
                </a:lnTo>
                <a:lnTo>
                  <a:pt x="184463" y="3420053"/>
                </a:lnTo>
                <a:lnTo>
                  <a:pt x="145258" y="3398316"/>
                </a:lnTo>
                <a:lnTo>
                  <a:pt x="109680" y="3371472"/>
                </a:lnTo>
                <a:lnTo>
                  <a:pt x="78222" y="3340015"/>
                </a:lnTo>
                <a:lnTo>
                  <a:pt x="51377" y="3304438"/>
                </a:lnTo>
                <a:lnTo>
                  <a:pt x="29640" y="3265234"/>
                </a:lnTo>
                <a:lnTo>
                  <a:pt x="13502" y="3222896"/>
                </a:lnTo>
                <a:lnTo>
                  <a:pt x="3457" y="3177918"/>
                </a:lnTo>
                <a:lnTo>
                  <a:pt x="0" y="3130793"/>
                </a:lnTo>
                <a:lnTo>
                  <a:pt x="0" y="318906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49141" y="2880794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76200" rIns="0" bIns="0" rtlCol="0" vert="horz">
            <a:spAutoFit/>
          </a:bodyPr>
          <a:lstStyle/>
          <a:p>
            <a:pPr marL="249554" marR="241935" indent="43180">
              <a:lnSpc>
                <a:spcPct val="100699"/>
              </a:lnSpc>
              <a:spcBef>
                <a:spcPts val="600"/>
              </a:spcBef>
            </a:pPr>
            <a:r>
              <a:rPr dirty="0" sz="1800" spc="-325">
                <a:solidFill>
                  <a:srgbClr val="424242"/>
                </a:solidFill>
                <a:latin typeface="Verdana"/>
                <a:cs typeface="Verdana"/>
              </a:rPr>
              <a:t>Selenium  </a:t>
            </a:r>
            <a:r>
              <a:rPr dirty="0" sz="1800" spc="-340">
                <a:solidFill>
                  <a:srgbClr val="424242"/>
                </a:solidFill>
                <a:latin typeface="Verdana"/>
                <a:cs typeface="Verdana"/>
              </a:rPr>
              <a:t>WebDriver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7711" y="2880794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215900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700"/>
              </a:spcBef>
            </a:pPr>
            <a:r>
              <a:rPr dirty="0" sz="1800" spc="-415">
                <a:solidFill>
                  <a:srgbClr val="424242"/>
                </a:solidFill>
                <a:latin typeface="Verdana"/>
                <a:cs typeface="Verdana"/>
              </a:rPr>
              <a:t>Web</a:t>
            </a:r>
            <a:r>
              <a:rPr dirty="0" sz="1800" spc="-27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335">
                <a:solidFill>
                  <a:srgbClr val="424242"/>
                </a:solidFill>
                <a:latin typeface="Verdana"/>
                <a:cs typeface="Verdana"/>
              </a:rPr>
              <a:t>Browser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0522" y="2880794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21590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700"/>
              </a:spcBef>
            </a:pPr>
            <a:r>
              <a:rPr dirty="0" sz="1800" spc="-295">
                <a:solidFill>
                  <a:srgbClr val="424242"/>
                </a:solidFill>
                <a:latin typeface="Verdana"/>
                <a:cs typeface="Verdana"/>
              </a:rPr>
              <a:t>Test</a:t>
            </a:r>
            <a:r>
              <a:rPr dirty="0" sz="1800" spc="-27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345">
                <a:solidFill>
                  <a:srgbClr val="424242"/>
                </a:solidFill>
                <a:latin typeface="Verdana"/>
                <a:cs typeface="Verdana"/>
              </a:rPr>
              <a:t>Runner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5319" y="3244243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 h="0">
                <a:moveTo>
                  <a:pt x="0" y="0"/>
                </a:moveTo>
                <a:lnTo>
                  <a:pt x="140939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25192" y="3203243"/>
            <a:ext cx="105499" cy="8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73914" y="3244243"/>
            <a:ext cx="1409700" cy="0"/>
          </a:xfrm>
          <a:custGeom>
            <a:avLst/>
            <a:gdLst/>
            <a:ahLst/>
            <a:cxnLst/>
            <a:rect l="l" t="t" r="r" b="b"/>
            <a:pathLst>
              <a:path w="1409700" h="0">
                <a:moveTo>
                  <a:pt x="0" y="0"/>
                </a:moveTo>
                <a:lnTo>
                  <a:pt x="1409397" y="0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73786" y="3203243"/>
            <a:ext cx="105524" cy="8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07394" y="2929159"/>
            <a:ext cx="3600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0">
                <a:solidFill>
                  <a:srgbClr val="999999"/>
                </a:solidFill>
                <a:latin typeface="Verdana"/>
                <a:cs typeface="Verdana"/>
              </a:rPr>
              <a:t>HTTP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7285" y="3673603"/>
            <a:ext cx="5689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JAVA</a:t>
            </a:r>
            <a:r>
              <a:rPr dirty="0" sz="1400" spc="-270">
                <a:solidFill>
                  <a:srgbClr val="999999"/>
                </a:solidFill>
                <a:latin typeface="Verdana"/>
                <a:cs typeface="Verdana"/>
              </a:rPr>
              <a:t> </a:t>
            </a:r>
            <a:r>
              <a:rPr dirty="0" sz="1400" spc="-300">
                <a:solidFill>
                  <a:srgbClr val="999999"/>
                </a:solidFill>
                <a:latin typeface="Verdana"/>
                <a:cs typeface="Verdana"/>
              </a:rPr>
              <a:t>JAR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0522" y="1342922"/>
            <a:ext cx="1325245" cy="72707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2159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1700"/>
              </a:spcBef>
            </a:pPr>
            <a:r>
              <a:rPr dirty="0" sz="1800" spc="-295">
                <a:solidFill>
                  <a:srgbClr val="424242"/>
                </a:solidFill>
                <a:latin typeface="Verdana"/>
                <a:cs typeface="Verdana"/>
              </a:rPr>
              <a:t>Test</a:t>
            </a:r>
            <a:r>
              <a:rPr dirty="0" sz="1800" spc="-27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1800" spc="-285">
                <a:solidFill>
                  <a:srgbClr val="424242"/>
                </a:solidFill>
                <a:latin typeface="Verdana"/>
                <a:cs typeface="Verdana"/>
              </a:rPr>
              <a:t>Script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62921" y="2069820"/>
            <a:ext cx="0" cy="696595"/>
          </a:xfrm>
          <a:custGeom>
            <a:avLst/>
            <a:gdLst/>
            <a:ahLst/>
            <a:cxnLst/>
            <a:rect l="l" t="t" r="r" b="b"/>
            <a:pathLst>
              <a:path w="0" h="696594">
                <a:moveTo>
                  <a:pt x="0" y="0"/>
                </a:moveTo>
                <a:lnTo>
                  <a:pt x="0" y="696598"/>
                </a:lnTo>
              </a:path>
            </a:pathLst>
          </a:custGeom>
          <a:ln w="1904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21931" y="2756894"/>
            <a:ext cx="81979" cy="105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2018-04-24T05:33:01Z</dcterms:created>
  <dcterms:modified xsi:type="dcterms:W3CDTF">2018-04-24T05:33:01Z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2018-04-24T00:00:00Z</vt:filetime>
  </property>
</Properties>
</file>