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267558" y="6564208"/>
            <a:ext cx="363890" cy="172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792981" y="6514476"/>
            <a:ext cx="213995" cy="272415"/>
          </a:xfrm>
          <a:custGeom>
            <a:avLst/>
            <a:gdLst/>
            <a:ahLst/>
            <a:cxnLst/>
            <a:rect l="l" t="t" r="r" b="b"/>
            <a:pathLst>
              <a:path w="213995" h="272415">
                <a:moveTo>
                  <a:pt x="8473" y="108746"/>
                </a:moveTo>
                <a:lnTo>
                  <a:pt x="0" y="113807"/>
                </a:lnTo>
                <a:lnTo>
                  <a:pt x="1483" y="122715"/>
                </a:lnTo>
                <a:lnTo>
                  <a:pt x="7348" y="132128"/>
                </a:lnTo>
                <a:lnTo>
                  <a:pt x="12019" y="138704"/>
                </a:lnTo>
                <a:lnTo>
                  <a:pt x="17444" y="151525"/>
                </a:lnTo>
                <a:lnTo>
                  <a:pt x="36065" y="197726"/>
                </a:lnTo>
                <a:lnTo>
                  <a:pt x="56488" y="232935"/>
                </a:lnTo>
                <a:lnTo>
                  <a:pt x="67176" y="247039"/>
                </a:lnTo>
                <a:lnTo>
                  <a:pt x="75476" y="259625"/>
                </a:lnTo>
                <a:lnTo>
                  <a:pt x="78816" y="270218"/>
                </a:lnTo>
                <a:lnTo>
                  <a:pt x="78816" y="272016"/>
                </a:lnTo>
                <a:lnTo>
                  <a:pt x="202083" y="272016"/>
                </a:lnTo>
                <a:lnTo>
                  <a:pt x="205633" y="245943"/>
                </a:lnTo>
                <a:lnTo>
                  <a:pt x="209408" y="213299"/>
                </a:lnTo>
                <a:lnTo>
                  <a:pt x="212338" y="178550"/>
                </a:lnTo>
                <a:lnTo>
                  <a:pt x="68491" y="178550"/>
                </a:lnTo>
                <a:lnTo>
                  <a:pt x="61397" y="164168"/>
                </a:lnTo>
                <a:lnTo>
                  <a:pt x="54064" y="148937"/>
                </a:lnTo>
                <a:lnTo>
                  <a:pt x="42782" y="129718"/>
                </a:lnTo>
                <a:lnTo>
                  <a:pt x="27576" y="113868"/>
                </a:lnTo>
                <a:lnTo>
                  <a:pt x="8473" y="108746"/>
                </a:lnTo>
                <a:close/>
              </a:path>
              <a:path w="213995" h="272415">
                <a:moveTo>
                  <a:pt x="182300" y="0"/>
                </a:moveTo>
                <a:lnTo>
                  <a:pt x="76175" y="0"/>
                </a:lnTo>
                <a:lnTo>
                  <a:pt x="76175" y="176750"/>
                </a:lnTo>
                <a:lnTo>
                  <a:pt x="68491" y="178550"/>
                </a:lnTo>
                <a:lnTo>
                  <a:pt x="212338" y="178550"/>
                </a:lnTo>
                <a:lnTo>
                  <a:pt x="212442" y="176750"/>
                </a:lnTo>
                <a:lnTo>
                  <a:pt x="213629" y="142900"/>
                </a:lnTo>
                <a:lnTo>
                  <a:pt x="213629" y="124626"/>
                </a:lnTo>
                <a:lnTo>
                  <a:pt x="182300" y="124626"/>
                </a:lnTo>
                <a:lnTo>
                  <a:pt x="182300" y="0"/>
                </a:lnTo>
                <a:close/>
              </a:path>
              <a:path w="213995" h="272415">
                <a:moveTo>
                  <a:pt x="207718" y="32656"/>
                </a:moveTo>
                <a:lnTo>
                  <a:pt x="197945" y="32656"/>
                </a:lnTo>
                <a:lnTo>
                  <a:pt x="191758" y="36847"/>
                </a:lnTo>
                <a:lnTo>
                  <a:pt x="191758" y="124626"/>
                </a:lnTo>
                <a:lnTo>
                  <a:pt x="213629" y="124626"/>
                </a:lnTo>
                <a:lnTo>
                  <a:pt x="213629" y="41641"/>
                </a:lnTo>
                <a:lnTo>
                  <a:pt x="213314" y="36847"/>
                </a:lnTo>
                <a:lnTo>
                  <a:pt x="207718" y="3265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887481" y="6514476"/>
            <a:ext cx="106991" cy="155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75281" y="6514476"/>
            <a:ext cx="74295" cy="272415"/>
          </a:xfrm>
          <a:custGeom>
            <a:avLst/>
            <a:gdLst/>
            <a:ahLst/>
            <a:cxnLst/>
            <a:rect l="l" t="t" r="r" b="b"/>
            <a:pathLst>
              <a:path w="74295" h="272415">
                <a:moveTo>
                  <a:pt x="74204" y="41043"/>
                </a:moveTo>
                <a:lnTo>
                  <a:pt x="31329" y="41043"/>
                </a:lnTo>
                <a:lnTo>
                  <a:pt x="31329" y="142900"/>
                </a:lnTo>
                <a:lnTo>
                  <a:pt x="30106" y="177734"/>
                </a:lnTo>
                <a:lnTo>
                  <a:pt x="27107" y="213299"/>
                </a:lnTo>
                <a:lnTo>
                  <a:pt x="23332" y="245943"/>
                </a:lnTo>
                <a:lnTo>
                  <a:pt x="19782" y="272016"/>
                </a:lnTo>
                <a:lnTo>
                  <a:pt x="47289" y="272016"/>
                </a:lnTo>
                <a:lnTo>
                  <a:pt x="57845" y="269909"/>
                </a:lnTo>
                <a:lnTo>
                  <a:pt x="66392" y="264152"/>
                </a:lnTo>
                <a:lnTo>
                  <a:pt x="72116" y="255586"/>
                </a:lnTo>
                <a:lnTo>
                  <a:pt x="74204" y="245054"/>
                </a:lnTo>
                <a:lnTo>
                  <a:pt x="74204" y="41043"/>
                </a:lnTo>
                <a:close/>
              </a:path>
              <a:path w="74295" h="272415">
                <a:moveTo>
                  <a:pt x="47289" y="0"/>
                </a:moveTo>
                <a:lnTo>
                  <a:pt x="0" y="0"/>
                </a:lnTo>
                <a:lnTo>
                  <a:pt x="0" y="124626"/>
                </a:lnTo>
                <a:lnTo>
                  <a:pt x="9457" y="124626"/>
                </a:lnTo>
                <a:lnTo>
                  <a:pt x="9457" y="36847"/>
                </a:lnTo>
                <a:lnTo>
                  <a:pt x="15644" y="32656"/>
                </a:lnTo>
                <a:lnTo>
                  <a:pt x="74204" y="32656"/>
                </a:lnTo>
                <a:lnTo>
                  <a:pt x="74204" y="27263"/>
                </a:lnTo>
                <a:lnTo>
                  <a:pt x="72116" y="16557"/>
                </a:lnTo>
                <a:lnTo>
                  <a:pt x="66392" y="7901"/>
                </a:lnTo>
                <a:lnTo>
                  <a:pt x="57845" y="2111"/>
                </a:lnTo>
                <a:lnTo>
                  <a:pt x="47289" y="0"/>
                </a:lnTo>
                <a:close/>
              </a:path>
              <a:path w="74295" h="272415">
                <a:moveTo>
                  <a:pt x="74204" y="32656"/>
                </a:moveTo>
                <a:lnTo>
                  <a:pt x="25417" y="32656"/>
                </a:lnTo>
                <a:lnTo>
                  <a:pt x="31013" y="36847"/>
                </a:lnTo>
                <a:lnTo>
                  <a:pt x="31329" y="41641"/>
                </a:lnTo>
                <a:lnTo>
                  <a:pt x="31329" y="41043"/>
                </a:lnTo>
                <a:lnTo>
                  <a:pt x="74204" y="41043"/>
                </a:lnTo>
                <a:lnTo>
                  <a:pt x="74204" y="32656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787267" y="6514476"/>
            <a:ext cx="85090" cy="272415"/>
          </a:xfrm>
          <a:custGeom>
            <a:avLst/>
            <a:gdLst/>
            <a:ahLst/>
            <a:cxnLst/>
            <a:rect l="l" t="t" r="r" b="b"/>
            <a:pathLst>
              <a:path w="85090" h="272415">
                <a:moveTo>
                  <a:pt x="81889" y="0"/>
                </a:moveTo>
                <a:lnTo>
                  <a:pt x="26876" y="0"/>
                </a:lnTo>
                <a:lnTo>
                  <a:pt x="16325" y="2111"/>
                </a:lnTo>
                <a:lnTo>
                  <a:pt x="7792" y="7901"/>
                </a:lnTo>
                <a:lnTo>
                  <a:pt x="2082" y="16557"/>
                </a:lnTo>
                <a:lnTo>
                  <a:pt x="0" y="27263"/>
                </a:lnTo>
                <a:lnTo>
                  <a:pt x="0" y="245054"/>
                </a:lnTo>
                <a:lnTo>
                  <a:pt x="2082" y="255586"/>
                </a:lnTo>
                <a:lnTo>
                  <a:pt x="7792" y="264152"/>
                </a:lnTo>
                <a:lnTo>
                  <a:pt x="16325" y="269909"/>
                </a:lnTo>
                <a:lnTo>
                  <a:pt x="26876" y="272016"/>
                </a:lnTo>
                <a:lnTo>
                  <a:pt x="84529" y="272016"/>
                </a:lnTo>
                <a:lnTo>
                  <a:pt x="84432" y="269909"/>
                </a:lnTo>
                <a:lnTo>
                  <a:pt x="81190" y="259625"/>
                </a:lnTo>
                <a:lnTo>
                  <a:pt x="72889" y="247039"/>
                </a:lnTo>
                <a:lnTo>
                  <a:pt x="62202" y="232935"/>
                </a:lnTo>
                <a:lnTo>
                  <a:pt x="51702" y="217793"/>
                </a:lnTo>
                <a:lnTo>
                  <a:pt x="41778" y="197726"/>
                </a:lnTo>
                <a:lnTo>
                  <a:pt x="31718" y="173418"/>
                </a:lnTo>
                <a:lnTo>
                  <a:pt x="23157" y="151525"/>
                </a:lnTo>
                <a:lnTo>
                  <a:pt x="17733" y="138704"/>
                </a:lnTo>
                <a:lnTo>
                  <a:pt x="13061" y="132128"/>
                </a:lnTo>
                <a:lnTo>
                  <a:pt x="7196" y="122715"/>
                </a:lnTo>
                <a:lnTo>
                  <a:pt x="5713" y="113807"/>
                </a:lnTo>
                <a:lnTo>
                  <a:pt x="14186" y="108746"/>
                </a:lnTo>
                <a:lnTo>
                  <a:pt x="81889" y="108746"/>
                </a:lnTo>
                <a:lnTo>
                  <a:pt x="81889" y="0"/>
                </a:lnTo>
                <a:close/>
              </a:path>
              <a:path w="85090" h="272415">
                <a:moveTo>
                  <a:pt x="81889" y="108746"/>
                </a:moveTo>
                <a:lnTo>
                  <a:pt x="14186" y="108746"/>
                </a:lnTo>
                <a:lnTo>
                  <a:pt x="33290" y="113868"/>
                </a:lnTo>
                <a:lnTo>
                  <a:pt x="48496" y="129718"/>
                </a:lnTo>
                <a:lnTo>
                  <a:pt x="59778" y="148937"/>
                </a:lnTo>
                <a:lnTo>
                  <a:pt x="67111" y="164168"/>
                </a:lnTo>
                <a:lnTo>
                  <a:pt x="74204" y="178550"/>
                </a:lnTo>
                <a:lnTo>
                  <a:pt x="81889" y="176750"/>
                </a:lnTo>
                <a:lnTo>
                  <a:pt x="81889" y="108746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860792" y="6512080"/>
            <a:ext cx="252729" cy="277495"/>
          </a:xfrm>
          <a:custGeom>
            <a:avLst/>
            <a:gdLst/>
            <a:ahLst/>
            <a:cxnLst/>
            <a:rect l="l" t="t" r="r" b="b"/>
            <a:pathLst>
              <a:path w="252729" h="277495">
                <a:moveTo>
                  <a:pt x="34882" y="21571"/>
                </a:moveTo>
                <a:lnTo>
                  <a:pt x="30448" y="21571"/>
                </a:lnTo>
                <a:lnTo>
                  <a:pt x="29857" y="21870"/>
                </a:lnTo>
                <a:lnTo>
                  <a:pt x="17833" y="26054"/>
                </a:lnTo>
                <a:lnTo>
                  <a:pt x="8388" y="34002"/>
                </a:lnTo>
                <a:lnTo>
                  <a:pt x="2212" y="44870"/>
                </a:lnTo>
                <a:lnTo>
                  <a:pt x="0" y="57816"/>
                </a:lnTo>
                <a:lnTo>
                  <a:pt x="58" y="240858"/>
                </a:lnTo>
                <a:lnTo>
                  <a:pt x="2808" y="254863"/>
                </a:lnTo>
                <a:lnTo>
                  <a:pt x="10494" y="266472"/>
                </a:lnTo>
                <a:lnTo>
                  <a:pt x="21949" y="274261"/>
                </a:lnTo>
                <a:lnTo>
                  <a:pt x="36065" y="277107"/>
                </a:lnTo>
                <a:lnTo>
                  <a:pt x="216391" y="277107"/>
                </a:lnTo>
                <a:lnTo>
                  <a:pt x="230507" y="274261"/>
                </a:lnTo>
                <a:lnTo>
                  <a:pt x="241962" y="266472"/>
                </a:lnTo>
                <a:lnTo>
                  <a:pt x="245830" y="260630"/>
                </a:lnTo>
                <a:lnTo>
                  <a:pt x="121793" y="260630"/>
                </a:lnTo>
                <a:lnTo>
                  <a:pt x="118246" y="258234"/>
                </a:lnTo>
                <a:lnTo>
                  <a:pt x="115882" y="254040"/>
                </a:lnTo>
                <a:lnTo>
                  <a:pt x="111744" y="246251"/>
                </a:lnTo>
                <a:lnTo>
                  <a:pt x="103464" y="240858"/>
                </a:lnTo>
                <a:lnTo>
                  <a:pt x="38725" y="240858"/>
                </a:lnTo>
                <a:lnTo>
                  <a:pt x="36065" y="238162"/>
                </a:lnTo>
                <a:lnTo>
                  <a:pt x="36065" y="160571"/>
                </a:lnTo>
                <a:lnTo>
                  <a:pt x="38430" y="157877"/>
                </a:lnTo>
                <a:lnTo>
                  <a:pt x="252457" y="157877"/>
                </a:lnTo>
                <a:lnTo>
                  <a:pt x="252457" y="65907"/>
                </a:lnTo>
                <a:lnTo>
                  <a:pt x="76269" y="65907"/>
                </a:lnTo>
                <a:lnTo>
                  <a:pt x="70358" y="63508"/>
                </a:lnTo>
                <a:lnTo>
                  <a:pt x="66512" y="59616"/>
                </a:lnTo>
                <a:lnTo>
                  <a:pt x="39612" y="25463"/>
                </a:lnTo>
                <a:lnTo>
                  <a:pt x="37543" y="23068"/>
                </a:lnTo>
                <a:lnTo>
                  <a:pt x="34882" y="21571"/>
                </a:lnTo>
                <a:close/>
              </a:path>
              <a:path w="252729" h="277495">
                <a:moveTo>
                  <a:pt x="252457" y="157877"/>
                </a:moveTo>
                <a:lnTo>
                  <a:pt x="214027" y="157877"/>
                </a:lnTo>
                <a:lnTo>
                  <a:pt x="216391" y="160272"/>
                </a:lnTo>
                <a:lnTo>
                  <a:pt x="216391" y="238162"/>
                </a:lnTo>
                <a:lnTo>
                  <a:pt x="213731" y="240858"/>
                </a:lnTo>
                <a:lnTo>
                  <a:pt x="162292" y="240858"/>
                </a:lnTo>
                <a:lnTo>
                  <a:pt x="155462" y="241832"/>
                </a:lnTo>
                <a:lnTo>
                  <a:pt x="149323" y="244603"/>
                </a:lnTo>
                <a:lnTo>
                  <a:pt x="144126" y="248947"/>
                </a:lnTo>
                <a:lnTo>
                  <a:pt x="140122" y="254639"/>
                </a:lnTo>
                <a:lnTo>
                  <a:pt x="138053" y="258234"/>
                </a:lnTo>
                <a:lnTo>
                  <a:pt x="134506" y="260630"/>
                </a:lnTo>
                <a:lnTo>
                  <a:pt x="245830" y="260630"/>
                </a:lnTo>
                <a:lnTo>
                  <a:pt x="249649" y="254863"/>
                </a:lnTo>
                <a:lnTo>
                  <a:pt x="252398" y="240858"/>
                </a:lnTo>
                <a:lnTo>
                  <a:pt x="252457" y="157877"/>
                </a:lnTo>
                <a:close/>
              </a:path>
              <a:path w="252729" h="277495">
                <a:moveTo>
                  <a:pt x="162292" y="157877"/>
                </a:moveTo>
                <a:lnTo>
                  <a:pt x="94302" y="157877"/>
                </a:lnTo>
                <a:lnTo>
                  <a:pt x="100967" y="158850"/>
                </a:lnTo>
                <a:lnTo>
                  <a:pt x="107050" y="161621"/>
                </a:lnTo>
                <a:lnTo>
                  <a:pt x="112302" y="165965"/>
                </a:lnTo>
                <a:lnTo>
                  <a:pt x="116473" y="171656"/>
                </a:lnTo>
                <a:lnTo>
                  <a:pt x="118246" y="175253"/>
                </a:lnTo>
                <a:lnTo>
                  <a:pt x="121793" y="177348"/>
                </a:lnTo>
                <a:lnTo>
                  <a:pt x="134506" y="177348"/>
                </a:lnTo>
                <a:lnTo>
                  <a:pt x="138053" y="175253"/>
                </a:lnTo>
                <a:lnTo>
                  <a:pt x="140417" y="171057"/>
                </a:lnTo>
                <a:lnTo>
                  <a:pt x="144251" y="165712"/>
                </a:lnTo>
                <a:lnTo>
                  <a:pt x="149360" y="161547"/>
                </a:lnTo>
                <a:lnTo>
                  <a:pt x="155466" y="158841"/>
                </a:lnTo>
                <a:lnTo>
                  <a:pt x="162292" y="157877"/>
                </a:lnTo>
                <a:close/>
              </a:path>
              <a:path w="252729" h="277495">
                <a:moveTo>
                  <a:pt x="107898" y="0"/>
                </a:moveTo>
                <a:lnTo>
                  <a:pt x="105829" y="0"/>
                </a:lnTo>
                <a:lnTo>
                  <a:pt x="104056" y="1496"/>
                </a:lnTo>
                <a:lnTo>
                  <a:pt x="104056" y="43737"/>
                </a:lnTo>
                <a:lnTo>
                  <a:pt x="102342" y="52383"/>
                </a:lnTo>
                <a:lnTo>
                  <a:pt x="97664" y="59428"/>
                </a:lnTo>
                <a:lnTo>
                  <a:pt x="90712" y="64170"/>
                </a:lnTo>
                <a:lnTo>
                  <a:pt x="82180" y="65907"/>
                </a:lnTo>
                <a:lnTo>
                  <a:pt x="170276" y="65907"/>
                </a:lnTo>
                <a:lnTo>
                  <a:pt x="145021" y="27255"/>
                </a:lnTo>
                <a:lnTo>
                  <a:pt x="136537" y="13667"/>
                </a:lnTo>
                <a:lnTo>
                  <a:pt x="123784" y="4179"/>
                </a:lnTo>
                <a:lnTo>
                  <a:pt x="107898" y="0"/>
                </a:lnTo>
                <a:close/>
              </a:path>
              <a:path w="252729" h="277495">
                <a:moveTo>
                  <a:pt x="222007" y="21571"/>
                </a:moveTo>
                <a:lnTo>
                  <a:pt x="217573" y="21571"/>
                </a:lnTo>
                <a:lnTo>
                  <a:pt x="214913" y="23068"/>
                </a:lnTo>
                <a:lnTo>
                  <a:pt x="212845" y="25463"/>
                </a:lnTo>
                <a:lnTo>
                  <a:pt x="185941" y="59616"/>
                </a:lnTo>
                <a:lnTo>
                  <a:pt x="181803" y="63508"/>
                </a:lnTo>
                <a:lnTo>
                  <a:pt x="176483" y="65907"/>
                </a:lnTo>
                <a:lnTo>
                  <a:pt x="252457" y="65907"/>
                </a:lnTo>
                <a:lnTo>
                  <a:pt x="252457" y="57816"/>
                </a:lnTo>
                <a:lnTo>
                  <a:pt x="250240" y="44870"/>
                </a:lnTo>
                <a:lnTo>
                  <a:pt x="244031" y="34002"/>
                </a:lnTo>
                <a:lnTo>
                  <a:pt x="234497" y="26054"/>
                </a:lnTo>
                <a:lnTo>
                  <a:pt x="222302" y="21870"/>
                </a:lnTo>
                <a:lnTo>
                  <a:pt x="222007" y="21571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1627" y="201168"/>
            <a:ext cx="3342132" cy="804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066288" y="201168"/>
            <a:ext cx="2990088" cy="8046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548" y="302767"/>
            <a:ext cx="8540902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267558" y="6564208"/>
            <a:ext cx="363890" cy="172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792981" y="6514476"/>
            <a:ext cx="213995" cy="272415"/>
          </a:xfrm>
          <a:custGeom>
            <a:avLst/>
            <a:gdLst/>
            <a:ahLst/>
            <a:cxnLst/>
            <a:rect l="l" t="t" r="r" b="b"/>
            <a:pathLst>
              <a:path w="213995" h="272415">
                <a:moveTo>
                  <a:pt x="8473" y="108746"/>
                </a:moveTo>
                <a:lnTo>
                  <a:pt x="0" y="113807"/>
                </a:lnTo>
                <a:lnTo>
                  <a:pt x="1483" y="122715"/>
                </a:lnTo>
                <a:lnTo>
                  <a:pt x="7348" y="132128"/>
                </a:lnTo>
                <a:lnTo>
                  <a:pt x="12019" y="138704"/>
                </a:lnTo>
                <a:lnTo>
                  <a:pt x="17444" y="151525"/>
                </a:lnTo>
                <a:lnTo>
                  <a:pt x="36065" y="197726"/>
                </a:lnTo>
                <a:lnTo>
                  <a:pt x="56488" y="232935"/>
                </a:lnTo>
                <a:lnTo>
                  <a:pt x="67176" y="247039"/>
                </a:lnTo>
                <a:lnTo>
                  <a:pt x="75476" y="259625"/>
                </a:lnTo>
                <a:lnTo>
                  <a:pt x="78816" y="270218"/>
                </a:lnTo>
                <a:lnTo>
                  <a:pt x="78816" y="272016"/>
                </a:lnTo>
                <a:lnTo>
                  <a:pt x="202083" y="272016"/>
                </a:lnTo>
                <a:lnTo>
                  <a:pt x="205633" y="245943"/>
                </a:lnTo>
                <a:lnTo>
                  <a:pt x="209408" y="213299"/>
                </a:lnTo>
                <a:lnTo>
                  <a:pt x="212338" y="178550"/>
                </a:lnTo>
                <a:lnTo>
                  <a:pt x="68491" y="178550"/>
                </a:lnTo>
                <a:lnTo>
                  <a:pt x="61397" y="164168"/>
                </a:lnTo>
                <a:lnTo>
                  <a:pt x="54064" y="148937"/>
                </a:lnTo>
                <a:lnTo>
                  <a:pt x="42782" y="129718"/>
                </a:lnTo>
                <a:lnTo>
                  <a:pt x="27576" y="113868"/>
                </a:lnTo>
                <a:lnTo>
                  <a:pt x="8473" y="108746"/>
                </a:lnTo>
                <a:close/>
              </a:path>
              <a:path w="213995" h="272415">
                <a:moveTo>
                  <a:pt x="182300" y="0"/>
                </a:moveTo>
                <a:lnTo>
                  <a:pt x="76175" y="0"/>
                </a:lnTo>
                <a:lnTo>
                  <a:pt x="76175" y="176750"/>
                </a:lnTo>
                <a:lnTo>
                  <a:pt x="68491" y="178550"/>
                </a:lnTo>
                <a:lnTo>
                  <a:pt x="212338" y="178550"/>
                </a:lnTo>
                <a:lnTo>
                  <a:pt x="212442" y="176750"/>
                </a:lnTo>
                <a:lnTo>
                  <a:pt x="213629" y="142900"/>
                </a:lnTo>
                <a:lnTo>
                  <a:pt x="213629" y="124626"/>
                </a:lnTo>
                <a:lnTo>
                  <a:pt x="182300" y="124626"/>
                </a:lnTo>
                <a:lnTo>
                  <a:pt x="182300" y="0"/>
                </a:lnTo>
                <a:close/>
              </a:path>
              <a:path w="213995" h="272415">
                <a:moveTo>
                  <a:pt x="207718" y="32656"/>
                </a:moveTo>
                <a:lnTo>
                  <a:pt x="197945" y="32656"/>
                </a:lnTo>
                <a:lnTo>
                  <a:pt x="191758" y="36847"/>
                </a:lnTo>
                <a:lnTo>
                  <a:pt x="191758" y="124626"/>
                </a:lnTo>
                <a:lnTo>
                  <a:pt x="213629" y="124626"/>
                </a:lnTo>
                <a:lnTo>
                  <a:pt x="213629" y="41641"/>
                </a:lnTo>
                <a:lnTo>
                  <a:pt x="213314" y="36847"/>
                </a:lnTo>
                <a:lnTo>
                  <a:pt x="207718" y="3265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887481" y="6514476"/>
            <a:ext cx="106991" cy="155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75281" y="6514476"/>
            <a:ext cx="74295" cy="272415"/>
          </a:xfrm>
          <a:custGeom>
            <a:avLst/>
            <a:gdLst/>
            <a:ahLst/>
            <a:cxnLst/>
            <a:rect l="l" t="t" r="r" b="b"/>
            <a:pathLst>
              <a:path w="74295" h="272415">
                <a:moveTo>
                  <a:pt x="74204" y="41043"/>
                </a:moveTo>
                <a:lnTo>
                  <a:pt x="31329" y="41043"/>
                </a:lnTo>
                <a:lnTo>
                  <a:pt x="31329" y="142900"/>
                </a:lnTo>
                <a:lnTo>
                  <a:pt x="30106" y="177734"/>
                </a:lnTo>
                <a:lnTo>
                  <a:pt x="27107" y="213299"/>
                </a:lnTo>
                <a:lnTo>
                  <a:pt x="23332" y="245943"/>
                </a:lnTo>
                <a:lnTo>
                  <a:pt x="19782" y="272016"/>
                </a:lnTo>
                <a:lnTo>
                  <a:pt x="47289" y="272016"/>
                </a:lnTo>
                <a:lnTo>
                  <a:pt x="57845" y="269909"/>
                </a:lnTo>
                <a:lnTo>
                  <a:pt x="66392" y="264152"/>
                </a:lnTo>
                <a:lnTo>
                  <a:pt x="72116" y="255586"/>
                </a:lnTo>
                <a:lnTo>
                  <a:pt x="74204" y="245054"/>
                </a:lnTo>
                <a:lnTo>
                  <a:pt x="74204" y="41043"/>
                </a:lnTo>
                <a:close/>
              </a:path>
              <a:path w="74295" h="272415">
                <a:moveTo>
                  <a:pt x="47289" y="0"/>
                </a:moveTo>
                <a:lnTo>
                  <a:pt x="0" y="0"/>
                </a:lnTo>
                <a:lnTo>
                  <a:pt x="0" y="124626"/>
                </a:lnTo>
                <a:lnTo>
                  <a:pt x="9457" y="124626"/>
                </a:lnTo>
                <a:lnTo>
                  <a:pt x="9457" y="36847"/>
                </a:lnTo>
                <a:lnTo>
                  <a:pt x="15644" y="32656"/>
                </a:lnTo>
                <a:lnTo>
                  <a:pt x="74204" y="32656"/>
                </a:lnTo>
                <a:lnTo>
                  <a:pt x="74204" y="27263"/>
                </a:lnTo>
                <a:lnTo>
                  <a:pt x="72116" y="16557"/>
                </a:lnTo>
                <a:lnTo>
                  <a:pt x="66392" y="7901"/>
                </a:lnTo>
                <a:lnTo>
                  <a:pt x="57845" y="2111"/>
                </a:lnTo>
                <a:lnTo>
                  <a:pt x="47289" y="0"/>
                </a:lnTo>
                <a:close/>
              </a:path>
              <a:path w="74295" h="272415">
                <a:moveTo>
                  <a:pt x="74204" y="32656"/>
                </a:moveTo>
                <a:lnTo>
                  <a:pt x="25417" y="32656"/>
                </a:lnTo>
                <a:lnTo>
                  <a:pt x="31013" y="36847"/>
                </a:lnTo>
                <a:lnTo>
                  <a:pt x="31329" y="41641"/>
                </a:lnTo>
                <a:lnTo>
                  <a:pt x="31329" y="41043"/>
                </a:lnTo>
                <a:lnTo>
                  <a:pt x="74204" y="41043"/>
                </a:lnTo>
                <a:lnTo>
                  <a:pt x="74204" y="32656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787267" y="6514476"/>
            <a:ext cx="85090" cy="272415"/>
          </a:xfrm>
          <a:custGeom>
            <a:avLst/>
            <a:gdLst/>
            <a:ahLst/>
            <a:cxnLst/>
            <a:rect l="l" t="t" r="r" b="b"/>
            <a:pathLst>
              <a:path w="85090" h="272415">
                <a:moveTo>
                  <a:pt x="81889" y="0"/>
                </a:moveTo>
                <a:lnTo>
                  <a:pt x="26876" y="0"/>
                </a:lnTo>
                <a:lnTo>
                  <a:pt x="16325" y="2111"/>
                </a:lnTo>
                <a:lnTo>
                  <a:pt x="7792" y="7901"/>
                </a:lnTo>
                <a:lnTo>
                  <a:pt x="2082" y="16557"/>
                </a:lnTo>
                <a:lnTo>
                  <a:pt x="0" y="27263"/>
                </a:lnTo>
                <a:lnTo>
                  <a:pt x="0" y="245054"/>
                </a:lnTo>
                <a:lnTo>
                  <a:pt x="2082" y="255586"/>
                </a:lnTo>
                <a:lnTo>
                  <a:pt x="7792" y="264152"/>
                </a:lnTo>
                <a:lnTo>
                  <a:pt x="16325" y="269909"/>
                </a:lnTo>
                <a:lnTo>
                  <a:pt x="26876" y="272016"/>
                </a:lnTo>
                <a:lnTo>
                  <a:pt x="84529" y="272016"/>
                </a:lnTo>
                <a:lnTo>
                  <a:pt x="84432" y="269909"/>
                </a:lnTo>
                <a:lnTo>
                  <a:pt x="81190" y="259625"/>
                </a:lnTo>
                <a:lnTo>
                  <a:pt x="72889" y="247039"/>
                </a:lnTo>
                <a:lnTo>
                  <a:pt x="62202" y="232935"/>
                </a:lnTo>
                <a:lnTo>
                  <a:pt x="51702" y="217793"/>
                </a:lnTo>
                <a:lnTo>
                  <a:pt x="41778" y="197726"/>
                </a:lnTo>
                <a:lnTo>
                  <a:pt x="31718" y="173418"/>
                </a:lnTo>
                <a:lnTo>
                  <a:pt x="23157" y="151525"/>
                </a:lnTo>
                <a:lnTo>
                  <a:pt x="17733" y="138704"/>
                </a:lnTo>
                <a:lnTo>
                  <a:pt x="13061" y="132128"/>
                </a:lnTo>
                <a:lnTo>
                  <a:pt x="7196" y="122715"/>
                </a:lnTo>
                <a:lnTo>
                  <a:pt x="5713" y="113807"/>
                </a:lnTo>
                <a:lnTo>
                  <a:pt x="14186" y="108746"/>
                </a:lnTo>
                <a:lnTo>
                  <a:pt x="81889" y="108746"/>
                </a:lnTo>
                <a:lnTo>
                  <a:pt x="81889" y="0"/>
                </a:lnTo>
                <a:close/>
              </a:path>
              <a:path w="85090" h="272415">
                <a:moveTo>
                  <a:pt x="81889" y="108746"/>
                </a:moveTo>
                <a:lnTo>
                  <a:pt x="14186" y="108746"/>
                </a:lnTo>
                <a:lnTo>
                  <a:pt x="33290" y="113868"/>
                </a:lnTo>
                <a:lnTo>
                  <a:pt x="48496" y="129718"/>
                </a:lnTo>
                <a:lnTo>
                  <a:pt x="59778" y="148937"/>
                </a:lnTo>
                <a:lnTo>
                  <a:pt x="67111" y="164168"/>
                </a:lnTo>
                <a:lnTo>
                  <a:pt x="74204" y="178550"/>
                </a:lnTo>
                <a:lnTo>
                  <a:pt x="81889" y="176750"/>
                </a:lnTo>
                <a:lnTo>
                  <a:pt x="81889" y="108746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860792" y="6512080"/>
            <a:ext cx="252729" cy="277495"/>
          </a:xfrm>
          <a:custGeom>
            <a:avLst/>
            <a:gdLst/>
            <a:ahLst/>
            <a:cxnLst/>
            <a:rect l="l" t="t" r="r" b="b"/>
            <a:pathLst>
              <a:path w="252729" h="277495">
                <a:moveTo>
                  <a:pt x="34882" y="21571"/>
                </a:moveTo>
                <a:lnTo>
                  <a:pt x="30448" y="21571"/>
                </a:lnTo>
                <a:lnTo>
                  <a:pt x="29857" y="21870"/>
                </a:lnTo>
                <a:lnTo>
                  <a:pt x="17833" y="26054"/>
                </a:lnTo>
                <a:lnTo>
                  <a:pt x="8388" y="34002"/>
                </a:lnTo>
                <a:lnTo>
                  <a:pt x="2212" y="44870"/>
                </a:lnTo>
                <a:lnTo>
                  <a:pt x="0" y="57816"/>
                </a:lnTo>
                <a:lnTo>
                  <a:pt x="58" y="240858"/>
                </a:lnTo>
                <a:lnTo>
                  <a:pt x="2808" y="254863"/>
                </a:lnTo>
                <a:lnTo>
                  <a:pt x="10494" y="266472"/>
                </a:lnTo>
                <a:lnTo>
                  <a:pt x="21949" y="274261"/>
                </a:lnTo>
                <a:lnTo>
                  <a:pt x="36065" y="277107"/>
                </a:lnTo>
                <a:lnTo>
                  <a:pt x="216391" y="277107"/>
                </a:lnTo>
                <a:lnTo>
                  <a:pt x="230507" y="274261"/>
                </a:lnTo>
                <a:lnTo>
                  <a:pt x="241962" y="266472"/>
                </a:lnTo>
                <a:lnTo>
                  <a:pt x="245830" y="260630"/>
                </a:lnTo>
                <a:lnTo>
                  <a:pt x="121793" y="260630"/>
                </a:lnTo>
                <a:lnTo>
                  <a:pt x="118246" y="258234"/>
                </a:lnTo>
                <a:lnTo>
                  <a:pt x="115882" y="254040"/>
                </a:lnTo>
                <a:lnTo>
                  <a:pt x="111744" y="246251"/>
                </a:lnTo>
                <a:lnTo>
                  <a:pt x="103464" y="240858"/>
                </a:lnTo>
                <a:lnTo>
                  <a:pt x="38725" y="240858"/>
                </a:lnTo>
                <a:lnTo>
                  <a:pt x="36065" y="238162"/>
                </a:lnTo>
                <a:lnTo>
                  <a:pt x="36065" y="160571"/>
                </a:lnTo>
                <a:lnTo>
                  <a:pt x="38430" y="157877"/>
                </a:lnTo>
                <a:lnTo>
                  <a:pt x="252457" y="157877"/>
                </a:lnTo>
                <a:lnTo>
                  <a:pt x="252457" y="65907"/>
                </a:lnTo>
                <a:lnTo>
                  <a:pt x="76269" y="65907"/>
                </a:lnTo>
                <a:lnTo>
                  <a:pt x="70358" y="63508"/>
                </a:lnTo>
                <a:lnTo>
                  <a:pt x="66512" y="59616"/>
                </a:lnTo>
                <a:lnTo>
                  <a:pt x="39612" y="25463"/>
                </a:lnTo>
                <a:lnTo>
                  <a:pt x="37543" y="23068"/>
                </a:lnTo>
                <a:lnTo>
                  <a:pt x="34882" y="21571"/>
                </a:lnTo>
                <a:close/>
              </a:path>
              <a:path w="252729" h="277495">
                <a:moveTo>
                  <a:pt x="252457" y="157877"/>
                </a:moveTo>
                <a:lnTo>
                  <a:pt x="214027" y="157877"/>
                </a:lnTo>
                <a:lnTo>
                  <a:pt x="216391" y="160272"/>
                </a:lnTo>
                <a:lnTo>
                  <a:pt x="216391" y="238162"/>
                </a:lnTo>
                <a:lnTo>
                  <a:pt x="213731" y="240858"/>
                </a:lnTo>
                <a:lnTo>
                  <a:pt x="162292" y="240858"/>
                </a:lnTo>
                <a:lnTo>
                  <a:pt x="155462" y="241832"/>
                </a:lnTo>
                <a:lnTo>
                  <a:pt x="149323" y="244603"/>
                </a:lnTo>
                <a:lnTo>
                  <a:pt x="144126" y="248947"/>
                </a:lnTo>
                <a:lnTo>
                  <a:pt x="140122" y="254639"/>
                </a:lnTo>
                <a:lnTo>
                  <a:pt x="138053" y="258234"/>
                </a:lnTo>
                <a:lnTo>
                  <a:pt x="134506" y="260630"/>
                </a:lnTo>
                <a:lnTo>
                  <a:pt x="245830" y="260630"/>
                </a:lnTo>
                <a:lnTo>
                  <a:pt x="249649" y="254863"/>
                </a:lnTo>
                <a:lnTo>
                  <a:pt x="252398" y="240858"/>
                </a:lnTo>
                <a:lnTo>
                  <a:pt x="252457" y="157877"/>
                </a:lnTo>
                <a:close/>
              </a:path>
              <a:path w="252729" h="277495">
                <a:moveTo>
                  <a:pt x="162292" y="157877"/>
                </a:moveTo>
                <a:lnTo>
                  <a:pt x="94302" y="157877"/>
                </a:lnTo>
                <a:lnTo>
                  <a:pt x="100967" y="158850"/>
                </a:lnTo>
                <a:lnTo>
                  <a:pt x="107050" y="161621"/>
                </a:lnTo>
                <a:lnTo>
                  <a:pt x="112302" y="165965"/>
                </a:lnTo>
                <a:lnTo>
                  <a:pt x="116473" y="171656"/>
                </a:lnTo>
                <a:lnTo>
                  <a:pt x="118246" y="175253"/>
                </a:lnTo>
                <a:lnTo>
                  <a:pt x="121793" y="177348"/>
                </a:lnTo>
                <a:lnTo>
                  <a:pt x="134506" y="177348"/>
                </a:lnTo>
                <a:lnTo>
                  <a:pt x="138053" y="175253"/>
                </a:lnTo>
                <a:lnTo>
                  <a:pt x="140417" y="171057"/>
                </a:lnTo>
                <a:lnTo>
                  <a:pt x="144251" y="165712"/>
                </a:lnTo>
                <a:lnTo>
                  <a:pt x="149360" y="161547"/>
                </a:lnTo>
                <a:lnTo>
                  <a:pt x="155466" y="158841"/>
                </a:lnTo>
                <a:lnTo>
                  <a:pt x="162292" y="157877"/>
                </a:lnTo>
                <a:close/>
              </a:path>
              <a:path w="252729" h="277495">
                <a:moveTo>
                  <a:pt x="107898" y="0"/>
                </a:moveTo>
                <a:lnTo>
                  <a:pt x="105829" y="0"/>
                </a:lnTo>
                <a:lnTo>
                  <a:pt x="104056" y="1496"/>
                </a:lnTo>
                <a:lnTo>
                  <a:pt x="104056" y="43737"/>
                </a:lnTo>
                <a:lnTo>
                  <a:pt x="102342" y="52383"/>
                </a:lnTo>
                <a:lnTo>
                  <a:pt x="97664" y="59428"/>
                </a:lnTo>
                <a:lnTo>
                  <a:pt x="90712" y="64170"/>
                </a:lnTo>
                <a:lnTo>
                  <a:pt x="82180" y="65907"/>
                </a:lnTo>
                <a:lnTo>
                  <a:pt x="170276" y="65907"/>
                </a:lnTo>
                <a:lnTo>
                  <a:pt x="145021" y="27255"/>
                </a:lnTo>
                <a:lnTo>
                  <a:pt x="136537" y="13667"/>
                </a:lnTo>
                <a:lnTo>
                  <a:pt x="123784" y="4179"/>
                </a:lnTo>
                <a:lnTo>
                  <a:pt x="107898" y="0"/>
                </a:lnTo>
                <a:close/>
              </a:path>
              <a:path w="252729" h="277495">
                <a:moveTo>
                  <a:pt x="222007" y="21571"/>
                </a:moveTo>
                <a:lnTo>
                  <a:pt x="217573" y="21571"/>
                </a:lnTo>
                <a:lnTo>
                  <a:pt x="214913" y="23068"/>
                </a:lnTo>
                <a:lnTo>
                  <a:pt x="212845" y="25463"/>
                </a:lnTo>
                <a:lnTo>
                  <a:pt x="185941" y="59616"/>
                </a:lnTo>
                <a:lnTo>
                  <a:pt x="181803" y="63508"/>
                </a:lnTo>
                <a:lnTo>
                  <a:pt x="176483" y="65907"/>
                </a:lnTo>
                <a:lnTo>
                  <a:pt x="252457" y="65907"/>
                </a:lnTo>
                <a:lnTo>
                  <a:pt x="252457" y="57816"/>
                </a:lnTo>
                <a:lnTo>
                  <a:pt x="250240" y="44870"/>
                </a:lnTo>
                <a:lnTo>
                  <a:pt x="244031" y="34002"/>
                </a:lnTo>
                <a:lnTo>
                  <a:pt x="234497" y="26054"/>
                </a:lnTo>
                <a:lnTo>
                  <a:pt x="222302" y="21870"/>
                </a:lnTo>
                <a:lnTo>
                  <a:pt x="222007" y="21571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1627" y="201168"/>
            <a:ext cx="1798320" cy="804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385316" y="201168"/>
            <a:ext cx="3806952" cy="8046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93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267558" y="6564208"/>
            <a:ext cx="363890" cy="1725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792981" y="6514476"/>
            <a:ext cx="213995" cy="272415"/>
          </a:xfrm>
          <a:custGeom>
            <a:avLst/>
            <a:gdLst/>
            <a:ahLst/>
            <a:cxnLst/>
            <a:rect l="l" t="t" r="r" b="b"/>
            <a:pathLst>
              <a:path w="213995" h="272415">
                <a:moveTo>
                  <a:pt x="8473" y="108746"/>
                </a:moveTo>
                <a:lnTo>
                  <a:pt x="0" y="113807"/>
                </a:lnTo>
                <a:lnTo>
                  <a:pt x="1483" y="122715"/>
                </a:lnTo>
                <a:lnTo>
                  <a:pt x="7348" y="132128"/>
                </a:lnTo>
                <a:lnTo>
                  <a:pt x="12019" y="138704"/>
                </a:lnTo>
                <a:lnTo>
                  <a:pt x="17444" y="151525"/>
                </a:lnTo>
                <a:lnTo>
                  <a:pt x="36065" y="197726"/>
                </a:lnTo>
                <a:lnTo>
                  <a:pt x="56488" y="232935"/>
                </a:lnTo>
                <a:lnTo>
                  <a:pt x="67176" y="247039"/>
                </a:lnTo>
                <a:lnTo>
                  <a:pt x="75476" y="259625"/>
                </a:lnTo>
                <a:lnTo>
                  <a:pt x="78816" y="270218"/>
                </a:lnTo>
                <a:lnTo>
                  <a:pt x="78816" y="272016"/>
                </a:lnTo>
                <a:lnTo>
                  <a:pt x="202083" y="272016"/>
                </a:lnTo>
                <a:lnTo>
                  <a:pt x="205633" y="245943"/>
                </a:lnTo>
                <a:lnTo>
                  <a:pt x="209408" y="213299"/>
                </a:lnTo>
                <a:lnTo>
                  <a:pt x="212338" y="178550"/>
                </a:lnTo>
                <a:lnTo>
                  <a:pt x="68491" y="178550"/>
                </a:lnTo>
                <a:lnTo>
                  <a:pt x="61397" y="164168"/>
                </a:lnTo>
                <a:lnTo>
                  <a:pt x="54064" y="148937"/>
                </a:lnTo>
                <a:lnTo>
                  <a:pt x="42782" y="129718"/>
                </a:lnTo>
                <a:lnTo>
                  <a:pt x="27576" y="113868"/>
                </a:lnTo>
                <a:lnTo>
                  <a:pt x="8473" y="108746"/>
                </a:lnTo>
                <a:close/>
              </a:path>
              <a:path w="213995" h="272415">
                <a:moveTo>
                  <a:pt x="182300" y="0"/>
                </a:moveTo>
                <a:lnTo>
                  <a:pt x="76175" y="0"/>
                </a:lnTo>
                <a:lnTo>
                  <a:pt x="76175" y="176750"/>
                </a:lnTo>
                <a:lnTo>
                  <a:pt x="68491" y="178550"/>
                </a:lnTo>
                <a:lnTo>
                  <a:pt x="212338" y="178550"/>
                </a:lnTo>
                <a:lnTo>
                  <a:pt x="212442" y="176750"/>
                </a:lnTo>
                <a:lnTo>
                  <a:pt x="213629" y="142900"/>
                </a:lnTo>
                <a:lnTo>
                  <a:pt x="213629" y="124626"/>
                </a:lnTo>
                <a:lnTo>
                  <a:pt x="182300" y="124626"/>
                </a:lnTo>
                <a:lnTo>
                  <a:pt x="182300" y="0"/>
                </a:lnTo>
                <a:close/>
              </a:path>
              <a:path w="213995" h="272415">
                <a:moveTo>
                  <a:pt x="207718" y="32656"/>
                </a:moveTo>
                <a:lnTo>
                  <a:pt x="197945" y="32656"/>
                </a:lnTo>
                <a:lnTo>
                  <a:pt x="191758" y="36847"/>
                </a:lnTo>
                <a:lnTo>
                  <a:pt x="191758" y="124626"/>
                </a:lnTo>
                <a:lnTo>
                  <a:pt x="213629" y="124626"/>
                </a:lnTo>
                <a:lnTo>
                  <a:pt x="213629" y="41641"/>
                </a:lnTo>
                <a:lnTo>
                  <a:pt x="213314" y="36847"/>
                </a:lnTo>
                <a:lnTo>
                  <a:pt x="207718" y="3265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887481" y="6514476"/>
            <a:ext cx="106991" cy="1554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75281" y="6514476"/>
            <a:ext cx="74295" cy="272415"/>
          </a:xfrm>
          <a:custGeom>
            <a:avLst/>
            <a:gdLst/>
            <a:ahLst/>
            <a:cxnLst/>
            <a:rect l="l" t="t" r="r" b="b"/>
            <a:pathLst>
              <a:path w="74295" h="272415">
                <a:moveTo>
                  <a:pt x="74204" y="41043"/>
                </a:moveTo>
                <a:lnTo>
                  <a:pt x="31329" y="41043"/>
                </a:lnTo>
                <a:lnTo>
                  <a:pt x="31329" y="142900"/>
                </a:lnTo>
                <a:lnTo>
                  <a:pt x="30106" y="177734"/>
                </a:lnTo>
                <a:lnTo>
                  <a:pt x="27107" y="213299"/>
                </a:lnTo>
                <a:lnTo>
                  <a:pt x="23332" y="245943"/>
                </a:lnTo>
                <a:lnTo>
                  <a:pt x="19782" y="272016"/>
                </a:lnTo>
                <a:lnTo>
                  <a:pt x="47289" y="272016"/>
                </a:lnTo>
                <a:lnTo>
                  <a:pt x="57845" y="269909"/>
                </a:lnTo>
                <a:lnTo>
                  <a:pt x="66392" y="264152"/>
                </a:lnTo>
                <a:lnTo>
                  <a:pt x="72116" y="255586"/>
                </a:lnTo>
                <a:lnTo>
                  <a:pt x="74204" y="245054"/>
                </a:lnTo>
                <a:lnTo>
                  <a:pt x="74204" y="41043"/>
                </a:lnTo>
                <a:close/>
              </a:path>
              <a:path w="74295" h="272415">
                <a:moveTo>
                  <a:pt x="47289" y="0"/>
                </a:moveTo>
                <a:lnTo>
                  <a:pt x="0" y="0"/>
                </a:lnTo>
                <a:lnTo>
                  <a:pt x="0" y="124626"/>
                </a:lnTo>
                <a:lnTo>
                  <a:pt x="9457" y="124626"/>
                </a:lnTo>
                <a:lnTo>
                  <a:pt x="9457" y="36847"/>
                </a:lnTo>
                <a:lnTo>
                  <a:pt x="15644" y="32656"/>
                </a:lnTo>
                <a:lnTo>
                  <a:pt x="74204" y="32656"/>
                </a:lnTo>
                <a:lnTo>
                  <a:pt x="74204" y="27263"/>
                </a:lnTo>
                <a:lnTo>
                  <a:pt x="72116" y="16557"/>
                </a:lnTo>
                <a:lnTo>
                  <a:pt x="66392" y="7901"/>
                </a:lnTo>
                <a:lnTo>
                  <a:pt x="57845" y="2111"/>
                </a:lnTo>
                <a:lnTo>
                  <a:pt x="47289" y="0"/>
                </a:lnTo>
                <a:close/>
              </a:path>
              <a:path w="74295" h="272415">
                <a:moveTo>
                  <a:pt x="74204" y="32656"/>
                </a:moveTo>
                <a:lnTo>
                  <a:pt x="25417" y="32656"/>
                </a:lnTo>
                <a:lnTo>
                  <a:pt x="31013" y="36847"/>
                </a:lnTo>
                <a:lnTo>
                  <a:pt x="31329" y="41641"/>
                </a:lnTo>
                <a:lnTo>
                  <a:pt x="31329" y="41043"/>
                </a:lnTo>
                <a:lnTo>
                  <a:pt x="74204" y="41043"/>
                </a:lnTo>
                <a:lnTo>
                  <a:pt x="74204" y="32656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787267" y="6514476"/>
            <a:ext cx="85090" cy="272415"/>
          </a:xfrm>
          <a:custGeom>
            <a:avLst/>
            <a:gdLst/>
            <a:ahLst/>
            <a:cxnLst/>
            <a:rect l="l" t="t" r="r" b="b"/>
            <a:pathLst>
              <a:path w="85090" h="272415">
                <a:moveTo>
                  <a:pt x="81889" y="0"/>
                </a:moveTo>
                <a:lnTo>
                  <a:pt x="26876" y="0"/>
                </a:lnTo>
                <a:lnTo>
                  <a:pt x="16325" y="2111"/>
                </a:lnTo>
                <a:lnTo>
                  <a:pt x="7792" y="7901"/>
                </a:lnTo>
                <a:lnTo>
                  <a:pt x="2082" y="16557"/>
                </a:lnTo>
                <a:lnTo>
                  <a:pt x="0" y="27263"/>
                </a:lnTo>
                <a:lnTo>
                  <a:pt x="0" y="245054"/>
                </a:lnTo>
                <a:lnTo>
                  <a:pt x="2082" y="255586"/>
                </a:lnTo>
                <a:lnTo>
                  <a:pt x="7792" y="264152"/>
                </a:lnTo>
                <a:lnTo>
                  <a:pt x="16325" y="269909"/>
                </a:lnTo>
                <a:lnTo>
                  <a:pt x="26876" y="272016"/>
                </a:lnTo>
                <a:lnTo>
                  <a:pt x="84529" y="272016"/>
                </a:lnTo>
                <a:lnTo>
                  <a:pt x="84432" y="269909"/>
                </a:lnTo>
                <a:lnTo>
                  <a:pt x="81190" y="259625"/>
                </a:lnTo>
                <a:lnTo>
                  <a:pt x="72889" y="247039"/>
                </a:lnTo>
                <a:lnTo>
                  <a:pt x="62202" y="232935"/>
                </a:lnTo>
                <a:lnTo>
                  <a:pt x="51702" y="217793"/>
                </a:lnTo>
                <a:lnTo>
                  <a:pt x="41778" y="197726"/>
                </a:lnTo>
                <a:lnTo>
                  <a:pt x="31718" y="173418"/>
                </a:lnTo>
                <a:lnTo>
                  <a:pt x="23157" y="151525"/>
                </a:lnTo>
                <a:lnTo>
                  <a:pt x="17733" y="138704"/>
                </a:lnTo>
                <a:lnTo>
                  <a:pt x="13061" y="132128"/>
                </a:lnTo>
                <a:lnTo>
                  <a:pt x="7196" y="122715"/>
                </a:lnTo>
                <a:lnTo>
                  <a:pt x="5713" y="113807"/>
                </a:lnTo>
                <a:lnTo>
                  <a:pt x="14186" y="108746"/>
                </a:lnTo>
                <a:lnTo>
                  <a:pt x="81889" y="108746"/>
                </a:lnTo>
                <a:lnTo>
                  <a:pt x="81889" y="0"/>
                </a:lnTo>
                <a:close/>
              </a:path>
              <a:path w="85090" h="272415">
                <a:moveTo>
                  <a:pt x="81889" y="108746"/>
                </a:moveTo>
                <a:lnTo>
                  <a:pt x="14186" y="108746"/>
                </a:lnTo>
                <a:lnTo>
                  <a:pt x="33290" y="113868"/>
                </a:lnTo>
                <a:lnTo>
                  <a:pt x="48496" y="129718"/>
                </a:lnTo>
                <a:lnTo>
                  <a:pt x="59778" y="148937"/>
                </a:lnTo>
                <a:lnTo>
                  <a:pt x="67111" y="164168"/>
                </a:lnTo>
                <a:lnTo>
                  <a:pt x="74204" y="178550"/>
                </a:lnTo>
                <a:lnTo>
                  <a:pt x="81889" y="176750"/>
                </a:lnTo>
                <a:lnTo>
                  <a:pt x="81889" y="108746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860792" y="6512080"/>
            <a:ext cx="252729" cy="277495"/>
          </a:xfrm>
          <a:custGeom>
            <a:avLst/>
            <a:gdLst/>
            <a:ahLst/>
            <a:cxnLst/>
            <a:rect l="l" t="t" r="r" b="b"/>
            <a:pathLst>
              <a:path w="252729" h="277495">
                <a:moveTo>
                  <a:pt x="34882" y="21571"/>
                </a:moveTo>
                <a:lnTo>
                  <a:pt x="30448" y="21571"/>
                </a:lnTo>
                <a:lnTo>
                  <a:pt x="29857" y="21870"/>
                </a:lnTo>
                <a:lnTo>
                  <a:pt x="17833" y="26054"/>
                </a:lnTo>
                <a:lnTo>
                  <a:pt x="8388" y="34002"/>
                </a:lnTo>
                <a:lnTo>
                  <a:pt x="2212" y="44870"/>
                </a:lnTo>
                <a:lnTo>
                  <a:pt x="0" y="57816"/>
                </a:lnTo>
                <a:lnTo>
                  <a:pt x="58" y="240858"/>
                </a:lnTo>
                <a:lnTo>
                  <a:pt x="2808" y="254863"/>
                </a:lnTo>
                <a:lnTo>
                  <a:pt x="10494" y="266472"/>
                </a:lnTo>
                <a:lnTo>
                  <a:pt x="21949" y="274261"/>
                </a:lnTo>
                <a:lnTo>
                  <a:pt x="36065" y="277107"/>
                </a:lnTo>
                <a:lnTo>
                  <a:pt x="216391" y="277107"/>
                </a:lnTo>
                <a:lnTo>
                  <a:pt x="230507" y="274261"/>
                </a:lnTo>
                <a:lnTo>
                  <a:pt x="241962" y="266472"/>
                </a:lnTo>
                <a:lnTo>
                  <a:pt x="245830" y="260630"/>
                </a:lnTo>
                <a:lnTo>
                  <a:pt x="121793" y="260630"/>
                </a:lnTo>
                <a:lnTo>
                  <a:pt x="118246" y="258234"/>
                </a:lnTo>
                <a:lnTo>
                  <a:pt x="115882" y="254040"/>
                </a:lnTo>
                <a:lnTo>
                  <a:pt x="111744" y="246251"/>
                </a:lnTo>
                <a:lnTo>
                  <a:pt x="103464" y="240858"/>
                </a:lnTo>
                <a:lnTo>
                  <a:pt x="38725" y="240858"/>
                </a:lnTo>
                <a:lnTo>
                  <a:pt x="36065" y="238162"/>
                </a:lnTo>
                <a:lnTo>
                  <a:pt x="36065" y="160571"/>
                </a:lnTo>
                <a:lnTo>
                  <a:pt x="38430" y="157877"/>
                </a:lnTo>
                <a:lnTo>
                  <a:pt x="252457" y="157877"/>
                </a:lnTo>
                <a:lnTo>
                  <a:pt x="252457" y="65907"/>
                </a:lnTo>
                <a:lnTo>
                  <a:pt x="76269" y="65907"/>
                </a:lnTo>
                <a:lnTo>
                  <a:pt x="70358" y="63508"/>
                </a:lnTo>
                <a:lnTo>
                  <a:pt x="66512" y="59616"/>
                </a:lnTo>
                <a:lnTo>
                  <a:pt x="39612" y="25463"/>
                </a:lnTo>
                <a:lnTo>
                  <a:pt x="37543" y="23068"/>
                </a:lnTo>
                <a:lnTo>
                  <a:pt x="34882" y="21571"/>
                </a:lnTo>
                <a:close/>
              </a:path>
              <a:path w="252729" h="277495">
                <a:moveTo>
                  <a:pt x="252457" y="157877"/>
                </a:moveTo>
                <a:lnTo>
                  <a:pt x="214027" y="157877"/>
                </a:lnTo>
                <a:lnTo>
                  <a:pt x="216391" y="160272"/>
                </a:lnTo>
                <a:lnTo>
                  <a:pt x="216391" y="238162"/>
                </a:lnTo>
                <a:lnTo>
                  <a:pt x="213731" y="240858"/>
                </a:lnTo>
                <a:lnTo>
                  <a:pt x="162292" y="240858"/>
                </a:lnTo>
                <a:lnTo>
                  <a:pt x="155462" y="241832"/>
                </a:lnTo>
                <a:lnTo>
                  <a:pt x="149323" y="244603"/>
                </a:lnTo>
                <a:lnTo>
                  <a:pt x="144126" y="248947"/>
                </a:lnTo>
                <a:lnTo>
                  <a:pt x="140122" y="254639"/>
                </a:lnTo>
                <a:lnTo>
                  <a:pt x="138053" y="258234"/>
                </a:lnTo>
                <a:lnTo>
                  <a:pt x="134506" y="260630"/>
                </a:lnTo>
                <a:lnTo>
                  <a:pt x="245830" y="260630"/>
                </a:lnTo>
                <a:lnTo>
                  <a:pt x="249649" y="254863"/>
                </a:lnTo>
                <a:lnTo>
                  <a:pt x="252398" y="240858"/>
                </a:lnTo>
                <a:lnTo>
                  <a:pt x="252457" y="157877"/>
                </a:lnTo>
                <a:close/>
              </a:path>
              <a:path w="252729" h="277495">
                <a:moveTo>
                  <a:pt x="162292" y="157877"/>
                </a:moveTo>
                <a:lnTo>
                  <a:pt x="94302" y="157877"/>
                </a:lnTo>
                <a:lnTo>
                  <a:pt x="100967" y="158850"/>
                </a:lnTo>
                <a:lnTo>
                  <a:pt x="107050" y="161621"/>
                </a:lnTo>
                <a:lnTo>
                  <a:pt x="112302" y="165965"/>
                </a:lnTo>
                <a:lnTo>
                  <a:pt x="116473" y="171656"/>
                </a:lnTo>
                <a:lnTo>
                  <a:pt x="118246" y="175253"/>
                </a:lnTo>
                <a:lnTo>
                  <a:pt x="121793" y="177348"/>
                </a:lnTo>
                <a:lnTo>
                  <a:pt x="134506" y="177348"/>
                </a:lnTo>
                <a:lnTo>
                  <a:pt x="138053" y="175253"/>
                </a:lnTo>
                <a:lnTo>
                  <a:pt x="140417" y="171057"/>
                </a:lnTo>
                <a:lnTo>
                  <a:pt x="144251" y="165712"/>
                </a:lnTo>
                <a:lnTo>
                  <a:pt x="149360" y="161547"/>
                </a:lnTo>
                <a:lnTo>
                  <a:pt x="155466" y="158841"/>
                </a:lnTo>
                <a:lnTo>
                  <a:pt x="162292" y="157877"/>
                </a:lnTo>
                <a:close/>
              </a:path>
              <a:path w="252729" h="277495">
                <a:moveTo>
                  <a:pt x="107898" y="0"/>
                </a:moveTo>
                <a:lnTo>
                  <a:pt x="105829" y="0"/>
                </a:lnTo>
                <a:lnTo>
                  <a:pt x="104056" y="1496"/>
                </a:lnTo>
                <a:lnTo>
                  <a:pt x="104056" y="43737"/>
                </a:lnTo>
                <a:lnTo>
                  <a:pt x="102342" y="52383"/>
                </a:lnTo>
                <a:lnTo>
                  <a:pt x="97664" y="59428"/>
                </a:lnTo>
                <a:lnTo>
                  <a:pt x="90712" y="64170"/>
                </a:lnTo>
                <a:lnTo>
                  <a:pt x="82180" y="65907"/>
                </a:lnTo>
                <a:lnTo>
                  <a:pt x="170276" y="65907"/>
                </a:lnTo>
                <a:lnTo>
                  <a:pt x="145021" y="27255"/>
                </a:lnTo>
                <a:lnTo>
                  <a:pt x="136537" y="13667"/>
                </a:lnTo>
                <a:lnTo>
                  <a:pt x="123784" y="4179"/>
                </a:lnTo>
                <a:lnTo>
                  <a:pt x="107898" y="0"/>
                </a:lnTo>
                <a:close/>
              </a:path>
              <a:path w="252729" h="277495">
                <a:moveTo>
                  <a:pt x="222007" y="21571"/>
                </a:moveTo>
                <a:lnTo>
                  <a:pt x="217573" y="21571"/>
                </a:lnTo>
                <a:lnTo>
                  <a:pt x="214913" y="23068"/>
                </a:lnTo>
                <a:lnTo>
                  <a:pt x="212845" y="25463"/>
                </a:lnTo>
                <a:lnTo>
                  <a:pt x="185941" y="59616"/>
                </a:lnTo>
                <a:lnTo>
                  <a:pt x="181803" y="63508"/>
                </a:lnTo>
                <a:lnTo>
                  <a:pt x="176483" y="65907"/>
                </a:lnTo>
                <a:lnTo>
                  <a:pt x="252457" y="65907"/>
                </a:lnTo>
                <a:lnTo>
                  <a:pt x="252457" y="57816"/>
                </a:lnTo>
                <a:lnTo>
                  <a:pt x="250240" y="44870"/>
                </a:lnTo>
                <a:lnTo>
                  <a:pt x="244031" y="34002"/>
                </a:lnTo>
                <a:lnTo>
                  <a:pt x="234497" y="26054"/>
                </a:lnTo>
                <a:lnTo>
                  <a:pt x="222302" y="21870"/>
                </a:lnTo>
                <a:lnTo>
                  <a:pt x="222007" y="21571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744" y="1572590"/>
            <a:ext cx="81605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06804"/>
            <a:ext cx="7752715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hyperlink" Target="mailto:bastiao@ua.pt" TargetMode="External"/><Relationship Id="rId11" Type="http://schemas.openxmlformats.org/officeDocument/2006/relationships/image" Target="../media/image2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hyperlink" Target="http://www.w3.org/TR/CSS21/selector.html" TargetMode="External"/><Relationship Id="rId10" Type="http://schemas.openxmlformats.org/officeDocument/2006/relationships/hyperlink" Target="http://www.w3schools.com/css/css_attribute_selectors.asp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jpg"/><Relationship Id="rId5" Type="http://schemas.openxmlformats.org/officeDocument/2006/relationships/image" Target="../media/image5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jpg"/><Relationship Id="rId14" Type="http://schemas.openxmlformats.org/officeDocument/2006/relationships/image" Target="../media/image7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jpg"/><Relationship Id="rId17" Type="http://schemas.openxmlformats.org/officeDocument/2006/relationships/image" Target="../media/image9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hyperlink" Target="http://nightwatchjs.org/" TargetMode="External"/><Relationship Id="rId4" Type="http://schemas.openxmlformats.org/officeDocument/2006/relationships/hyperlink" Target="http://www.slideshare.net/sethmcl/join-" TargetMode="External"/><Relationship Id="rId5" Type="http://schemas.openxmlformats.org/officeDocument/2006/relationships/hyperlink" Target="http://www.slideshare.net/bastiao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hyperlink" Target="mailto:bastiao@ua.pt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hyperlink" Target="http://goo.gl/Vq3WeO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hyperlink" Target="http://nightwatchjs.org/guide#theory-of-operation" TargetMode="External"/><Relationship Id="rId4" Type="http://schemas.openxmlformats.org/officeDocument/2006/relationships/hyperlink" Target="http://www.slideshare.net/sethmcl/join-the-darkside-" TargetMode="External"/><Relationship Id="rId5" Type="http://schemas.openxmlformats.org/officeDocument/2006/relationships/image" Target="../media/image4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53641" y="6415448"/>
            <a:ext cx="252729" cy="319405"/>
          </a:xfrm>
          <a:custGeom>
            <a:avLst/>
            <a:gdLst/>
            <a:ahLst/>
            <a:cxnLst/>
            <a:rect l="l" t="t" r="r" b="b"/>
            <a:pathLst>
              <a:path w="252729" h="319404">
                <a:moveTo>
                  <a:pt x="10009" y="127275"/>
                </a:moveTo>
                <a:lnTo>
                  <a:pt x="0" y="133213"/>
                </a:lnTo>
                <a:lnTo>
                  <a:pt x="1752" y="143666"/>
                </a:lnTo>
                <a:lnTo>
                  <a:pt x="8682" y="154714"/>
                </a:lnTo>
                <a:lnTo>
                  <a:pt x="14203" y="162433"/>
                </a:lnTo>
                <a:lnTo>
                  <a:pt x="20630" y="177480"/>
                </a:lnTo>
                <a:lnTo>
                  <a:pt x="42659" y="231701"/>
                </a:lnTo>
                <a:lnTo>
                  <a:pt x="66796" y="273025"/>
                </a:lnTo>
                <a:lnTo>
                  <a:pt x="79427" y="289577"/>
                </a:lnTo>
                <a:lnTo>
                  <a:pt x="89239" y="304349"/>
                </a:lnTo>
                <a:lnTo>
                  <a:pt x="93187" y="316781"/>
                </a:lnTo>
                <a:lnTo>
                  <a:pt x="93187" y="319242"/>
                </a:lnTo>
                <a:lnTo>
                  <a:pt x="238918" y="319242"/>
                </a:lnTo>
                <a:lnTo>
                  <a:pt x="243059" y="288439"/>
                </a:lnTo>
                <a:lnTo>
                  <a:pt x="247395" y="250022"/>
                </a:lnTo>
                <a:lnTo>
                  <a:pt x="250813" y="208242"/>
                </a:lnTo>
                <a:lnTo>
                  <a:pt x="250850" y="207150"/>
                </a:lnTo>
                <a:lnTo>
                  <a:pt x="88487" y="207150"/>
                </a:lnTo>
                <a:lnTo>
                  <a:pt x="84447" y="206029"/>
                </a:lnTo>
                <a:lnTo>
                  <a:pt x="78835" y="201744"/>
                </a:lnTo>
                <a:lnTo>
                  <a:pt x="72568" y="192319"/>
                </a:lnTo>
                <a:lnTo>
                  <a:pt x="63725" y="174442"/>
                </a:lnTo>
                <a:lnTo>
                  <a:pt x="50329" y="151885"/>
                </a:lnTo>
                <a:lnTo>
                  <a:pt x="32413" y="133284"/>
                </a:lnTo>
                <a:lnTo>
                  <a:pt x="10009" y="127275"/>
                </a:lnTo>
                <a:close/>
              </a:path>
              <a:path w="252729" h="319404">
                <a:moveTo>
                  <a:pt x="215502" y="0"/>
                </a:moveTo>
                <a:lnTo>
                  <a:pt x="90037" y="0"/>
                </a:lnTo>
                <a:lnTo>
                  <a:pt x="90038" y="207084"/>
                </a:lnTo>
                <a:lnTo>
                  <a:pt x="88487" y="207150"/>
                </a:lnTo>
                <a:lnTo>
                  <a:pt x="250850" y="207150"/>
                </a:lnTo>
                <a:lnTo>
                  <a:pt x="252200" y="167353"/>
                </a:lnTo>
                <a:lnTo>
                  <a:pt x="252199" y="145906"/>
                </a:lnTo>
                <a:lnTo>
                  <a:pt x="215503" y="145906"/>
                </a:lnTo>
                <a:lnTo>
                  <a:pt x="215502" y="0"/>
                </a:lnTo>
                <a:close/>
              </a:path>
              <a:path w="252729" h="319404">
                <a:moveTo>
                  <a:pt x="245561" y="37969"/>
                </a:moveTo>
                <a:lnTo>
                  <a:pt x="234025" y="37969"/>
                </a:lnTo>
                <a:lnTo>
                  <a:pt x="226339" y="42893"/>
                </a:lnTo>
                <a:lnTo>
                  <a:pt x="226339" y="145906"/>
                </a:lnTo>
                <a:lnTo>
                  <a:pt x="252199" y="145906"/>
                </a:lnTo>
                <a:lnTo>
                  <a:pt x="252199" y="42893"/>
                </a:lnTo>
                <a:lnTo>
                  <a:pt x="245561" y="3796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65347" y="6415448"/>
            <a:ext cx="126513" cy="182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69144" y="6415448"/>
            <a:ext cx="88265" cy="319405"/>
          </a:xfrm>
          <a:custGeom>
            <a:avLst/>
            <a:gdLst/>
            <a:ahLst/>
            <a:cxnLst/>
            <a:rect l="l" t="t" r="r" b="b"/>
            <a:pathLst>
              <a:path w="88265" h="319404">
                <a:moveTo>
                  <a:pt x="87719" y="37969"/>
                </a:moveTo>
                <a:lnTo>
                  <a:pt x="30058" y="37969"/>
                </a:lnTo>
                <a:lnTo>
                  <a:pt x="36697" y="42893"/>
                </a:lnTo>
                <a:lnTo>
                  <a:pt x="36697" y="167353"/>
                </a:lnTo>
                <a:lnTo>
                  <a:pt x="35310" y="208237"/>
                </a:lnTo>
                <a:lnTo>
                  <a:pt x="31892" y="249978"/>
                </a:lnTo>
                <a:lnTo>
                  <a:pt x="27556" y="288291"/>
                </a:lnTo>
                <a:lnTo>
                  <a:pt x="23415" y="318891"/>
                </a:lnTo>
                <a:lnTo>
                  <a:pt x="55919" y="318891"/>
                </a:lnTo>
                <a:lnTo>
                  <a:pt x="68260" y="316419"/>
                </a:lnTo>
                <a:lnTo>
                  <a:pt x="78373" y="309661"/>
                </a:lnTo>
                <a:lnTo>
                  <a:pt x="85208" y="299608"/>
                </a:lnTo>
                <a:lnTo>
                  <a:pt x="87720" y="287248"/>
                </a:lnTo>
                <a:lnTo>
                  <a:pt x="87719" y="37969"/>
                </a:lnTo>
                <a:close/>
              </a:path>
              <a:path w="88265" h="319404">
                <a:moveTo>
                  <a:pt x="55918" y="0"/>
                </a:moveTo>
                <a:lnTo>
                  <a:pt x="0" y="0"/>
                </a:lnTo>
                <a:lnTo>
                  <a:pt x="0" y="145906"/>
                </a:lnTo>
                <a:lnTo>
                  <a:pt x="10836" y="145906"/>
                </a:lnTo>
                <a:lnTo>
                  <a:pt x="10836" y="42893"/>
                </a:lnTo>
                <a:lnTo>
                  <a:pt x="18523" y="37969"/>
                </a:lnTo>
                <a:lnTo>
                  <a:pt x="87719" y="37969"/>
                </a:lnTo>
                <a:lnTo>
                  <a:pt x="87719" y="31643"/>
                </a:lnTo>
                <a:lnTo>
                  <a:pt x="85208" y="19133"/>
                </a:lnTo>
                <a:lnTo>
                  <a:pt x="78372" y="9096"/>
                </a:lnTo>
                <a:lnTo>
                  <a:pt x="68260" y="2422"/>
                </a:lnTo>
                <a:lnTo>
                  <a:pt x="55918" y="0"/>
                </a:lnTo>
                <a:close/>
              </a:path>
            </a:pathLst>
          </a:custGeom>
          <a:solidFill>
            <a:srgbClr val="2C4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6875" y="6415448"/>
            <a:ext cx="100330" cy="319405"/>
          </a:xfrm>
          <a:custGeom>
            <a:avLst/>
            <a:gdLst/>
            <a:ahLst/>
            <a:cxnLst/>
            <a:rect l="l" t="t" r="r" b="b"/>
            <a:pathLst>
              <a:path w="100329" h="319404">
                <a:moveTo>
                  <a:pt x="96804" y="0"/>
                </a:moveTo>
                <a:lnTo>
                  <a:pt x="31453" y="0"/>
                </a:lnTo>
                <a:lnTo>
                  <a:pt x="19166" y="2422"/>
                </a:lnTo>
                <a:lnTo>
                  <a:pt x="9173" y="9096"/>
                </a:lnTo>
                <a:lnTo>
                  <a:pt x="2457" y="19133"/>
                </a:lnTo>
                <a:lnTo>
                  <a:pt x="0" y="31643"/>
                </a:lnTo>
                <a:lnTo>
                  <a:pt x="0" y="287248"/>
                </a:lnTo>
                <a:lnTo>
                  <a:pt x="2457" y="299663"/>
                </a:lnTo>
                <a:lnTo>
                  <a:pt x="9174" y="309837"/>
                </a:lnTo>
                <a:lnTo>
                  <a:pt x="19167" y="316715"/>
                </a:lnTo>
                <a:lnTo>
                  <a:pt x="31454" y="319242"/>
                </a:lnTo>
                <a:lnTo>
                  <a:pt x="99954" y="319242"/>
                </a:lnTo>
                <a:lnTo>
                  <a:pt x="99933" y="316715"/>
                </a:lnTo>
                <a:lnTo>
                  <a:pt x="96006" y="304349"/>
                </a:lnTo>
                <a:lnTo>
                  <a:pt x="86193" y="289577"/>
                </a:lnTo>
                <a:lnTo>
                  <a:pt x="73562" y="273025"/>
                </a:lnTo>
                <a:lnTo>
                  <a:pt x="61160" y="255254"/>
                </a:lnTo>
                <a:lnTo>
                  <a:pt x="49425" y="231701"/>
                </a:lnTo>
                <a:lnTo>
                  <a:pt x="37526" y="203173"/>
                </a:lnTo>
                <a:lnTo>
                  <a:pt x="27396" y="177480"/>
                </a:lnTo>
                <a:lnTo>
                  <a:pt x="20969" y="162433"/>
                </a:lnTo>
                <a:lnTo>
                  <a:pt x="15448" y="154714"/>
                </a:lnTo>
                <a:lnTo>
                  <a:pt x="8518" y="143666"/>
                </a:lnTo>
                <a:lnTo>
                  <a:pt x="6766" y="133213"/>
                </a:lnTo>
                <a:lnTo>
                  <a:pt x="16775" y="127275"/>
                </a:lnTo>
                <a:lnTo>
                  <a:pt x="96804" y="127275"/>
                </a:lnTo>
                <a:lnTo>
                  <a:pt x="96804" y="0"/>
                </a:lnTo>
                <a:close/>
              </a:path>
              <a:path w="100329" h="319404">
                <a:moveTo>
                  <a:pt x="96804" y="127275"/>
                </a:moveTo>
                <a:lnTo>
                  <a:pt x="16775" y="127275"/>
                </a:lnTo>
                <a:lnTo>
                  <a:pt x="39179" y="133284"/>
                </a:lnTo>
                <a:lnTo>
                  <a:pt x="57096" y="151885"/>
                </a:lnTo>
                <a:lnTo>
                  <a:pt x="70491" y="174442"/>
                </a:lnTo>
                <a:lnTo>
                  <a:pt x="79334" y="192319"/>
                </a:lnTo>
                <a:lnTo>
                  <a:pt x="85601" y="201744"/>
                </a:lnTo>
                <a:lnTo>
                  <a:pt x="91213" y="206029"/>
                </a:lnTo>
                <a:lnTo>
                  <a:pt x="95254" y="207150"/>
                </a:lnTo>
                <a:lnTo>
                  <a:pt x="96804" y="207084"/>
                </a:lnTo>
                <a:lnTo>
                  <a:pt x="96804" y="127275"/>
                </a:lnTo>
                <a:close/>
              </a:path>
            </a:pathLst>
          </a:custGeom>
          <a:solidFill>
            <a:srgbClr val="2C4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09288" y="6591943"/>
            <a:ext cx="309285" cy="114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85334" y="6648904"/>
            <a:ext cx="1849802" cy="71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914" y="6577596"/>
            <a:ext cx="527403" cy="156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25139" y="6417569"/>
            <a:ext cx="290830" cy="315595"/>
          </a:xfrm>
          <a:custGeom>
            <a:avLst/>
            <a:gdLst/>
            <a:ahLst/>
            <a:cxnLst/>
            <a:rect l="l" t="t" r="r" b="b"/>
            <a:pathLst>
              <a:path w="290829" h="315595">
                <a:moveTo>
                  <a:pt x="40100" y="24854"/>
                </a:moveTo>
                <a:lnTo>
                  <a:pt x="34323" y="24854"/>
                </a:lnTo>
                <a:lnTo>
                  <a:pt x="20501" y="29663"/>
                </a:lnTo>
                <a:lnTo>
                  <a:pt x="9642" y="38813"/>
                </a:lnTo>
                <a:lnTo>
                  <a:pt x="2543" y="51284"/>
                </a:lnTo>
                <a:lnTo>
                  <a:pt x="0" y="66052"/>
                </a:lnTo>
                <a:lnTo>
                  <a:pt x="67" y="274086"/>
                </a:lnTo>
                <a:lnTo>
                  <a:pt x="3228" y="290003"/>
                </a:lnTo>
                <a:lnTo>
                  <a:pt x="12064" y="303197"/>
                </a:lnTo>
                <a:lnTo>
                  <a:pt x="25232" y="312049"/>
                </a:lnTo>
                <a:lnTo>
                  <a:pt x="41459" y="315284"/>
                </a:lnTo>
                <a:lnTo>
                  <a:pt x="248759" y="315284"/>
                </a:lnTo>
                <a:lnTo>
                  <a:pt x="264984" y="312049"/>
                </a:lnTo>
                <a:lnTo>
                  <a:pt x="278152" y="303197"/>
                </a:lnTo>
                <a:lnTo>
                  <a:pt x="282827" y="296217"/>
                </a:lnTo>
                <a:lnTo>
                  <a:pt x="140011" y="296217"/>
                </a:lnTo>
                <a:lnTo>
                  <a:pt x="135934" y="293833"/>
                </a:lnTo>
                <a:lnTo>
                  <a:pt x="108407" y="274086"/>
                </a:lnTo>
                <a:lnTo>
                  <a:pt x="44518" y="274086"/>
                </a:lnTo>
                <a:lnTo>
                  <a:pt x="41459" y="271022"/>
                </a:lnTo>
                <a:lnTo>
                  <a:pt x="41459" y="182839"/>
                </a:lnTo>
                <a:lnTo>
                  <a:pt x="44178" y="179430"/>
                </a:lnTo>
                <a:lnTo>
                  <a:pt x="290216" y="179430"/>
                </a:lnTo>
                <a:lnTo>
                  <a:pt x="290216" y="75247"/>
                </a:lnTo>
                <a:lnTo>
                  <a:pt x="87676" y="75247"/>
                </a:lnTo>
                <a:lnTo>
                  <a:pt x="80881" y="72520"/>
                </a:lnTo>
                <a:lnTo>
                  <a:pt x="76463" y="68094"/>
                </a:lnTo>
                <a:lnTo>
                  <a:pt x="45539" y="29279"/>
                </a:lnTo>
                <a:lnTo>
                  <a:pt x="43158" y="26556"/>
                </a:lnTo>
                <a:lnTo>
                  <a:pt x="40100" y="24854"/>
                </a:lnTo>
                <a:close/>
              </a:path>
              <a:path w="290829" h="315595">
                <a:moveTo>
                  <a:pt x="290216" y="179430"/>
                </a:moveTo>
                <a:lnTo>
                  <a:pt x="186566" y="179430"/>
                </a:lnTo>
                <a:lnTo>
                  <a:pt x="242298" y="179775"/>
                </a:lnTo>
                <a:lnTo>
                  <a:pt x="246040" y="179775"/>
                </a:lnTo>
                <a:lnTo>
                  <a:pt x="248759" y="182498"/>
                </a:lnTo>
                <a:lnTo>
                  <a:pt x="248759" y="271022"/>
                </a:lnTo>
                <a:lnTo>
                  <a:pt x="245701" y="274086"/>
                </a:lnTo>
                <a:lnTo>
                  <a:pt x="186566" y="274086"/>
                </a:lnTo>
                <a:lnTo>
                  <a:pt x="178714" y="275192"/>
                </a:lnTo>
                <a:lnTo>
                  <a:pt x="171658" y="278342"/>
                </a:lnTo>
                <a:lnTo>
                  <a:pt x="165685" y="283279"/>
                </a:lnTo>
                <a:lnTo>
                  <a:pt x="161082" y="289748"/>
                </a:lnTo>
                <a:lnTo>
                  <a:pt x="158704" y="293833"/>
                </a:lnTo>
                <a:lnTo>
                  <a:pt x="154622" y="296217"/>
                </a:lnTo>
                <a:lnTo>
                  <a:pt x="282827" y="296217"/>
                </a:lnTo>
                <a:lnTo>
                  <a:pt x="286988" y="290003"/>
                </a:lnTo>
                <a:lnTo>
                  <a:pt x="290149" y="274086"/>
                </a:lnTo>
                <a:lnTo>
                  <a:pt x="290216" y="179430"/>
                </a:lnTo>
                <a:close/>
              </a:path>
              <a:path w="290829" h="315595">
                <a:moveTo>
                  <a:pt x="186566" y="179430"/>
                </a:moveTo>
                <a:lnTo>
                  <a:pt x="108407" y="179430"/>
                </a:lnTo>
                <a:lnTo>
                  <a:pt x="116068" y="180542"/>
                </a:lnTo>
                <a:lnTo>
                  <a:pt x="123061" y="183730"/>
                </a:lnTo>
                <a:lnTo>
                  <a:pt x="129099" y="188768"/>
                </a:lnTo>
                <a:lnTo>
                  <a:pt x="133895" y="195434"/>
                </a:lnTo>
                <a:lnTo>
                  <a:pt x="135934" y="199178"/>
                </a:lnTo>
                <a:lnTo>
                  <a:pt x="140011" y="201906"/>
                </a:lnTo>
                <a:lnTo>
                  <a:pt x="154622" y="201906"/>
                </a:lnTo>
                <a:lnTo>
                  <a:pt x="158704" y="199178"/>
                </a:lnTo>
                <a:lnTo>
                  <a:pt x="161422" y="194753"/>
                </a:lnTo>
                <a:lnTo>
                  <a:pt x="165828" y="188481"/>
                </a:lnTo>
                <a:lnTo>
                  <a:pt x="171700" y="183645"/>
                </a:lnTo>
                <a:lnTo>
                  <a:pt x="178719" y="180532"/>
                </a:lnTo>
                <a:lnTo>
                  <a:pt x="186566" y="179430"/>
                </a:lnTo>
                <a:close/>
              </a:path>
              <a:path w="290829" h="315595">
                <a:moveTo>
                  <a:pt x="124037" y="0"/>
                </a:moveTo>
                <a:lnTo>
                  <a:pt x="121658" y="0"/>
                </a:lnTo>
                <a:lnTo>
                  <a:pt x="119620" y="1702"/>
                </a:lnTo>
                <a:lnTo>
                  <a:pt x="119620" y="50048"/>
                </a:lnTo>
                <a:lnTo>
                  <a:pt x="117650" y="59876"/>
                </a:lnTo>
                <a:lnTo>
                  <a:pt x="112272" y="67883"/>
                </a:lnTo>
                <a:lnTo>
                  <a:pt x="104280" y="73273"/>
                </a:lnTo>
                <a:lnTo>
                  <a:pt x="94472" y="75247"/>
                </a:lnTo>
                <a:lnTo>
                  <a:pt x="195744" y="75247"/>
                </a:lnTo>
                <a:lnTo>
                  <a:pt x="166714" y="31168"/>
                </a:lnTo>
                <a:lnTo>
                  <a:pt x="156959" y="15704"/>
                </a:lnTo>
                <a:lnTo>
                  <a:pt x="142298" y="4899"/>
                </a:lnTo>
                <a:lnTo>
                  <a:pt x="124037" y="0"/>
                </a:lnTo>
                <a:close/>
              </a:path>
              <a:path w="290829" h="315595">
                <a:moveTo>
                  <a:pt x="255554" y="24854"/>
                </a:moveTo>
                <a:lnTo>
                  <a:pt x="250118" y="24854"/>
                </a:lnTo>
                <a:lnTo>
                  <a:pt x="247060" y="26556"/>
                </a:lnTo>
                <a:lnTo>
                  <a:pt x="244681" y="29279"/>
                </a:lnTo>
                <a:lnTo>
                  <a:pt x="213752" y="68094"/>
                </a:lnTo>
                <a:lnTo>
                  <a:pt x="208995" y="72520"/>
                </a:lnTo>
                <a:lnTo>
                  <a:pt x="202879" y="75247"/>
                </a:lnTo>
                <a:lnTo>
                  <a:pt x="290216" y="75247"/>
                </a:lnTo>
                <a:lnTo>
                  <a:pt x="290216" y="66052"/>
                </a:lnTo>
                <a:lnTo>
                  <a:pt x="287668" y="51284"/>
                </a:lnTo>
                <a:lnTo>
                  <a:pt x="280532" y="38813"/>
                </a:lnTo>
                <a:lnTo>
                  <a:pt x="269573" y="29663"/>
                </a:lnTo>
                <a:lnTo>
                  <a:pt x="255554" y="2485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34611" y="6415556"/>
            <a:ext cx="151795" cy="231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12240" y="6428443"/>
            <a:ext cx="260394" cy="218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13002" y="6477993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748"/>
                </a:lnTo>
              </a:path>
            </a:pathLst>
          </a:custGeom>
          <a:ln w="36334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4835" y="6415556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89">
                <a:moveTo>
                  <a:pt x="36334" y="0"/>
                </a:moveTo>
                <a:lnTo>
                  <a:pt x="0" y="0"/>
                </a:lnTo>
                <a:lnTo>
                  <a:pt x="0" y="34236"/>
                </a:lnTo>
                <a:lnTo>
                  <a:pt x="36334" y="34236"/>
                </a:lnTo>
                <a:lnTo>
                  <a:pt x="363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23999" y="6445765"/>
            <a:ext cx="1274414" cy="2888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91744" y="1594230"/>
            <a:ext cx="51282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Frameworks </a:t>
            </a:r>
            <a:r>
              <a:rPr dirty="0" sz="1800">
                <a:latin typeface="Verdana"/>
                <a:cs typeface="Verdana"/>
              </a:rPr>
              <a:t>for </a:t>
            </a:r>
            <a:r>
              <a:rPr dirty="0" sz="1800" spc="-5">
                <a:latin typeface="Verdana"/>
                <a:cs typeface="Verdana"/>
              </a:rPr>
              <a:t>Browser Automation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744" y="2600325"/>
            <a:ext cx="3131820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9F17"/>
                </a:solidFill>
                <a:latin typeface="Verdana"/>
                <a:cs typeface="Verdana"/>
              </a:rPr>
              <a:t>Luís A. </a:t>
            </a:r>
            <a:r>
              <a:rPr dirty="0" sz="2400" spc="-5">
                <a:solidFill>
                  <a:srgbClr val="FF9F17"/>
                </a:solidFill>
                <a:latin typeface="Verdana"/>
                <a:cs typeface="Verdana"/>
              </a:rPr>
              <a:t>Bastião</a:t>
            </a:r>
            <a:r>
              <a:rPr dirty="0" sz="2400" spc="-40">
                <a:solidFill>
                  <a:srgbClr val="FF9F17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9F17"/>
                </a:solidFill>
                <a:latin typeface="Verdana"/>
                <a:cs typeface="Verdana"/>
              </a:rPr>
              <a:t>Silva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86042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University of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Aveiro 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DETI /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IEETA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  <a:hlinkClick r:id="rId10"/>
              </a:rPr>
              <a:t>bastiao@ua.pt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34328" y="5032247"/>
            <a:ext cx="2101596" cy="11826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5007864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45370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 b="1">
                <a:latin typeface="Verdana"/>
                <a:cs typeface="Verdana"/>
              </a:rPr>
              <a:t>Test </a:t>
            </a:r>
            <a:r>
              <a:rPr dirty="0" spc="35" b="1">
                <a:latin typeface="Verdana"/>
                <a:cs typeface="Verdana"/>
              </a:rPr>
              <a:t>sample</a:t>
            </a:r>
            <a:r>
              <a:rPr dirty="0" spc="130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8320" algn="l"/>
              </a:tabLst>
            </a:pPr>
            <a:r>
              <a:rPr dirty="0" spc="-10"/>
              <a:t>Open Browser</a:t>
            </a:r>
            <a:r>
              <a:rPr dirty="0" spc="40"/>
              <a:t> </a:t>
            </a:r>
            <a:r>
              <a:rPr dirty="0" spc="-5"/>
              <a:t>URL</a:t>
            </a: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8320" algn="l"/>
              </a:tabLst>
            </a:pPr>
            <a:r>
              <a:rPr dirty="0" spc="-5"/>
              <a:t>Locate </a:t>
            </a:r>
            <a:r>
              <a:rPr dirty="0" spc="-10"/>
              <a:t>the username </a:t>
            </a:r>
            <a:r>
              <a:rPr dirty="0" spc="-5"/>
              <a:t>field and fill </a:t>
            </a:r>
            <a:r>
              <a:rPr dirty="0" spc="-10"/>
              <a:t>it</a:t>
            </a:r>
            <a:r>
              <a:rPr dirty="0" spc="130"/>
              <a:t> </a:t>
            </a:r>
            <a:r>
              <a:rPr dirty="0" spc="-10"/>
              <a:t>with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10"/>
              <a:t>3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10"/>
              <a:t>4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pc="-10"/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4191" y="2442842"/>
            <a:ext cx="7644765" cy="239522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10"/>
              </a:spcBef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“admin”</a:t>
            </a:r>
            <a:endParaRPr sz="2800">
              <a:latin typeface="Verdana"/>
              <a:cs typeface="Verdana"/>
            </a:endParaRPr>
          </a:p>
          <a:p>
            <a:pPr marL="289560" marR="635000" indent="-29019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.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Find the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password field and fill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it with  </a:t>
            </a:r>
            <a:r>
              <a:rPr dirty="0" sz="2800" spc="-40">
                <a:solidFill>
                  <a:srgbClr val="17375E"/>
                </a:solidFill>
                <a:latin typeface="Verdana"/>
                <a:cs typeface="Verdana"/>
              </a:rPr>
              <a:t>“doNotGiveATry”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.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Find the Login button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and</a:t>
            </a:r>
            <a:r>
              <a:rPr dirty="0" sz="2800" spc="41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submit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. </a:t>
            </a:r>
            <a:r>
              <a:rPr dirty="0" sz="2800" spc="-30">
                <a:solidFill>
                  <a:srgbClr val="17375E"/>
                </a:solidFill>
                <a:latin typeface="Verdana"/>
                <a:cs typeface="Verdana"/>
              </a:rPr>
              <a:t>Verify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the output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to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check if it</a:t>
            </a:r>
            <a:r>
              <a:rPr dirty="0" sz="2800" spc="43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successes.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2249170"/>
            <a:ext cx="8229600" cy="2809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2163" y="3442715"/>
            <a:ext cx="5777484" cy="434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3886" y="3481578"/>
            <a:ext cx="5654040" cy="311150"/>
          </a:xfrm>
          <a:custGeom>
            <a:avLst/>
            <a:gdLst/>
            <a:ahLst/>
            <a:cxnLst/>
            <a:rect l="l" t="t" r="r" b="b"/>
            <a:pathLst>
              <a:path w="5654040" h="311150">
                <a:moveTo>
                  <a:pt x="0" y="310896"/>
                </a:moveTo>
                <a:lnTo>
                  <a:pt x="5654040" y="310896"/>
                </a:lnTo>
                <a:lnTo>
                  <a:pt x="565404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12163" y="3915155"/>
            <a:ext cx="5777484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3886" y="3954017"/>
            <a:ext cx="5654040" cy="242570"/>
          </a:xfrm>
          <a:custGeom>
            <a:avLst/>
            <a:gdLst/>
            <a:ahLst/>
            <a:cxnLst/>
            <a:rect l="l" t="t" r="r" b="b"/>
            <a:pathLst>
              <a:path w="5654040" h="242570">
                <a:moveTo>
                  <a:pt x="0" y="242316"/>
                </a:moveTo>
                <a:lnTo>
                  <a:pt x="5654040" y="242316"/>
                </a:lnTo>
                <a:lnTo>
                  <a:pt x="565404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12163" y="4101084"/>
            <a:ext cx="7437120" cy="434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3886" y="4139946"/>
            <a:ext cx="7313930" cy="311150"/>
          </a:xfrm>
          <a:custGeom>
            <a:avLst/>
            <a:gdLst/>
            <a:ahLst/>
            <a:cxnLst/>
            <a:rect l="l" t="t" r="r" b="b"/>
            <a:pathLst>
              <a:path w="7313930" h="311150">
                <a:moveTo>
                  <a:pt x="0" y="310895"/>
                </a:moveTo>
                <a:lnTo>
                  <a:pt x="7313675" y="310895"/>
                </a:lnTo>
                <a:lnTo>
                  <a:pt x="7313675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1084" y="5244084"/>
            <a:ext cx="7290816" cy="1392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8327" y="5268467"/>
            <a:ext cx="7196328" cy="1298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38327" y="5268467"/>
            <a:ext cx="7196455" cy="129857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Calibri"/>
                <a:cs typeface="Calibri"/>
              </a:rPr>
              <a:t>You </a:t>
            </a:r>
            <a:r>
              <a:rPr dirty="0" sz="1800">
                <a:latin typeface="Calibri"/>
                <a:cs typeface="Calibri"/>
              </a:rPr>
              <a:t>need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know </a:t>
            </a:r>
            <a:r>
              <a:rPr dirty="0" sz="1800" spc="-10">
                <a:latin typeface="Calibri"/>
                <a:cs typeface="Calibri"/>
              </a:rPr>
              <a:t>Javascript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how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use CSS or </a:t>
            </a:r>
            <a:r>
              <a:rPr dirty="0" sz="1800" spc="-5">
                <a:latin typeface="Calibri"/>
                <a:cs typeface="Calibri"/>
              </a:rPr>
              <a:t>Xpath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Selectors.</a:t>
            </a:r>
            <a:endParaRPr sz="1800">
              <a:latin typeface="Calibri"/>
              <a:cs typeface="Calibri"/>
            </a:endParaRPr>
          </a:p>
          <a:p>
            <a:pPr algn="ctr" marL="256540" marR="24892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You </a:t>
            </a:r>
            <a:r>
              <a:rPr dirty="0" sz="1800" spc="-5">
                <a:latin typeface="Calibri"/>
                <a:cs typeface="Calibri"/>
              </a:rPr>
              <a:t>can learn </a:t>
            </a:r>
            <a:r>
              <a:rPr dirty="0" sz="1800">
                <a:latin typeface="Calibri"/>
                <a:cs typeface="Calibri"/>
              </a:rPr>
              <a:t>about </a:t>
            </a:r>
            <a:r>
              <a:rPr dirty="0" sz="1800" spc="-5">
                <a:latin typeface="Calibri"/>
                <a:cs typeface="Calibri"/>
              </a:rPr>
              <a:t>it </a:t>
            </a:r>
            <a:r>
              <a:rPr dirty="0" sz="1800" spc="-10">
                <a:latin typeface="Calibri"/>
                <a:cs typeface="Calibri"/>
              </a:rPr>
              <a:t>here: </a:t>
            </a:r>
            <a:r>
              <a:rPr dirty="0" sz="1800" spc="-15">
                <a:latin typeface="Calibri"/>
                <a:cs typeface="Calibri"/>
                <a:hlinkClick r:id="rId9"/>
              </a:rPr>
              <a:t>http://www.w3.org/TR/CSS21/selector.html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  <a:hlinkClick r:id="rId10"/>
              </a:rPr>
              <a:t>http://www.w3schools.com/css/css_attribute_selectors.asp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284073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63367" y="201168"/>
            <a:ext cx="3561587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54489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 b="1">
                <a:latin typeface="Verdana"/>
                <a:cs typeface="Verdana"/>
              </a:rPr>
              <a:t>Assertation </a:t>
            </a:r>
            <a:r>
              <a:rPr dirty="0" spc="20" b="1">
                <a:latin typeface="Verdana"/>
                <a:cs typeface="Verdana"/>
              </a:rPr>
              <a:t>or</a:t>
            </a:r>
            <a:r>
              <a:rPr dirty="0" spc="195" b="1">
                <a:latin typeface="Verdana"/>
                <a:cs typeface="Verdana"/>
              </a:rPr>
              <a:t> </a:t>
            </a:r>
            <a:r>
              <a:rPr dirty="0" spc="40" b="1">
                <a:latin typeface="Verdana"/>
                <a:cs typeface="Verdana"/>
              </a:rPr>
              <a:t>Verification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406783"/>
            <a:ext cx="7348220" cy="13436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assert.title(‘automated tests</a:t>
            </a:r>
            <a:r>
              <a:rPr dirty="0" sz="2800" spc="8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rocks’)</a:t>
            </a:r>
            <a:endParaRPr sz="2800">
              <a:latin typeface="Verdana"/>
              <a:cs typeface="Verdan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17375E"/>
                </a:solidFill>
                <a:latin typeface="Arial"/>
                <a:cs typeface="Arial"/>
              </a:rPr>
              <a:t>–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If </a:t>
            </a:r>
            <a:r>
              <a:rPr dirty="0" sz="2400" spc="-5">
                <a:solidFill>
                  <a:srgbClr val="12284A"/>
                </a:solidFill>
                <a:latin typeface="Verdana"/>
                <a:cs typeface="Verdana"/>
              </a:rPr>
              <a:t>false, </a:t>
            </a:r>
            <a:r>
              <a:rPr dirty="0" sz="2400" spc="-10">
                <a:solidFill>
                  <a:srgbClr val="12284A"/>
                </a:solidFill>
                <a:latin typeface="Verdana"/>
                <a:cs typeface="Verdana"/>
              </a:rPr>
              <a:t>log failure </a:t>
            </a:r>
            <a:r>
              <a:rPr dirty="0" sz="2400">
                <a:solidFill>
                  <a:srgbClr val="12284A"/>
                </a:solidFill>
                <a:latin typeface="Verdana"/>
                <a:cs typeface="Verdana"/>
              </a:rPr>
              <a:t>and </a:t>
            </a:r>
            <a:r>
              <a:rPr dirty="0" sz="2400">
                <a:solidFill>
                  <a:srgbClr val="FF0000"/>
                </a:solidFill>
                <a:latin typeface="Verdana"/>
                <a:cs typeface="Verdana"/>
              </a:rPr>
              <a:t>stop </a:t>
            </a:r>
            <a:r>
              <a:rPr dirty="0" sz="2400" spc="-5">
                <a:solidFill>
                  <a:srgbClr val="12284A"/>
                </a:solidFill>
                <a:latin typeface="Verdana"/>
                <a:cs typeface="Verdana"/>
              </a:rPr>
              <a:t>to </a:t>
            </a:r>
            <a:r>
              <a:rPr dirty="0" sz="2400">
                <a:solidFill>
                  <a:srgbClr val="12284A"/>
                </a:solidFill>
                <a:latin typeface="Verdana"/>
                <a:cs typeface="Verdana"/>
              </a:rPr>
              <a:t>run </a:t>
            </a:r>
            <a:r>
              <a:rPr dirty="0" sz="2400" spc="-5">
                <a:solidFill>
                  <a:srgbClr val="12284A"/>
                </a:solidFill>
                <a:latin typeface="Verdana"/>
                <a:cs typeface="Verdana"/>
              </a:rPr>
              <a:t>the test  </a:t>
            </a:r>
            <a:r>
              <a:rPr dirty="0" sz="2400">
                <a:solidFill>
                  <a:srgbClr val="12284A"/>
                </a:solidFill>
                <a:latin typeface="Verdana"/>
                <a:cs typeface="Verdana"/>
              </a:rPr>
              <a:t>suite.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60346"/>
            <a:ext cx="7652384" cy="13436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verification.title(‘automated tests</a:t>
            </a:r>
            <a:r>
              <a:rPr dirty="0" sz="2800" spc="17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rocks’)</a:t>
            </a:r>
            <a:endParaRPr sz="2800">
              <a:latin typeface="Verdana"/>
              <a:cs typeface="Verdana"/>
            </a:endParaRPr>
          </a:p>
          <a:p>
            <a:pPr marL="756285" marR="97155" indent="-28702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12284A"/>
                </a:solidFill>
                <a:latin typeface="Arial"/>
                <a:cs typeface="Arial"/>
              </a:rPr>
              <a:t>– </a:t>
            </a:r>
            <a:r>
              <a:rPr dirty="0" sz="2400" spc="-10">
                <a:solidFill>
                  <a:srgbClr val="12284A"/>
                </a:solidFill>
                <a:latin typeface="Verdana"/>
                <a:cs typeface="Verdana"/>
              </a:rPr>
              <a:t>If </a:t>
            </a:r>
            <a:r>
              <a:rPr dirty="0" sz="2400" spc="-5">
                <a:solidFill>
                  <a:srgbClr val="12284A"/>
                </a:solidFill>
                <a:latin typeface="Verdana"/>
                <a:cs typeface="Verdana"/>
              </a:rPr>
              <a:t>false, </a:t>
            </a:r>
            <a:r>
              <a:rPr dirty="0" sz="2400" spc="-10">
                <a:solidFill>
                  <a:srgbClr val="12284A"/>
                </a:solidFill>
                <a:latin typeface="Verdana"/>
                <a:cs typeface="Verdana"/>
              </a:rPr>
              <a:t>log failure </a:t>
            </a:r>
            <a:r>
              <a:rPr dirty="0" sz="2400">
                <a:solidFill>
                  <a:srgbClr val="12284A"/>
                </a:solidFill>
                <a:latin typeface="Verdana"/>
                <a:cs typeface="Verdana"/>
              </a:rPr>
              <a:t>and </a:t>
            </a:r>
            <a:r>
              <a:rPr dirty="0" sz="2400" spc="-5">
                <a:solidFill>
                  <a:srgbClr val="008000"/>
                </a:solidFill>
                <a:latin typeface="Verdana"/>
                <a:cs typeface="Verdana"/>
              </a:rPr>
              <a:t>continue </a:t>
            </a:r>
            <a:r>
              <a:rPr dirty="0" sz="2400" spc="-5">
                <a:solidFill>
                  <a:srgbClr val="12284A"/>
                </a:solidFill>
                <a:latin typeface="Verdana"/>
                <a:cs typeface="Verdana"/>
              </a:rPr>
              <a:t>running the  test</a:t>
            </a:r>
            <a:r>
              <a:rPr dirty="0" sz="2400">
                <a:solidFill>
                  <a:srgbClr val="12284A"/>
                </a:solidFill>
                <a:latin typeface="Verdana"/>
                <a:cs typeface="Verdana"/>
              </a:rPr>
              <a:t> suite.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5300" y="2493264"/>
            <a:ext cx="2022348" cy="1618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49140" y="5492494"/>
            <a:ext cx="1697736" cy="1274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3249168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6164" y="201168"/>
            <a:ext cx="3019043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07735" y="201168"/>
            <a:ext cx="1924812" cy="804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68961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 b="1">
                <a:latin typeface="Verdana"/>
                <a:cs typeface="Verdana"/>
              </a:rPr>
              <a:t>What kind </a:t>
            </a:r>
            <a:r>
              <a:rPr dirty="0" spc="20" b="1">
                <a:latin typeface="Verdana"/>
                <a:cs typeface="Verdana"/>
              </a:rPr>
              <a:t>of </a:t>
            </a:r>
            <a:r>
              <a:rPr dirty="0" spc="35" b="1">
                <a:latin typeface="Verdana"/>
                <a:cs typeface="Verdana"/>
              </a:rPr>
              <a:t>assertations</a:t>
            </a:r>
            <a:r>
              <a:rPr dirty="0" spc="484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exists?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406804"/>
            <a:ext cx="7818120" cy="198882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.assert.title(‘Catalogue’)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.assert.urlContains('done')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.assert.elementPresent('#results_size', ’0 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results')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505094"/>
            <a:ext cx="70719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css properties,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… and more</a:t>
            </a:r>
            <a:r>
              <a:rPr dirty="0" sz="2800" spc="9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available!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6967" y="3535679"/>
            <a:ext cx="4616196" cy="1572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3127248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25292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 b="1">
                <a:latin typeface="Verdana"/>
                <a:cs typeface="Verdana"/>
              </a:rPr>
              <a:t>How </a:t>
            </a:r>
            <a:r>
              <a:rPr dirty="0" spc="15" b="1">
                <a:latin typeface="Verdana"/>
                <a:cs typeface="Verdana"/>
              </a:rPr>
              <a:t>to</a:t>
            </a:r>
            <a:r>
              <a:rPr dirty="0" spc="120" b="1">
                <a:latin typeface="Verdana"/>
                <a:cs typeface="Verdana"/>
              </a:rPr>
              <a:t> </a:t>
            </a:r>
            <a:r>
              <a:rPr dirty="0" spc="30" b="1">
                <a:latin typeface="Verdana"/>
                <a:cs typeface="Verdana"/>
              </a:rPr>
              <a:t>run?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06804"/>
            <a:ext cx="7942580" cy="418465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$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node nightwatch.js</a:t>
            </a:r>
            <a:r>
              <a:rPr dirty="0" sz="2800" spc="8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–-env=chrome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Windows </a:t>
            </a: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you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can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test with</a:t>
            </a:r>
            <a:r>
              <a:rPr dirty="0" sz="2800" spc="114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ie:</a:t>
            </a:r>
            <a:endParaRPr sz="2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$ node nightwatch.js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–-env=chrome,ie,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firefox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70">
                <a:solidFill>
                  <a:srgbClr val="17375E"/>
                </a:solidFill>
                <a:latin typeface="Verdana"/>
                <a:cs typeface="Verdana"/>
              </a:rPr>
              <a:t>You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can skip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test</a:t>
            </a:r>
            <a:r>
              <a:rPr dirty="0" sz="2800" spc="13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groups:</a:t>
            </a:r>
            <a:endParaRPr sz="2800">
              <a:latin typeface="Verdana"/>
              <a:cs typeface="Verdana"/>
            </a:endParaRPr>
          </a:p>
          <a:p>
            <a:pPr lvl="1" marL="756285" marR="755015" indent="-286385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$ node nightwatch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–-env=chrome –-skip-  group=accounts,dashboard</a:t>
            </a:r>
            <a:endParaRPr sz="2400">
              <a:latin typeface="Verdana"/>
              <a:cs typeface="Verdana"/>
            </a:endParaRPr>
          </a:p>
          <a:p>
            <a:pPr marL="355600" marR="99314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70">
                <a:solidFill>
                  <a:srgbClr val="17375E"/>
                </a:solidFill>
                <a:latin typeface="Verdana"/>
                <a:cs typeface="Verdana"/>
              </a:rPr>
              <a:t>You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can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run the only ones that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has a  specific</a:t>
            </a:r>
            <a:r>
              <a:rPr dirty="0" sz="2800" spc="4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tag:</a:t>
            </a:r>
            <a:endParaRPr sz="2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$ node nightwatch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–-env=chrome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–-tag=login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9" y="201168"/>
            <a:ext cx="6478523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6003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 b="1">
                <a:latin typeface="Verdana"/>
                <a:cs typeface="Verdana"/>
              </a:rPr>
              <a:t>What </a:t>
            </a:r>
            <a:r>
              <a:rPr dirty="0" spc="25" b="1">
                <a:latin typeface="Verdana"/>
                <a:cs typeface="Verdana"/>
              </a:rPr>
              <a:t>the </a:t>
            </a:r>
            <a:r>
              <a:rPr dirty="0" spc="30" b="1">
                <a:latin typeface="Verdana"/>
                <a:cs typeface="Verdana"/>
              </a:rPr>
              <a:t>output </a:t>
            </a:r>
            <a:r>
              <a:rPr dirty="0" spc="20" b="1">
                <a:latin typeface="Verdana"/>
                <a:cs typeface="Verdana"/>
              </a:rPr>
              <a:t>it</a:t>
            </a:r>
            <a:r>
              <a:rPr dirty="0" spc="355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retrieves?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220467"/>
            <a:ext cx="6786372" cy="2660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1548" y="884681"/>
            <a:ext cx="15627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Console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9" y="201168"/>
            <a:ext cx="6478523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6003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 b="1">
                <a:latin typeface="Verdana"/>
                <a:cs typeface="Verdana"/>
              </a:rPr>
              <a:t>What </a:t>
            </a:r>
            <a:r>
              <a:rPr dirty="0" spc="25" b="1">
                <a:latin typeface="Verdana"/>
                <a:cs typeface="Verdana"/>
              </a:rPr>
              <a:t>the </a:t>
            </a:r>
            <a:r>
              <a:rPr dirty="0" spc="30" b="1">
                <a:latin typeface="Verdana"/>
                <a:cs typeface="Verdana"/>
              </a:rPr>
              <a:t>output </a:t>
            </a:r>
            <a:r>
              <a:rPr dirty="0" spc="20" b="1">
                <a:latin typeface="Verdana"/>
                <a:cs typeface="Verdana"/>
              </a:rPr>
              <a:t>it</a:t>
            </a:r>
            <a:r>
              <a:rPr dirty="0" spc="355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retrieves?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548" y="884681"/>
            <a:ext cx="12623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Junit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1747" y="2022348"/>
            <a:ext cx="6765035" cy="3015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9" y="201168"/>
            <a:ext cx="693267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6457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 b="1">
                <a:latin typeface="Verdana"/>
                <a:cs typeface="Verdana"/>
              </a:rPr>
              <a:t>Can </a:t>
            </a:r>
            <a:r>
              <a:rPr dirty="0" spc="-5" b="1">
                <a:latin typeface="Verdana"/>
                <a:cs typeface="Verdana"/>
              </a:rPr>
              <a:t>I </a:t>
            </a:r>
            <a:r>
              <a:rPr dirty="0" spc="25" b="1">
                <a:latin typeface="Verdana"/>
                <a:cs typeface="Verdana"/>
              </a:rPr>
              <a:t>use </a:t>
            </a:r>
            <a:r>
              <a:rPr dirty="0" spc="20" b="1">
                <a:latin typeface="Verdana"/>
                <a:cs typeface="Verdana"/>
              </a:rPr>
              <a:t>it in my </a:t>
            </a:r>
            <a:r>
              <a:rPr dirty="0" spc="25" b="1">
                <a:latin typeface="Verdana"/>
                <a:cs typeface="Verdana"/>
              </a:rPr>
              <a:t>own</a:t>
            </a:r>
            <a:r>
              <a:rPr dirty="0" spc="600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project?</a:t>
            </a:r>
          </a:p>
        </p:txBody>
      </p:sp>
      <p:sp>
        <p:nvSpPr>
          <p:cNvPr id="4" name="object 4"/>
          <p:cNvSpPr/>
          <p:nvPr/>
        </p:nvSpPr>
        <p:spPr>
          <a:xfrm>
            <a:off x="758951" y="5826252"/>
            <a:ext cx="1706880" cy="867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4672" y="5873496"/>
            <a:ext cx="1667255" cy="839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6195" y="5850635"/>
            <a:ext cx="1612900" cy="77279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1800" spc="-5"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2592" y="5826252"/>
            <a:ext cx="1299971" cy="867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3927" y="5873496"/>
            <a:ext cx="1258824" cy="839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59835" y="5850635"/>
            <a:ext cx="1205865" cy="772795"/>
          </a:xfrm>
          <a:custGeom>
            <a:avLst/>
            <a:gdLst/>
            <a:ahLst/>
            <a:cxnLst/>
            <a:rect l="l" t="t" r="r" b="b"/>
            <a:pathLst>
              <a:path w="1205864" h="772795">
                <a:moveTo>
                  <a:pt x="0" y="772667"/>
                </a:moveTo>
                <a:lnTo>
                  <a:pt x="1205484" y="772667"/>
                </a:lnTo>
                <a:lnTo>
                  <a:pt x="1205484" y="0"/>
                </a:lnTo>
                <a:lnTo>
                  <a:pt x="0" y="0"/>
                </a:lnTo>
                <a:lnTo>
                  <a:pt x="0" y="77266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82340" y="4913376"/>
            <a:ext cx="760476" cy="758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06367" y="6201154"/>
            <a:ext cx="1043939" cy="656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04030" y="6224015"/>
            <a:ext cx="904240" cy="634365"/>
          </a:xfrm>
          <a:custGeom>
            <a:avLst/>
            <a:gdLst/>
            <a:ahLst/>
            <a:cxnLst/>
            <a:rect l="l" t="t" r="r" b="b"/>
            <a:pathLst>
              <a:path w="904239" h="634365">
                <a:moveTo>
                  <a:pt x="60071" y="449992"/>
                </a:moveTo>
                <a:lnTo>
                  <a:pt x="47117" y="472198"/>
                </a:lnTo>
                <a:lnTo>
                  <a:pt x="47117" y="633980"/>
                </a:lnTo>
                <a:lnTo>
                  <a:pt x="904240" y="633980"/>
                </a:lnTo>
                <a:lnTo>
                  <a:pt x="904240" y="627252"/>
                </a:lnTo>
                <a:lnTo>
                  <a:pt x="73025" y="627252"/>
                </a:lnTo>
                <a:lnTo>
                  <a:pt x="60071" y="614299"/>
                </a:lnTo>
                <a:lnTo>
                  <a:pt x="73025" y="614299"/>
                </a:lnTo>
                <a:lnTo>
                  <a:pt x="73025" y="472198"/>
                </a:lnTo>
                <a:lnTo>
                  <a:pt x="60071" y="449992"/>
                </a:lnTo>
                <a:close/>
              </a:path>
              <a:path w="904239" h="634365">
                <a:moveTo>
                  <a:pt x="73025" y="614299"/>
                </a:moveTo>
                <a:lnTo>
                  <a:pt x="60071" y="614299"/>
                </a:lnTo>
                <a:lnTo>
                  <a:pt x="73025" y="627252"/>
                </a:lnTo>
                <a:lnTo>
                  <a:pt x="73025" y="614299"/>
                </a:lnTo>
                <a:close/>
              </a:path>
              <a:path w="904239" h="634365">
                <a:moveTo>
                  <a:pt x="878332" y="614299"/>
                </a:moveTo>
                <a:lnTo>
                  <a:pt x="73025" y="614299"/>
                </a:lnTo>
                <a:lnTo>
                  <a:pt x="73025" y="627252"/>
                </a:lnTo>
                <a:lnTo>
                  <a:pt x="878332" y="627252"/>
                </a:lnTo>
                <a:lnTo>
                  <a:pt x="878332" y="614299"/>
                </a:lnTo>
                <a:close/>
              </a:path>
              <a:path w="904239" h="634365">
                <a:moveTo>
                  <a:pt x="878332" y="12954"/>
                </a:moveTo>
                <a:lnTo>
                  <a:pt x="878332" y="627252"/>
                </a:lnTo>
                <a:lnTo>
                  <a:pt x="891286" y="614299"/>
                </a:lnTo>
                <a:lnTo>
                  <a:pt x="904240" y="614299"/>
                </a:lnTo>
                <a:lnTo>
                  <a:pt x="904240" y="25908"/>
                </a:lnTo>
                <a:lnTo>
                  <a:pt x="891286" y="25908"/>
                </a:lnTo>
                <a:lnTo>
                  <a:pt x="878332" y="12954"/>
                </a:lnTo>
                <a:close/>
              </a:path>
              <a:path w="904239" h="634365">
                <a:moveTo>
                  <a:pt x="904240" y="614299"/>
                </a:moveTo>
                <a:lnTo>
                  <a:pt x="891286" y="614299"/>
                </a:lnTo>
                <a:lnTo>
                  <a:pt x="878332" y="627252"/>
                </a:lnTo>
                <a:lnTo>
                  <a:pt x="904240" y="627252"/>
                </a:lnTo>
                <a:lnTo>
                  <a:pt x="904240" y="614299"/>
                </a:lnTo>
                <a:close/>
              </a:path>
              <a:path w="904239" h="634365">
                <a:moveTo>
                  <a:pt x="60071" y="398589"/>
                </a:moveTo>
                <a:lnTo>
                  <a:pt x="3556" y="495503"/>
                </a:lnTo>
                <a:lnTo>
                  <a:pt x="0" y="501675"/>
                </a:lnTo>
                <a:lnTo>
                  <a:pt x="2032" y="509611"/>
                </a:lnTo>
                <a:lnTo>
                  <a:pt x="8255" y="513215"/>
                </a:lnTo>
                <a:lnTo>
                  <a:pt x="14351" y="516820"/>
                </a:lnTo>
                <a:lnTo>
                  <a:pt x="22352" y="514733"/>
                </a:lnTo>
                <a:lnTo>
                  <a:pt x="25908" y="508554"/>
                </a:lnTo>
                <a:lnTo>
                  <a:pt x="47117" y="472198"/>
                </a:lnTo>
                <a:lnTo>
                  <a:pt x="47117" y="424307"/>
                </a:lnTo>
                <a:lnTo>
                  <a:pt x="75068" y="424307"/>
                </a:lnTo>
                <a:lnTo>
                  <a:pt x="60071" y="398589"/>
                </a:lnTo>
                <a:close/>
              </a:path>
              <a:path w="904239" h="634365">
                <a:moveTo>
                  <a:pt x="75068" y="424307"/>
                </a:moveTo>
                <a:lnTo>
                  <a:pt x="73025" y="424307"/>
                </a:lnTo>
                <a:lnTo>
                  <a:pt x="73025" y="472198"/>
                </a:lnTo>
                <a:lnTo>
                  <a:pt x="94234" y="508554"/>
                </a:lnTo>
                <a:lnTo>
                  <a:pt x="97790" y="514733"/>
                </a:lnTo>
                <a:lnTo>
                  <a:pt x="105791" y="516820"/>
                </a:lnTo>
                <a:lnTo>
                  <a:pt x="111887" y="513215"/>
                </a:lnTo>
                <a:lnTo>
                  <a:pt x="118110" y="509611"/>
                </a:lnTo>
                <a:lnTo>
                  <a:pt x="120142" y="501675"/>
                </a:lnTo>
                <a:lnTo>
                  <a:pt x="116586" y="495503"/>
                </a:lnTo>
                <a:lnTo>
                  <a:pt x="75068" y="424307"/>
                </a:lnTo>
                <a:close/>
              </a:path>
              <a:path w="904239" h="634365">
                <a:moveTo>
                  <a:pt x="73025" y="424307"/>
                </a:moveTo>
                <a:lnTo>
                  <a:pt x="47117" y="424307"/>
                </a:lnTo>
                <a:lnTo>
                  <a:pt x="47117" y="472198"/>
                </a:lnTo>
                <a:lnTo>
                  <a:pt x="60071" y="449992"/>
                </a:lnTo>
                <a:lnTo>
                  <a:pt x="48895" y="430834"/>
                </a:lnTo>
                <a:lnTo>
                  <a:pt x="73025" y="430834"/>
                </a:lnTo>
                <a:lnTo>
                  <a:pt x="73025" y="424307"/>
                </a:lnTo>
                <a:close/>
              </a:path>
              <a:path w="904239" h="634365">
                <a:moveTo>
                  <a:pt x="73025" y="430834"/>
                </a:moveTo>
                <a:lnTo>
                  <a:pt x="71247" y="430834"/>
                </a:lnTo>
                <a:lnTo>
                  <a:pt x="60071" y="449992"/>
                </a:lnTo>
                <a:lnTo>
                  <a:pt x="73025" y="472198"/>
                </a:lnTo>
                <a:lnTo>
                  <a:pt x="73025" y="430834"/>
                </a:lnTo>
                <a:close/>
              </a:path>
              <a:path w="904239" h="634365">
                <a:moveTo>
                  <a:pt x="71247" y="430834"/>
                </a:moveTo>
                <a:lnTo>
                  <a:pt x="48895" y="430834"/>
                </a:lnTo>
                <a:lnTo>
                  <a:pt x="60071" y="449992"/>
                </a:lnTo>
                <a:lnTo>
                  <a:pt x="71247" y="430834"/>
                </a:lnTo>
                <a:close/>
              </a:path>
              <a:path w="904239" h="634365">
                <a:moveTo>
                  <a:pt x="898398" y="0"/>
                </a:moveTo>
                <a:lnTo>
                  <a:pt x="662686" y="0"/>
                </a:lnTo>
                <a:lnTo>
                  <a:pt x="662686" y="25908"/>
                </a:lnTo>
                <a:lnTo>
                  <a:pt x="878332" y="25908"/>
                </a:lnTo>
                <a:lnTo>
                  <a:pt x="878332" y="12954"/>
                </a:lnTo>
                <a:lnTo>
                  <a:pt x="904240" y="12954"/>
                </a:lnTo>
                <a:lnTo>
                  <a:pt x="904240" y="5791"/>
                </a:lnTo>
                <a:lnTo>
                  <a:pt x="898398" y="0"/>
                </a:lnTo>
                <a:close/>
              </a:path>
              <a:path w="904239" h="634365">
                <a:moveTo>
                  <a:pt x="904240" y="12954"/>
                </a:moveTo>
                <a:lnTo>
                  <a:pt x="878332" y="12954"/>
                </a:lnTo>
                <a:lnTo>
                  <a:pt x="891286" y="25908"/>
                </a:lnTo>
                <a:lnTo>
                  <a:pt x="904240" y="25908"/>
                </a:lnTo>
                <a:lnTo>
                  <a:pt x="904240" y="129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64789" y="5850990"/>
            <a:ext cx="1062990" cy="74358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765"/>
              </a:spcBef>
            </a:pPr>
            <a:r>
              <a:rPr dirty="0" sz="1800" spc="-10">
                <a:latin typeface="Calibri"/>
                <a:cs typeface="Calibri"/>
              </a:rPr>
              <a:t>Productio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200" spc="-5">
                <a:latin typeface="Calibri"/>
                <a:cs typeface="Calibri"/>
              </a:rPr>
              <a:t>User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10">
                <a:latin typeface="Calibri"/>
                <a:cs typeface="Calibri"/>
              </a:rPr>
              <a:t>Fee</a:t>
            </a:r>
            <a:r>
              <a:rPr dirty="0" baseline="20061" sz="2700" spc="-165">
                <a:latin typeface="Calibri"/>
                <a:cs typeface="Calibri"/>
              </a:rPr>
              <a:t>n</a:t>
            </a:r>
            <a:r>
              <a:rPr dirty="0" sz="1200" spc="-110">
                <a:latin typeface="Calibri"/>
                <a:cs typeface="Calibri"/>
              </a:rPr>
              <a:t>dback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1551" y="5999988"/>
            <a:ext cx="490727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58795" y="6030467"/>
            <a:ext cx="394716" cy="3154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58795" y="6030467"/>
            <a:ext cx="394970" cy="315595"/>
          </a:xfrm>
          <a:custGeom>
            <a:avLst/>
            <a:gdLst/>
            <a:ahLst/>
            <a:cxnLst/>
            <a:rect l="l" t="t" r="r" b="b"/>
            <a:pathLst>
              <a:path w="394969" h="315595">
                <a:moveTo>
                  <a:pt x="0" y="78866"/>
                </a:moveTo>
                <a:lnTo>
                  <a:pt x="236981" y="78866"/>
                </a:lnTo>
                <a:lnTo>
                  <a:pt x="236981" y="0"/>
                </a:lnTo>
                <a:lnTo>
                  <a:pt x="394716" y="157733"/>
                </a:lnTo>
                <a:lnTo>
                  <a:pt x="236981" y="315467"/>
                </a:lnTo>
                <a:lnTo>
                  <a:pt x="236981" y="236600"/>
                </a:lnTo>
                <a:lnTo>
                  <a:pt x="0" y="236600"/>
                </a:lnTo>
                <a:lnTo>
                  <a:pt x="0" y="7886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20996" y="5999988"/>
            <a:ext cx="490727" cy="4221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68240" y="6030467"/>
            <a:ext cx="394715" cy="3154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68240" y="6030467"/>
            <a:ext cx="394970" cy="315595"/>
          </a:xfrm>
          <a:custGeom>
            <a:avLst/>
            <a:gdLst/>
            <a:ahLst/>
            <a:cxnLst/>
            <a:rect l="l" t="t" r="r" b="b"/>
            <a:pathLst>
              <a:path w="394970" h="315595">
                <a:moveTo>
                  <a:pt x="0" y="78866"/>
                </a:moveTo>
                <a:lnTo>
                  <a:pt x="236982" y="78866"/>
                </a:lnTo>
                <a:lnTo>
                  <a:pt x="236982" y="0"/>
                </a:lnTo>
                <a:lnTo>
                  <a:pt x="394715" y="157733"/>
                </a:lnTo>
                <a:lnTo>
                  <a:pt x="236982" y="315467"/>
                </a:lnTo>
                <a:lnTo>
                  <a:pt x="236982" y="236600"/>
                </a:lnTo>
                <a:lnTo>
                  <a:pt x="0" y="236600"/>
                </a:lnTo>
                <a:lnTo>
                  <a:pt x="0" y="7886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05855" y="5606796"/>
            <a:ext cx="1531620" cy="1016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19862" y="884681"/>
            <a:ext cx="8002905" cy="394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tests?</a:t>
            </a:r>
            <a:r>
              <a:rPr dirty="0" sz="16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Nooooooooooooooo!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671830" indent="-343535">
              <a:lnSpc>
                <a:spcPct val="100000"/>
              </a:lnSpc>
              <a:buFont typeface="Arial"/>
              <a:buChar char="•"/>
              <a:tabLst>
                <a:tab pos="671830" algn="l"/>
                <a:tab pos="672465" algn="l"/>
              </a:tabLst>
            </a:pPr>
            <a:r>
              <a:rPr dirty="0" sz="2800">
                <a:solidFill>
                  <a:srgbClr val="17375E"/>
                </a:solidFill>
                <a:latin typeface="Verdana"/>
                <a:cs typeface="Verdana"/>
              </a:rPr>
              <a:t>Is </a:t>
            </a: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your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project web? </a:t>
            </a:r>
            <a:r>
              <a:rPr dirty="0" sz="2800">
                <a:solidFill>
                  <a:srgbClr val="17375E"/>
                </a:solidFill>
                <a:latin typeface="Verdana"/>
                <a:cs typeface="Verdana"/>
              </a:rPr>
              <a:t>If</a:t>
            </a:r>
            <a:r>
              <a:rPr dirty="0" sz="2800" spc="6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yes:</a:t>
            </a:r>
            <a:endParaRPr sz="2800">
              <a:latin typeface="Verdana"/>
              <a:cs typeface="Verdana"/>
            </a:endParaRPr>
          </a:p>
          <a:p>
            <a:pPr lvl="1" marL="1072515" indent="-286385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1073150" algn="l"/>
              </a:tabLst>
            </a:pPr>
            <a:r>
              <a:rPr dirty="0" sz="2400" spc="-40">
                <a:solidFill>
                  <a:srgbClr val="17375E"/>
                </a:solidFill>
                <a:latin typeface="Verdana"/>
                <a:cs typeface="Verdana"/>
              </a:rPr>
              <a:t>Yes,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you</a:t>
            </a:r>
            <a:r>
              <a:rPr dirty="0" sz="2400" spc="6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should.</a:t>
            </a:r>
            <a:endParaRPr sz="2400">
              <a:latin typeface="Verdana"/>
              <a:cs typeface="Verdana"/>
            </a:endParaRPr>
          </a:p>
          <a:p>
            <a:pPr lvl="1" marL="1072515" marR="5080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073150" algn="l"/>
              </a:tabLst>
            </a:pPr>
            <a:r>
              <a:rPr dirty="0" sz="2400" spc="-60">
                <a:solidFill>
                  <a:srgbClr val="17375E"/>
                </a:solidFill>
                <a:latin typeface="Verdana"/>
                <a:cs typeface="Verdana"/>
              </a:rPr>
              <a:t>We </a:t>
            </a:r>
            <a:r>
              <a:rPr dirty="0" sz="2400" spc="-15">
                <a:solidFill>
                  <a:srgbClr val="17375E"/>
                </a:solidFill>
                <a:latin typeface="Verdana"/>
                <a:cs typeface="Verdana"/>
              </a:rPr>
              <a:t>have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a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Windows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machine up and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running  </a:t>
            </a:r>
            <a:r>
              <a:rPr dirty="0" sz="2400" spc="-55">
                <a:solidFill>
                  <a:srgbClr val="17375E"/>
                </a:solidFill>
                <a:latin typeface="Verdana"/>
                <a:cs typeface="Verdana"/>
              </a:rPr>
              <a:t>You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can </a:t>
            </a:r>
            <a:r>
              <a:rPr dirty="0" sz="2400" spc="-15">
                <a:solidFill>
                  <a:srgbClr val="17375E"/>
                </a:solidFill>
                <a:latin typeface="Verdana"/>
                <a:cs typeface="Verdana"/>
              </a:rPr>
              <a:t>integrate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Jenkins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of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the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Bio</a:t>
            </a:r>
            <a:r>
              <a:rPr dirty="0" sz="2400" spc="18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group.</a:t>
            </a:r>
            <a:endParaRPr sz="2400">
              <a:latin typeface="Verdana"/>
              <a:cs typeface="Verdana"/>
            </a:endParaRPr>
          </a:p>
          <a:p>
            <a:pPr lvl="1" marL="107251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073150" algn="l"/>
              </a:tabLst>
            </a:pP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In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some cases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you may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need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to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change</a:t>
            </a:r>
            <a:r>
              <a:rPr dirty="0" sz="2400" spc="8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107251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webapp to become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the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life</a:t>
            </a:r>
            <a:r>
              <a:rPr dirty="0" sz="2400" spc="6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17375E"/>
                </a:solidFill>
                <a:latin typeface="Verdana"/>
                <a:cs typeface="Verdana"/>
              </a:rPr>
              <a:t>easier.</a:t>
            </a:r>
            <a:endParaRPr sz="2400">
              <a:latin typeface="Verdana"/>
              <a:cs typeface="Verdana"/>
            </a:endParaRPr>
          </a:p>
          <a:p>
            <a:pPr lvl="1" marL="1072515" indent="-28638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73150" algn="l"/>
              </a:tabLst>
            </a:pPr>
            <a:r>
              <a:rPr dirty="0" sz="2400" spc="-55">
                <a:solidFill>
                  <a:srgbClr val="17375E"/>
                </a:solidFill>
                <a:latin typeface="Verdana"/>
                <a:cs typeface="Verdana"/>
              </a:rPr>
              <a:t>You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will </a:t>
            </a:r>
            <a:r>
              <a:rPr dirty="0" sz="2400" spc="-15">
                <a:solidFill>
                  <a:srgbClr val="17375E"/>
                </a:solidFill>
                <a:latin typeface="Verdana"/>
                <a:cs typeface="Verdana"/>
              </a:rPr>
              <a:t>avoid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headaches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in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the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future</a:t>
            </a:r>
            <a:r>
              <a:rPr dirty="0" sz="2400" spc="18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7375E"/>
                </a:solidFill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-10">
                <a:latin typeface="Calibri"/>
                <a:cs typeface="Calibri"/>
              </a:rPr>
              <a:t>you </a:t>
            </a:r>
            <a:r>
              <a:rPr dirty="0" sz="1800">
                <a:latin typeface="Calibri"/>
                <a:cs typeface="Calibri"/>
              </a:rPr>
              <a:t>do </a:t>
            </a:r>
            <a:r>
              <a:rPr dirty="0" sz="1800" spc="-15" b="1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dirty="0" sz="1800" spc="-5">
                <a:latin typeface="Calibri"/>
                <a:cs typeface="Calibri"/>
              </a:rPr>
              <a:t>use </a:t>
            </a:r>
            <a:r>
              <a:rPr dirty="0" sz="1800" spc="-10">
                <a:latin typeface="Calibri"/>
                <a:cs typeface="Calibri"/>
              </a:rPr>
              <a:t>Browse </a:t>
            </a:r>
            <a:r>
              <a:rPr dirty="0" sz="1800" spc="-5">
                <a:latin typeface="Calibri"/>
                <a:cs typeface="Calibri"/>
              </a:rPr>
              <a:t>Automating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Testing: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0808" y="4850891"/>
            <a:ext cx="999743" cy="9997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9" y="201168"/>
            <a:ext cx="693267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6457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 b="1">
                <a:latin typeface="Verdana"/>
                <a:cs typeface="Verdana"/>
              </a:rPr>
              <a:t>Can </a:t>
            </a:r>
            <a:r>
              <a:rPr dirty="0" spc="-5" b="1">
                <a:latin typeface="Verdana"/>
                <a:cs typeface="Verdana"/>
              </a:rPr>
              <a:t>I </a:t>
            </a:r>
            <a:r>
              <a:rPr dirty="0" spc="25" b="1">
                <a:latin typeface="Verdana"/>
                <a:cs typeface="Verdana"/>
              </a:rPr>
              <a:t>use </a:t>
            </a:r>
            <a:r>
              <a:rPr dirty="0" spc="20" b="1">
                <a:latin typeface="Verdana"/>
                <a:cs typeface="Verdana"/>
              </a:rPr>
              <a:t>it in my </a:t>
            </a:r>
            <a:r>
              <a:rPr dirty="0" spc="25" b="1">
                <a:latin typeface="Verdana"/>
                <a:cs typeface="Verdana"/>
              </a:rPr>
              <a:t>own</a:t>
            </a:r>
            <a:r>
              <a:rPr dirty="0" spc="600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project?</a:t>
            </a:r>
          </a:p>
        </p:txBody>
      </p:sp>
      <p:sp>
        <p:nvSpPr>
          <p:cNvPr id="4" name="object 4"/>
          <p:cNvSpPr/>
          <p:nvPr/>
        </p:nvSpPr>
        <p:spPr>
          <a:xfrm>
            <a:off x="757427" y="5783579"/>
            <a:ext cx="1706880" cy="481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4672" y="5774435"/>
            <a:ext cx="1613916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4672" y="5807964"/>
            <a:ext cx="1612900" cy="38735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79070">
              <a:lnSpc>
                <a:spcPct val="100000"/>
              </a:lnSpc>
              <a:spcBef>
                <a:spcPts val="330"/>
              </a:spcBef>
            </a:pPr>
            <a:r>
              <a:rPr dirty="0" sz="1800" spc="-5"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0400" y="5718047"/>
            <a:ext cx="1298448" cy="867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0211" y="5765291"/>
            <a:ext cx="1258824" cy="839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7644" y="5742432"/>
            <a:ext cx="1203960" cy="772795"/>
          </a:xfrm>
          <a:custGeom>
            <a:avLst/>
            <a:gdLst/>
            <a:ahLst/>
            <a:cxnLst/>
            <a:rect l="l" t="t" r="r" b="b"/>
            <a:pathLst>
              <a:path w="1203960" h="772795">
                <a:moveTo>
                  <a:pt x="0" y="772668"/>
                </a:moveTo>
                <a:lnTo>
                  <a:pt x="1203959" y="772668"/>
                </a:lnTo>
                <a:lnTo>
                  <a:pt x="1203959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87978" y="5827877"/>
            <a:ext cx="924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Productio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92652" y="6094474"/>
            <a:ext cx="1043939" cy="725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90315" y="6117335"/>
            <a:ext cx="904240" cy="640715"/>
          </a:xfrm>
          <a:custGeom>
            <a:avLst/>
            <a:gdLst/>
            <a:ahLst/>
            <a:cxnLst/>
            <a:rect l="l" t="t" r="r" b="b"/>
            <a:pathLst>
              <a:path w="904239" h="640715">
                <a:moveTo>
                  <a:pt x="60071" y="449993"/>
                </a:moveTo>
                <a:lnTo>
                  <a:pt x="47117" y="472200"/>
                </a:lnTo>
                <a:lnTo>
                  <a:pt x="47117" y="634406"/>
                </a:lnTo>
                <a:lnTo>
                  <a:pt x="52959" y="640207"/>
                </a:lnTo>
                <a:lnTo>
                  <a:pt x="898398" y="640207"/>
                </a:lnTo>
                <a:lnTo>
                  <a:pt x="904239" y="634406"/>
                </a:lnTo>
                <a:lnTo>
                  <a:pt x="904239" y="627252"/>
                </a:lnTo>
                <a:lnTo>
                  <a:pt x="73025" y="627252"/>
                </a:lnTo>
                <a:lnTo>
                  <a:pt x="60071" y="614298"/>
                </a:lnTo>
                <a:lnTo>
                  <a:pt x="73025" y="614298"/>
                </a:lnTo>
                <a:lnTo>
                  <a:pt x="73025" y="472200"/>
                </a:lnTo>
                <a:lnTo>
                  <a:pt x="60071" y="449993"/>
                </a:lnTo>
                <a:close/>
              </a:path>
              <a:path w="904239" h="640715">
                <a:moveTo>
                  <a:pt x="73025" y="614298"/>
                </a:moveTo>
                <a:lnTo>
                  <a:pt x="60071" y="614298"/>
                </a:lnTo>
                <a:lnTo>
                  <a:pt x="73025" y="627252"/>
                </a:lnTo>
                <a:lnTo>
                  <a:pt x="73025" y="614298"/>
                </a:lnTo>
                <a:close/>
              </a:path>
              <a:path w="904239" h="640715">
                <a:moveTo>
                  <a:pt x="878332" y="614298"/>
                </a:moveTo>
                <a:lnTo>
                  <a:pt x="73025" y="614298"/>
                </a:lnTo>
                <a:lnTo>
                  <a:pt x="73025" y="627252"/>
                </a:lnTo>
                <a:lnTo>
                  <a:pt x="878332" y="627252"/>
                </a:lnTo>
                <a:lnTo>
                  <a:pt x="878332" y="614298"/>
                </a:lnTo>
                <a:close/>
              </a:path>
              <a:path w="904239" h="640715">
                <a:moveTo>
                  <a:pt x="878332" y="12953"/>
                </a:moveTo>
                <a:lnTo>
                  <a:pt x="878332" y="627252"/>
                </a:lnTo>
                <a:lnTo>
                  <a:pt x="891286" y="614298"/>
                </a:lnTo>
                <a:lnTo>
                  <a:pt x="904239" y="614298"/>
                </a:lnTo>
                <a:lnTo>
                  <a:pt x="904239" y="25907"/>
                </a:lnTo>
                <a:lnTo>
                  <a:pt x="891286" y="25907"/>
                </a:lnTo>
                <a:lnTo>
                  <a:pt x="878332" y="12953"/>
                </a:lnTo>
                <a:close/>
              </a:path>
              <a:path w="904239" h="640715">
                <a:moveTo>
                  <a:pt x="904239" y="614298"/>
                </a:moveTo>
                <a:lnTo>
                  <a:pt x="891286" y="614298"/>
                </a:lnTo>
                <a:lnTo>
                  <a:pt x="878332" y="627252"/>
                </a:lnTo>
                <a:lnTo>
                  <a:pt x="904239" y="627252"/>
                </a:lnTo>
                <a:lnTo>
                  <a:pt x="904239" y="614298"/>
                </a:lnTo>
                <a:close/>
              </a:path>
              <a:path w="904239" h="640715">
                <a:moveTo>
                  <a:pt x="60071" y="398589"/>
                </a:moveTo>
                <a:lnTo>
                  <a:pt x="3556" y="495503"/>
                </a:lnTo>
                <a:lnTo>
                  <a:pt x="0" y="501675"/>
                </a:lnTo>
                <a:lnTo>
                  <a:pt x="2032" y="509612"/>
                </a:lnTo>
                <a:lnTo>
                  <a:pt x="8255" y="513219"/>
                </a:lnTo>
                <a:lnTo>
                  <a:pt x="14350" y="516826"/>
                </a:lnTo>
                <a:lnTo>
                  <a:pt x="22351" y="514730"/>
                </a:lnTo>
                <a:lnTo>
                  <a:pt x="25908" y="508558"/>
                </a:lnTo>
                <a:lnTo>
                  <a:pt x="47117" y="472200"/>
                </a:lnTo>
                <a:lnTo>
                  <a:pt x="47117" y="424306"/>
                </a:lnTo>
                <a:lnTo>
                  <a:pt x="75068" y="424306"/>
                </a:lnTo>
                <a:lnTo>
                  <a:pt x="60071" y="398589"/>
                </a:lnTo>
                <a:close/>
              </a:path>
              <a:path w="904239" h="640715">
                <a:moveTo>
                  <a:pt x="75068" y="424306"/>
                </a:moveTo>
                <a:lnTo>
                  <a:pt x="73025" y="424306"/>
                </a:lnTo>
                <a:lnTo>
                  <a:pt x="73025" y="472200"/>
                </a:lnTo>
                <a:lnTo>
                  <a:pt x="94234" y="508558"/>
                </a:lnTo>
                <a:lnTo>
                  <a:pt x="97789" y="514730"/>
                </a:lnTo>
                <a:lnTo>
                  <a:pt x="105790" y="516826"/>
                </a:lnTo>
                <a:lnTo>
                  <a:pt x="111887" y="513219"/>
                </a:lnTo>
                <a:lnTo>
                  <a:pt x="118110" y="509612"/>
                </a:lnTo>
                <a:lnTo>
                  <a:pt x="120142" y="501675"/>
                </a:lnTo>
                <a:lnTo>
                  <a:pt x="116586" y="495503"/>
                </a:lnTo>
                <a:lnTo>
                  <a:pt x="75068" y="424306"/>
                </a:lnTo>
                <a:close/>
              </a:path>
              <a:path w="904239" h="640715">
                <a:moveTo>
                  <a:pt x="73025" y="424306"/>
                </a:moveTo>
                <a:lnTo>
                  <a:pt x="47117" y="424306"/>
                </a:lnTo>
                <a:lnTo>
                  <a:pt x="47117" y="472200"/>
                </a:lnTo>
                <a:lnTo>
                  <a:pt x="60071" y="449993"/>
                </a:lnTo>
                <a:lnTo>
                  <a:pt x="48895" y="430834"/>
                </a:lnTo>
                <a:lnTo>
                  <a:pt x="73025" y="430834"/>
                </a:lnTo>
                <a:lnTo>
                  <a:pt x="73025" y="424306"/>
                </a:lnTo>
                <a:close/>
              </a:path>
              <a:path w="904239" h="640715">
                <a:moveTo>
                  <a:pt x="73025" y="430834"/>
                </a:moveTo>
                <a:lnTo>
                  <a:pt x="71247" y="430834"/>
                </a:lnTo>
                <a:lnTo>
                  <a:pt x="60071" y="449993"/>
                </a:lnTo>
                <a:lnTo>
                  <a:pt x="73025" y="472200"/>
                </a:lnTo>
                <a:lnTo>
                  <a:pt x="73025" y="430834"/>
                </a:lnTo>
                <a:close/>
              </a:path>
              <a:path w="904239" h="640715">
                <a:moveTo>
                  <a:pt x="71247" y="430834"/>
                </a:moveTo>
                <a:lnTo>
                  <a:pt x="48895" y="430834"/>
                </a:lnTo>
                <a:lnTo>
                  <a:pt x="60071" y="449993"/>
                </a:lnTo>
                <a:lnTo>
                  <a:pt x="71247" y="430834"/>
                </a:lnTo>
                <a:close/>
              </a:path>
              <a:path w="904239" h="640715">
                <a:moveTo>
                  <a:pt x="898398" y="0"/>
                </a:moveTo>
                <a:lnTo>
                  <a:pt x="662686" y="0"/>
                </a:lnTo>
                <a:lnTo>
                  <a:pt x="662686" y="25907"/>
                </a:lnTo>
                <a:lnTo>
                  <a:pt x="878332" y="25907"/>
                </a:lnTo>
                <a:lnTo>
                  <a:pt x="878332" y="12953"/>
                </a:lnTo>
                <a:lnTo>
                  <a:pt x="904239" y="12953"/>
                </a:lnTo>
                <a:lnTo>
                  <a:pt x="904239" y="5803"/>
                </a:lnTo>
                <a:lnTo>
                  <a:pt x="898398" y="0"/>
                </a:lnTo>
                <a:close/>
              </a:path>
              <a:path w="904239" h="640715">
                <a:moveTo>
                  <a:pt x="904239" y="12953"/>
                </a:moveTo>
                <a:lnTo>
                  <a:pt x="878332" y="12953"/>
                </a:lnTo>
                <a:lnTo>
                  <a:pt x="891286" y="25907"/>
                </a:lnTo>
                <a:lnTo>
                  <a:pt x="904239" y="25907"/>
                </a:lnTo>
                <a:lnTo>
                  <a:pt x="904239" y="1295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54984" y="6155842"/>
            <a:ext cx="935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95">
                <a:latin typeface="Calibri"/>
                <a:cs typeface="Calibri"/>
              </a:rPr>
              <a:t>Use</a:t>
            </a:r>
            <a:r>
              <a:rPr dirty="0" baseline="12345" sz="2700" spc="-292">
                <a:latin typeface="Calibri"/>
                <a:cs typeface="Calibri"/>
              </a:rPr>
              <a:t>n</a:t>
            </a:r>
            <a:r>
              <a:rPr dirty="0" sz="1200" spc="-195">
                <a:latin typeface="Calibri"/>
                <a:cs typeface="Calibri"/>
              </a:rPr>
              <a:t>r</a:t>
            </a:r>
            <a:r>
              <a:rPr dirty="0" sz="1200" spc="-1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Feedback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1551" y="5943600"/>
            <a:ext cx="490727" cy="422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58795" y="5974079"/>
            <a:ext cx="394716" cy="315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58795" y="5974079"/>
            <a:ext cx="394970" cy="315595"/>
          </a:xfrm>
          <a:custGeom>
            <a:avLst/>
            <a:gdLst/>
            <a:ahLst/>
            <a:cxnLst/>
            <a:rect l="l" t="t" r="r" b="b"/>
            <a:pathLst>
              <a:path w="394969" h="315595">
                <a:moveTo>
                  <a:pt x="0" y="78867"/>
                </a:moveTo>
                <a:lnTo>
                  <a:pt x="236981" y="78867"/>
                </a:lnTo>
                <a:lnTo>
                  <a:pt x="236981" y="0"/>
                </a:lnTo>
                <a:lnTo>
                  <a:pt x="394716" y="157734"/>
                </a:lnTo>
                <a:lnTo>
                  <a:pt x="236981" y="315468"/>
                </a:lnTo>
                <a:lnTo>
                  <a:pt x="236981" y="236601"/>
                </a:lnTo>
                <a:lnTo>
                  <a:pt x="0" y="236601"/>
                </a:lnTo>
                <a:lnTo>
                  <a:pt x="0" y="7886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08803" y="5891784"/>
            <a:ext cx="489203" cy="4221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6047" y="5922264"/>
            <a:ext cx="393191" cy="315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6047" y="5922264"/>
            <a:ext cx="393700" cy="315595"/>
          </a:xfrm>
          <a:custGeom>
            <a:avLst/>
            <a:gdLst/>
            <a:ahLst/>
            <a:cxnLst/>
            <a:rect l="l" t="t" r="r" b="b"/>
            <a:pathLst>
              <a:path w="393700" h="315595">
                <a:moveTo>
                  <a:pt x="0" y="78867"/>
                </a:moveTo>
                <a:lnTo>
                  <a:pt x="235457" y="78867"/>
                </a:lnTo>
                <a:lnTo>
                  <a:pt x="235457" y="0"/>
                </a:lnTo>
                <a:lnTo>
                  <a:pt x="393191" y="157734"/>
                </a:lnTo>
                <a:lnTo>
                  <a:pt x="235457" y="315468"/>
                </a:lnTo>
                <a:lnTo>
                  <a:pt x="235457" y="236601"/>
                </a:lnTo>
                <a:lnTo>
                  <a:pt x="0" y="236601"/>
                </a:lnTo>
                <a:lnTo>
                  <a:pt x="0" y="7886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8208" y="865759"/>
            <a:ext cx="7974330" cy="3982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tests? Easy life!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yes, you still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spend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time, but you win</a:t>
            </a:r>
            <a:r>
              <a:rPr dirty="0" sz="1600" spc="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upfront.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643255" indent="-342900">
              <a:lnSpc>
                <a:spcPct val="100000"/>
              </a:lnSpc>
              <a:buFont typeface="Arial"/>
              <a:buChar char="•"/>
              <a:tabLst>
                <a:tab pos="643255" algn="l"/>
                <a:tab pos="643890" algn="l"/>
              </a:tabLst>
            </a:pPr>
            <a:r>
              <a:rPr dirty="0" sz="2800">
                <a:solidFill>
                  <a:srgbClr val="17375E"/>
                </a:solidFill>
                <a:latin typeface="Verdana"/>
                <a:cs typeface="Verdana"/>
              </a:rPr>
              <a:t>Is </a:t>
            </a: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your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project web? </a:t>
            </a:r>
            <a:r>
              <a:rPr dirty="0" sz="2800">
                <a:solidFill>
                  <a:srgbClr val="17375E"/>
                </a:solidFill>
                <a:latin typeface="Verdana"/>
                <a:cs typeface="Verdana"/>
              </a:rPr>
              <a:t>If</a:t>
            </a:r>
            <a:r>
              <a:rPr dirty="0" sz="2800" spc="6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yes:</a:t>
            </a:r>
            <a:endParaRPr sz="2800">
              <a:latin typeface="Verdana"/>
              <a:cs typeface="Verdana"/>
            </a:endParaRPr>
          </a:p>
          <a:p>
            <a:pPr lvl="1" marL="1043940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044575" algn="l"/>
              </a:tabLst>
            </a:pPr>
            <a:r>
              <a:rPr dirty="0" sz="2400" spc="-40">
                <a:solidFill>
                  <a:srgbClr val="17375E"/>
                </a:solidFill>
                <a:latin typeface="Verdana"/>
                <a:cs typeface="Verdana"/>
              </a:rPr>
              <a:t>Yes,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you</a:t>
            </a:r>
            <a:r>
              <a:rPr dirty="0" sz="2400" spc="6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should.</a:t>
            </a:r>
            <a:endParaRPr sz="2400">
              <a:latin typeface="Verdana"/>
              <a:cs typeface="Verdana"/>
            </a:endParaRPr>
          </a:p>
          <a:p>
            <a:pPr lvl="1" marL="1043940" marR="5080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044575" algn="l"/>
              </a:tabLst>
            </a:pPr>
            <a:r>
              <a:rPr dirty="0" sz="2400" spc="-60">
                <a:solidFill>
                  <a:srgbClr val="17375E"/>
                </a:solidFill>
                <a:latin typeface="Verdana"/>
                <a:cs typeface="Verdana"/>
              </a:rPr>
              <a:t>We </a:t>
            </a:r>
            <a:r>
              <a:rPr dirty="0" sz="2400" spc="-15">
                <a:solidFill>
                  <a:srgbClr val="17375E"/>
                </a:solidFill>
                <a:latin typeface="Verdana"/>
                <a:cs typeface="Verdana"/>
              </a:rPr>
              <a:t>have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a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Windows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machine up and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running  </a:t>
            </a:r>
            <a:r>
              <a:rPr dirty="0" sz="2400" spc="-55">
                <a:solidFill>
                  <a:srgbClr val="17375E"/>
                </a:solidFill>
                <a:latin typeface="Verdana"/>
                <a:cs typeface="Verdana"/>
              </a:rPr>
              <a:t>You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can </a:t>
            </a:r>
            <a:r>
              <a:rPr dirty="0" sz="2400" spc="-15">
                <a:solidFill>
                  <a:srgbClr val="17375E"/>
                </a:solidFill>
                <a:latin typeface="Verdana"/>
                <a:cs typeface="Verdana"/>
              </a:rPr>
              <a:t>integrate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Jenkins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of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the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Bio</a:t>
            </a:r>
            <a:r>
              <a:rPr dirty="0" sz="2400" spc="18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group.</a:t>
            </a:r>
            <a:endParaRPr sz="2400">
              <a:latin typeface="Verdana"/>
              <a:cs typeface="Verdana"/>
            </a:endParaRPr>
          </a:p>
          <a:p>
            <a:pPr lvl="1" marL="1043940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044575" algn="l"/>
              </a:tabLst>
            </a:pP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In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some cases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you may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need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to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change</a:t>
            </a:r>
            <a:r>
              <a:rPr dirty="0" sz="2400" spc="8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1043940">
              <a:lnSpc>
                <a:spcPct val="100000"/>
              </a:lnSpc>
            </a:pP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webapp to become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the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life</a:t>
            </a:r>
            <a:r>
              <a:rPr dirty="0" sz="2400" spc="6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17375E"/>
                </a:solidFill>
                <a:latin typeface="Verdana"/>
                <a:cs typeface="Verdana"/>
              </a:rPr>
              <a:t>easier.</a:t>
            </a:r>
            <a:endParaRPr sz="2400">
              <a:latin typeface="Verdana"/>
              <a:cs typeface="Verdana"/>
            </a:endParaRPr>
          </a:p>
          <a:p>
            <a:pPr lvl="1" marL="1043940" indent="-28638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044575" algn="l"/>
              </a:tabLst>
            </a:pPr>
            <a:r>
              <a:rPr dirty="0" sz="2400" spc="-55">
                <a:solidFill>
                  <a:srgbClr val="17375E"/>
                </a:solidFill>
                <a:latin typeface="Verdana"/>
                <a:cs typeface="Verdana"/>
              </a:rPr>
              <a:t>You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will </a:t>
            </a:r>
            <a:r>
              <a:rPr dirty="0" sz="2400" spc="-15">
                <a:solidFill>
                  <a:srgbClr val="17375E"/>
                </a:solidFill>
                <a:latin typeface="Verdana"/>
                <a:cs typeface="Verdana"/>
              </a:rPr>
              <a:t>avoid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headaches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in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the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future</a:t>
            </a:r>
            <a:r>
              <a:rPr dirty="0" sz="2400" spc="18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7375E"/>
                </a:solidFill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-10">
                <a:latin typeface="Calibri"/>
                <a:cs typeface="Calibri"/>
              </a:rPr>
              <a:t>you </a:t>
            </a:r>
            <a:r>
              <a:rPr dirty="0" sz="1800" spc="-5">
                <a:latin typeface="Calibri"/>
                <a:cs typeface="Calibri"/>
              </a:rPr>
              <a:t>do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USE </a:t>
            </a:r>
            <a:r>
              <a:rPr dirty="0" sz="1800" spc="-10">
                <a:latin typeface="Calibri"/>
                <a:cs typeface="Calibri"/>
              </a:rPr>
              <a:t>Browse </a:t>
            </a:r>
            <a:r>
              <a:rPr dirty="0" sz="1800" spc="-5">
                <a:latin typeface="Calibri"/>
                <a:cs typeface="Calibri"/>
              </a:rPr>
              <a:t>Automating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Testing: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7427" y="6268210"/>
            <a:ext cx="1706880" cy="547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8972" y="6292594"/>
            <a:ext cx="1386840" cy="565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04672" y="6292596"/>
            <a:ext cx="1612900" cy="452755"/>
          </a:xfrm>
          <a:prstGeom prst="rect">
            <a:avLst/>
          </a:prstGeom>
          <a:solidFill>
            <a:srgbClr val="FFFFFF"/>
          </a:solidFill>
          <a:ln w="9144">
            <a:solidFill>
              <a:srgbClr val="497DBA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590"/>
              </a:spcBef>
            </a:pPr>
            <a:r>
              <a:rPr dirty="0" sz="1800" spc="-20">
                <a:latin typeface="Calibri"/>
                <a:cs typeface="Calibri"/>
              </a:rPr>
              <a:t>Write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Tests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8320" y="5001767"/>
            <a:ext cx="685800" cy="685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6280" y="4884420"/>
            <a:ext cx="859536" cy="8595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38444" y="5411723"/>
            <a:ext cx="2171700" cy="841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76244" y="4789932"/>
            <a:ext cx="975360" cy="9768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4794504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4322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 b="1">
                <a:latin typeface="Verdana"/>
                <a:cs typeface="Verdana"/>
              </a:rPr>
              <a:t>Credits </a:t>
            </a:r>
            <a:r>
              <a:rPr dirty="0" spc="-5" b="1">
                <a:latin typeface="Verdana"/>
                <a:cs typeface="Verdana"/>
              </a:rPr>
              <a:t>&amp;</a:t>
            </a:r>
            <a:r>
              <a:rPr dirty="0" spc="110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06783"/>
            <a:ext cx="7607300" cy="462407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Ricardo</a:t>
            </a:r>
            <a:r>
              <a:rPr dirty="0" sz="2800" spc="3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Ribeiro</a:t>
            </a:r>
            <a:endParaRPr sz="2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He did the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first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steps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in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the</a:t>
            </a:r>
            <a:r>
              <a:rPr dirty="0" sz="2400" spc="14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nightwatch.js</a:t>
            </a:r>
            <a:endParaRPr sz="2400">
              <a:latin typeface="Verdana"/>
              <a:cs typeface="Verdana"/>
            </a:endParaRPr>
          </a:p>
          <a:p>
            <a:pPr lvl="1" marL="756285" marR="1074420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Deployed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the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full </a:t>
            </a:r>
            <a:r>
              <a:rPr dirty="0" sz="2400" spc="-15">
                <a:solidFill>
                  <a:srgbClr val="17375E"/>
                </a:solidFill>
                <a:latin typeface="Verdana"/>
                <a:cs typeface="Verdana"/>
              </a:rPr>
              <a:t>solution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in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Windows 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20">
                <a:solidFill>
                  <a:srgbClr val="17375E"/>
                </a:solidFill>
                <a:latin typeface="Verdana"/>
                <a:cs typeface="Verdana"/>
              </a:rPr>
              <a:t>Write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tests for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EMIF</a:t>
            </a:r>
            <a:r>
              <a:rPr dirty="0" sz="2400" spc="7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Catalogue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  <a:hlinkClick r:id="rId3"/>
              </a:rPr>
              <a:t>http://nightwatchjs.org/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  <a:hlinkClick r:id="rId4"/>
              </a:rPr>
              <a:t>http://www.slideshare.net/sethmcl/join-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the-darkside-nightwatchjs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solidFill>
                  <a:srgbClr val="17375E"/>
                </a:solidFill>
                <a:latin typeface="Verdana"/>
                <a:cs typeface="Verdana"/>
              </a:rPr>
              <a:t>It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will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be </a:t>
            </a: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available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in </a:t>
            </a: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my</a:t>
            </a:r>
            <a:r>
              <a:rPr dirty="0" sz="2800" spc="7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slideshare:</a:t>
            </a:r>
            <a:endParaRPr sz="2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  <a:hlinkClick r:id="rId5"/>
              </a:rPr>
              <a:t>http://www.slideshare.net/bastiao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3762755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32943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 b="1">
                <a:latin typeface="Verdana"/>
                <a:cs typeface="Verdana"/>
              </a:rPr>
              <a:t>See </a:t>
            </a:r>
            <a:r>
              <a:rPr dirty="0" spc="20" b="1">
                <a:latin typeface="Verdana"/>
                <a:cs typeface="Verdana"/>
              </a:rPr>
              <a:t>it</a:t>
            </a:r>
            <a:r>
              <a:rPr dirty="0" spc="120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running…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93011"/>
            <a:ext cx="69634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EMIF Catalogue, </a:t>
            </a:r>
            <a:r>
              <a:rPr dirty="0" sz="2800" spc="-25">
                <a:solidFill>
                  <a:srgbClr val="17375E"/>
                </a:solidFill>
                <a:latin typeface="Verdana"/>
                <a:cs typeface="Verdana"/>
              </a:rPr>
              <a:t>let’s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check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the</a:t>
            </a:r>
            <a:r>
              <a:rPr dirty="0" sz="2800" spc="10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tests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1976627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15093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 b="1">
                <a:latin typeface="Verdana"/>
                <a:cs typeface="Verdana"/>
              </a:rPr>
              <a:t>O</a:t>
            </a:r>
            <a:r>
              <a:rPr dirty="0" spc="40" b="1">
                <a:latin typeface="Verdana"/>
                <a:cs typeface="Verdana"/>
              </a:rPr>
              <a:t>u</a:t>
            </a:r>
            <a:r>
              <a:rPr dirty="0" spc="35" b="1">
                <a:latin typeface="Verdana"/>
                <a:cs typeface="Verdana"/>
              </a:rPr>
              <a:t>t</a:t>
            </a:r>
            <a:r>
              <a:rPr dirty="0" spc="45" b="1">
                <a:latin typeface="Verdana"/>
                <a:cs typeface="Verdana"/>
              </a:rPr>
              <a:t>li</a:t>
            </a:r>
            <a:r>
              <a:rPr dirty="0" spc="40" b="1">
                <a:latin typeface="Verdana"/>
                <a:cs typeface="Verdana"/>
              </a:rPr>
              <a:t>n</a:t>
            </a:r>
            <a:r>
              <a:rPr dirty="0" spc="-5" b="1">
                <a:latin typeface="Verdana"/>
                <a:cs typeface="Verdana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06804"/>
            <a:ext cx="6345555" cy="390397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Motivation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Comparison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between</a:t>
            </a:r>
            <a:r>
              <a:rPr dirty="0" sz="2800" spc="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frameworks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Nightwatch.js</a:t>
            </a:r>
            <a:endParaRPr sz="2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How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it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works?</a:t>
            </a:r>
            <a:endParaRPr sz="24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How to write</a:t>
            </a:r>
            <a:r>
              <a:rPr dirty="0" sz="2400" spc="3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tests?</a:t>
            </a:r>
            <a:endParaRPr sz="24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How to </a:t>
            </a:r>
            <a:r>
              <a:rPr dirty="0" sz="2400">
                <a:solidFill>
                  <a:srgbClr val="17375E"/>
                </a:solidFill>
                <a:latin typeface="Verdana"/>
                <a:cs typeface="Verdana"/>
              </a:rPr>
              <a:t>run </a:t>
            </a:r>
            <a:r>
              <a:rPr dirty="0" sz="2400" spc="-5">
                <a:solidFill>
                  <a:srgbClr val="17375E"/>
                </a:solidFill>
                <a:latin typeface="Verdana"/>
                <a:cs typeface="Verdana"/>
              </a:rPr>
              <a:t>the</a:t>
            </a:r>
            <a:r>
              <a:rPr dirty="0" sz="2400" spc="4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7375E"/>
                </a:solidFill>
                <a:latin typeface="Verdana"/>
                <a:cs typeface="Verdana"/>
              </a:rPr>
              <a:t>tests?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How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to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use in </a:t>
            </a: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your</a:t>
            </a:r>
            <a:r>
              <a:rPr dirty="0" sz="2800" spc="5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project?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Demo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879" y="3564844"/>
            <a:ext cx="2170176" cy="2256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53641" y="6415448"/>
            <a:ext cx="252729" cy="319405"/>
          </a:xfrm>
          <a:custGeom>
            <a:avLst/>
            <a:gdLst/>
            <a:ahLst/>
            <a:cxnLst/>
            <a:rect l="l" t="t" r="r" b="b"/>
            <a:pathLst>
              <a:path w="252729" h="319404">
                <a:moveTo>
                  <a:pt x="10009" y="127275"/>
                </a:moveTo>
                <a:lnTo>
                  <a:pt x="0" y="133213"/>
                </a:lnTo>
                <a:lnTo>
                  <a:pt x="1752" y="143666"/>
                </a:lnTo>
                <a:lnTo>
                  <a:pt x="8682" y="154714"/>
                </a:lnTo>
                <a:lnTo>
                  <a:pt x="14203" y="162433"/>
                </a:lnTo>
                <a:lnTo>
                  <a:pt x="20630" y="177480"/>
                </a:lnTo>
                <a:lnTo>
                  <a:pt x="42659" y="231701"/>
                </a:lnTo>
                <a:lnTo>
                  <a:pt x="66796" y="273025"/>
                </a:lnTo>
                <a:lnTo>
                  <a:pt x="79427" y="289577"/>
                </a:lnTo>
                <a:lnTo>
                  <a:pt x="89239" y="304349"/>
                </a:lnTo>
                <a:lnTo>
                  <a:pt x="93187" y="316781"/>
                </a:lnTo>
                <a:lnTo>
                  <a:pt x="93187" y="319242"/>
                </a:lnTo>
                <a:lnTo>
                  <a:pt x="238918" y="319242"/>
                </a:lnTo>
                <a:lnTo>
                  <a:pt x="243059" y="288439"/>
                </a:lnTo>
                <a:lnTo>
                  <a:pt x="247395" y="250022"/>
                </a:lnTo>
                <a:lnTo>
                  <a:pt x="250813" y="208242"/>
                </a:lnTo>
                <a:lnTo>
                  <a:pt x="250850" y="207150"/>
                </a:lnTo>
                <a:lnTo>
                  <a:pt x="88487" y="207150"/>
                </a:lnTo>
                <a:lnTo>
                  <a:pt x="84447" y="206029"/>
                </a:lnTo>
                <a:lnTo>
                  <a:pt x="78835" y="201744"/>
                </a:lnTo>
                <a:lnTo>
                  <a:pt x="72568" y="192319"/>
                </a:lnTo>
                <a:lnTo>
                  <a:pt x="63725" y="174442"/>
                </a:lnTo>
                <a:lnTo>
                  <a:pt x="50329" y="151885"/>
                </a:lnTo>
                <a:lnTo>
                  <a:pt x="32413" y="133284"/>
                </a:lnTo>
                <a:lnTo>
                  <a:pt x="10009" y="127275"/>
                </a:lnTo>
                <a:close/>
              </a:path>
              <a:path w="252729" h="319404">
                <a:moveTo>
                  <a:pt x="215502" y="0"/>
                </a:moveTo>
                <a:lnTo>
                  <a:pt x="90037" y="0"/>
                </a:lnTo>
                <a:lnTo>
                  <a:pt x="90038" y="207084"/>
                </a:lnTo>
                <a:lnTo>
                  <a:pt x="88487" y="207150"/>
                </a:lnTo>
                <a:lnTo>
                  <a:pt x="250850" y="207150"/>
                </a:lnTo>
                <a:lnTo>
                  <a:pt x="252200" y="167353"/>
                </a:lnTo>
                <a:lnTo>
                  <a:pt x="252199" y="145906"/>
                </a:lnTo>
                <a:lnTo>
                  <a:pt x="215503" y="145906"/>
                </a:lnTo>
                <a:lnTo>
                  <a:pt x="215502" y="0"/>
                </a:lnTo>
                <a:close/>
              </a:path>
              <a:path w="252729" h="319404">
                <a:moveTo>
                  <a:pt x="245561" y="37969"/>
                </a:moveTo>
                <a:lnTo>
                  <a:pt x="234025" y="37969"/>
                </a:lnTo>
                <a:lnTo>
                  <a:pt x="226339" y="42893"/>
                </a:lnTo>
                <a:lnTo>
                  <a:pt x="226339" y="145906"/>
                </a:lnTo>
                <a:lnTo>
                  <a:pt x="252199" y="145906"/>
                </a:lnTo>
                <a:lnTo>
                  <a:pt x="252199" y="42893"/>
                </a:lnTo>
                <a:lnTo>
                  <a:pt x="245561" y="3796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65347" y="6415448"/>
            <a:ext cx="126513" cy="182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69144" y="6415448"/>
            <a:ext cx="88265" cy="319405"/>
          </a:xfrm>
          <a:custGeom>
            <a:avLst/>
            <a:gdLst/>
            <a:ahLst/>
            <a:cxnLst/>
            <a:rect l="l" t="t" r="r" b="b"/>
            <a:pathLst>
              <a:path w="88265" h="319404">
                <a:moveTo>
                  <a:pt x="87719" y="37969"/>
                </a:moveTo>
                <a:lnTo>
                  <a:pt x="30058" y="37969"/>
                </a:lnTo>
                <a:lnTo>
                  <a:pt x="36697" y="42893"/>
                </a:lnTo>
                <a:lnTo>
                  <a:pt x="36697" y="167353"/>
                </a:lnTo>
                <a:lnTo>
                  <a:pt x="35310" y="208237"/>
                </a:lnTo>
                <a:lnTo>
                  <a:pt x="31892" y="249978"/>
                </a:lnTo>
                <a:lnTo>
                  <a:pt x="27556" y="288291"/>
                </a:lnTo>
                <a:lnTo>
                  <a:pt x="23415" y="318891"/>
                </a:lnTo>
                <a:lnTo>
                  <a:pt x="55919" y="318891"/>
                </a:lnTo>
                <a:lnTo>
                  <a:pt x="68260" y="316419"/>
                </a:lnTo>
                <a:lnTo>
                  <a:pt x="78373" y="309661"/>
                </a:lnTo>
                <a:lnTo>
                  <a:pt x="85208" y="299608"/>
                </a:lnTo>
                <a:lnTo>
                  <a:pt x="87720" y="287248"/>
                </a:lnTo>
                <a:lnTo>
                  <a:pt x="87719" y="37969"/>
                </a:lnTo>
                <a:close/>
              </a:path>
              <a:path w="88265" h="319404">
                <a:moveTo>
                  <a:pt x="55918" y="0"/>
                </a:moveTo>
                <a:lnTo>
                  <a:pt x="0" y="0"/>
                </a:lnTo>
                <a:lnTo>
                  <a:pt x="0" y="145906"/>
                </a:lnTo>
                <a:lnTo>
                  <a:pt x="10836" y="145906"/>
                </a:lnTo>
                <a:lnTo>
                  <a:pt x="10836" y="42893"/>
                </a:lnTo>
                <a:lnTo>
                  <a:pt x="18523" y="37969"/>
                </a:lnTo>
                <a:lnTo>
                  <a:pt x="87719" y="37969"/>
                </a:lnTo>
                <a:lnTo>
                  <a:pt x="87719" y="31643"/>
                </a:lnTo>
                <a:lnTo>
                  <a:pt x="85208" y="19133"/>
                </a:lnTo>
                <a:lnTo>
                  <a:pt x="78372" y="9096"/>
                </a:lnTo>
                <a:lnTo>
                  <a:pt x="68260" y="2422"/>
                </a:lnTo>
                <a:lnTo>
                  <a:pt x="55918" y="0"/>
                </a:lnTo>
                <a:close/>
              </a:path>
            </a:pathLst>
          </a:custGeom>
          <a:solidFill>
            <a:srgbClr val="2C4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6875" y="6415448"/>
            <a:ext cx="100330" cy="319405"/>
          </a:xfrm>
          <a:custGeom>
            <a:avLst/>
            <a:gdLst/>
            <a:ahLst/>
            <a:cxnLst/>
            <a:rect l="l" t="t" r="r" b="b"/>
            <a:pathLst>
              <a:path w="100329" h="319404">
                <a:moveTo>
                  <a:pt x="96804" y="0"/>
                </a:moveTo>
                <a:lnTo>
                  <a:pt x="31453" y="0"/>
                </a:lnTo>
                <a:lnTo>
                  <a:pt x="19166" y="2422"/>
                </a:lnTo>
                <a:lnTo>
                  <a:pt x="9173" y="9096"/>
                </a:lnTo>
                <a:lnTo>
                  <a:pt x="2457" y="19133"/>
                </a:lnTo>
                <a:lnTo>
                  <a:pt x="0" y="31643"/>
                </a:lnTo>
                <a:lnTo>
                  <a:pt x="0" y="287248"/>
                </a:lnTo>
                <a:lnTo>
                  <a:pt x="2457" y="299663"/>
                </a:lnTo>
                <a:lnTo>
                  <a:pt x="9174" y="309837"/>
                </a:lnTo>
                <a:lnTo>
                  <a:pt x="19167" y="316715"/>
                </a:lnTo>
                <a:lnTo>
                  <a:pt x="31454" y="319242"/>
                </a:lnTo>
                <a:lnTo>
                  <a:pt x="99954" y="319242"/>
                </a:lnTo>
                <a:lnTo>
                  <a:pt x="99933" y="316715"/>
                </a:lnTo>
                <a:lnTo>
                  <a:pt x="96006" y="304349"/>
                </a:lnTo>
                <a:lnTo>
                  <a:pt x="86193" y="289577"/>
                </a:lnTo>
                <a:lnTo>
                  <a:pt x="73562" y="273025"/>
                </a:lnTo>
                <a:lnTo>
                  <a:pt x="61160" y="255254"/>
                </a:lnTo>
                <a:lnTo>
                  <a:pt x="49425" y="231701"/>
                </a:lnTo>
                <a:lnTo>
                  <a:pt x="37526" y="203173"/>
                </a:lnTo>
                <a:lnTo>
                  <a:pt x="27396" y="177480"/>
                </a:lnTo>
                <a:lnTo>
                  <a:pt x="20969" y="162433"/>
                </a:lnTo>
                <a:lnTo>
                  <a:pt x="15448" y="154714"/>
                </a:lnTo>
                <a:lnTo>
                  <a:pt x="8518" y="143666"/>
                </a:lnTo>
                <a:lnTo>
                  <a:pt x="6766" y="133213"/>
                </a:lnTo>
                <a:lnTo>
                  <a:pt x="16775" y="127275"/>
                </a:lnTo>
                <a:lnTo>
                  <a:pt x="96804" y="127275"/>
                </a:lnTo>
                <a:lnTo>
                  <a:pt x="96804" y="0"/>
                </a:lnTo>
                <a:close/>
              </a:path>
              <a:path w="100329" h="319404">
                <a:moveTo>
                  <a:pt x="96804" y="127275"/>
                </a:moveTo>
                <a:lnTo>
                  <a:pt x="16775" y="127275"/>
                </a:lnTo>
                <a:lnTo>
                  <a:pt x="39179" y="133284"/>
                </a:lnTo>
                <a:lnTo>
                  <a:pt x="57096" y="151885"/>
                </a:lnTo>
                <a:lnTo>
                  <a:pt x="70491" y="174442"/>
                </a:lnTo>
                <a:lnTo>
                  <a:pt x="79334" y="192319"/>
                </a:lnTo>
                <a:lnTo>
                  <a:pt x="85601" y="201744"/>
                </a:lnTo>
                <a:lnTo>
                  <a:pt x="91213" y="206029"/>
                </a:lnTo>
                <a:lnTo>
                  <a:pt x="95254" y="207150"/>
                </a:lnTo>
                <a:lnTo>
                  <a:pt x="96804" y="207084"/>
                </a:lnTo>
                <a:lnTo>
                  <a:pt x="96804" y="127275"/>
                </a:lnTo>
                <a:close/>
              </a:path>
            </a:pathLst>
          </a:custGeom>
          <a:solidFill>
            <a:srgbClr val="2C4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09288" y="6591943"/>
            <a:ext cx="309285" cy="114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85334" y="6648904"/>
            <a:ext cx="1849802" cy="71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914" y="6577596"/>
            <a:ext cx="527403" cy="156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25139" y="6417569"/>
            <a:ext cx="290830" cy="315595"/>
          </a:xfrm>
          <a:custGeom>
            <a:avLst/>
            <a:gdLst/>
            <a:ahLst/>
            <a:cxnLst/>
            <a:rect l="l" t="t" r="r" b="b"/>
            <a:pathLst>
              <a:path w="290829" h="315595">
                <a:moveTo>
                  <a:pt x="40100" y="24854"/>
                </a:moveTo>
                <a:lnTo>
                  <a:pt x="34323" y="24854"/>
                </a:lnTo>
                <a:lnTo>
                  <a:pt x="20501" y="29663"/>
                </a:lnTo>
                <a:lnTo>
                  <a:pt x="9642" y="38813"/>
                </a:lnTo>
                <a:lnTo>
                  <a:pt x="2543" y="51284"/>
                </a:lnTo>
                <a:lnTo>
                  <a:pt x="0" y="66052"/>
                </a:lnTo>
                <a:lnTo>
                  <a:pt x="67" y="274086"/>
                </a:lnTo>
                <a:lnTo>
                  <a:pt x="3228" y="290003"/>
                </a:lnTo>
                <a:lnTo>
                  <a:pt x="12064" y="303197"/>
                </a:lnTo>
                <a:lnTo>
                  <a:pt x="25232" y="312049"/>
                </a:lnTo>
                <a:lnTo>
                  <a:pt x="41459" y="315284"/>
                </a:lnTo>
                <a:lnTo>
                  <a:pt x="248759" y="315284"/>
                </a:lnTo>
                <a:lnTo>
                  <a:pt x="264984" y="312049"/>
                </a:lnTo>
                <a:lnTo>
                  <a:pt x="278152" y="303197"/>
                </a:lnTo>
                <a:lnTo>
                  <a:pt x="282827" y="296217"/>
                </a:lnTo>
                <a:lnTo>
                  <a:pt x="140011" y="296217"/>
                </a:lnTo>
                <a:lnTo>
                  <a:pt x="135934" y="293833"/>
                </a:lnTo>
                <a:lnTo>
                  <a:pt x="108407" y="274086"/>
                </a:lnTo>
                <a:lnTo>
                  <a:pt x="44518" y="274086"/>
                </a:lnTo>
                <a:lnTo>
                  <a:pt x="41459" y="271022"/>
                </a:lnTo>
                <a:lnTo>
                  <a:pt x="41459" y="182839"/>
                </a:lnTo>
                <a:lnTo>
                  <a:pt x="44178" y="179430"/>
                </a:lnTo>
                <a:lnTo>
                  <a:pt x="290216" y="179430"/>
                </a:lnTo>
                <a:lnTo>
                  <a:pt x="290216" y="75247"/>
                </a:lnTo>
                <a:lnTo>
                  <a:pt x="87676" y="75247"/>
                </a:lnTo>
                <a:lnTo>
                  <a:pt x="80881" y="72520"/>
                </a:lnTo>
                <a:lnTo>
                  <a:pt x="76463" y="68094"/>
                </a:lnTo>
                <a:lnTo>
                  <a:pt x="45539" y="29279"/>
                </a:lnTo>
                <a:lnTo>
                  <a:pt x="43158" y="26556"/>
                </a:lnTo>
                <a:lnTo>
                  <a:pt x="40100" y="24854"/>
                </a:lnTo>
                <a:close/>
              </a:path>
              <a:path w="290829" h="315595">
                <a:moveTo>
                  <a:pt x="290216" y="179430"/>
                </a:moveTo>
                <a:lnTo>
                  <a:pt x="186566" y="179430"/>
                </a:lnTo>
                <a:lnTo>
                  <a:pt x="242298" y="179775"/>
                </a:lnTo>
                <a:lnTo>
                  <a:pt x="246040" y="179775"/>
                </a:lnTo>
                <a:lnTo>
                  <a:pt x="248759" y="182498"/>
                </a:lnTo>
                <a:lnTo>
                  <a:pt x="248759" y="271022"/>
                </a:lnTo>
                <a:lnTo>
                  <a:pt x="245701" y="274086"/>
                </a:lnTo>
                <a:lnTo>
                  <a:pt x="186566" y="274086"/>
                </a:lnTo>
                <a:lnTo>
                  <a:pt x="178714" y="275192"/>
                </a:lnTo>
                <a:lnTo>
                  <a:pt x="171658" y="278342"/>
                </a:lnTo>
                <a:lnTo>
                  <a:pt x="165685" y="283279"/>
                </a:lnTo>
                <a:lnTo>
                  <a:pt x="161082" y="289748"/>
                </a:lnTo>
                <a:lnTo>
                  <a:pt x="158704" y="293833"/>
                </a:lnTo>
                <a:lnTo>
                  <a:pt x="154622" y="296217"/>
                </a:lnTo>
                <a:lnTo>
                  <a:pt x="282827" y="296217"/>
                </a:lnTo>
                <a:lnTo>
                  <a:pt x="286988" y="290003"/>
                </a:lnTo>
                <a:lnTo>
                  <a:pt x="290149" y="274086"/>
                </a:lnTo>
                <a:lnTo>
                  <a:pt x="290216" y="179430"/>
                </a:lnTo>
                <a:close/>
              </a:path>
              <a:path w="290829" h="315595">
                <a:moveTo>
                  <a:pt x="186566" y="179430"/>
                </a:moveTo>
                <a:lnTo>
                  <a:pt x="108407" y="179430"/>
                </a:lnTo>
                <a:lnTo>
                  <a:pt x="116068" y="180542"/>
                </a:lnTo>
                <a:lnTo>
                  <a:pt x="123061" y="183730"/>
                </a:lnTo>
                <a:lnTo>
                  <a:pt x="129099" y="188768"/>
                </a:lnTo>
                <a:lnTo>
                  <a:pt x="133895" y="195434"/>
                </a:lnTo>
                <a:lnTo>
                  <a:pt x="135934" y="199178"/>
                </a:lnTo>
                <a:lnTo>
                  <a:pt x="140011" y="201906"/>
                </a:lnTo>
                <a:lnTo>
                  <a:pt x="154622" y="201906"/>
                </a:lnTo>
                <a:lnTo>
                  <a:pt x="158704" y="199178"/>
                </a:lnTo>
                <a:lnTo>
                  <a:pt x="161422" y="194753"/>
                </a:lnTo>
                <a:lnTo>
                  <a:pt x="165828" y="188481"/>
                </a:lnTo>
                <a:lnTo>
                  <a:pt x="171700" y="183645"/>
                </a:lnTo>
                <a:lnTo>
                  <a:pt x="178719" y="180532"/>
                </a:lnTo>
                <a:lnTo>
                  <a:pt x="186566" y="179430"/>
                </a:lnTo>
                <a:close/>
              </a:path>
              <a:path w="290829" h="315595">
                <a:moveTo>
                  <a:pt x="124037" y="0"/>
                </a:moveTo>
                <a:lnTo>
                  <a:pt x="121658" y="0"/>
                </a:lnTo>
                <a:lnTo>
                  <a:pt x="119620" y="1702"/>
                </a:lnTo>
                <a:lnTo>
                  <a:pt x="119620" y="50048"/>
                </a:lnTo>
                <a:lnTo>
                  <a:pt x="117650" y="59876"/>
                </a:lnTo>
                <a:lnTo>
                  <a:pt x="112272" y="67883"/>
                </a:lnTo>
                <a:lnTo>
                  <a:pt x="104280" y="73273"/>
                </a:lnTo>
                <a:lnTo>
                  <a:pt x="94472" y="75247"/>
                </a:lnTo>
                <a:lnTo>
                  <a:pt x="195744" y="75247"/>
                </a:lnTo>
                <a:lnTo>
                  <a:pt x="166714" y="31168"/>
                </a:lnTo>
                <a:lnTo>
                  <a:pt x="156959" y="15704"/>
                </a:lnTo>
                <a:lnTo>
                  <a:pt x="142298" y="4899"/>
                </a:lnTo>
                <a:lnTo>
                  <a:pt x="124037" y="0"/>
                </a:lnTo>
                <a:close/>
              </a:path>
              <a:path w="290829" h="315595">
                <a:moveTo>
                  <a:pt x="255554" y="24854"/>
                </a:moveTo>
                <a:lnTo>
                  <a:pt x="250118" y="24854"/>
                </a:lnTo>
                <a:lnTo>
                  <a:pt x="247060" y="26556"/>
                </a:lnTo>
                <a:lnTo>
                  <a:pt x="244681" y="29279"/>
                </a:lnTo>
                <a:lnTo>
                  <a:pt x="213752" y="68094"/>
                </a:lnTo>
                <a:lnTo>
                  <a:pt x="208995" y="72520"/>
                </a:lnTo>
                <a:lnTo>
                  <a:pt x="202879" y="75247"/>
                </a:lnTo>
                <a:lnTo>
                  <a:pt x="290216" y="75247"/>
                </a:lnTo>
                <a:lnTo>
                  <a:pt x="290216" y="66052"/>
                </a:lnTo>
                <a:lnTo>
                  <a:pt x="287668" y="51284"/>
                </a:lnTo>
                <a:lnTo>
                  <a:pt x="280532" y="38813"/>
                </a:lnTo>
                <a:lnTo>
                  <a:pt x="269573" y="29663"/>
                </a:lnTo>
                <a:lnTo>
                  <a:pt x="255554" y="2485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34611" y="6415556"/>
            <a:ext cx="151795" cy="231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12240" y="6428443"/>
            <a:ext cx="260394" cy="218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13002" y="6477993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748"/>
                </a:lnTo>
              </a:path>
            </a:pathLst>
          </a:custGeom>
          <a:ln w="36334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4835" y="6415556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89">
                <a:moveTo>
                  <a:pt x="36334" y="0"/>
                </a:moveTo>
                <a:lnTo>
                  <a:pt x="0" y="0"/>
                </a:lnTo>
                <a:lnTo>
                  <a:pt x="0" y="34236"/>
                </a:lnTo>
                <a:lnTo>
                  <a:pt x="36334" y="34236"/>
                </a:lnTo>
                <a:lnTo>
                  <a:pt x="363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23999" y="6445765"/>
            <a:ext cx="1274414" cy="2888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91744" y="1572590"/>
            <a:ext cx="37979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Thanks </a:t>
            </a:r>
            <a:r>
              <a:rPr dirty="0" spc="-25"/>
              <a:t>for </a:t>
            </a:r>
            <a:r>
              <a:rPr dirty="0" spc="-15"/>
              <a:t>your</a:t>
            </a:r>
            <a:r>
              <a:rPr dirty="0" spc="45"/>
              <a:t> </a:t>
            </a:r>
            <a:r>
              <a:rPr dirty="0" spc="-20"/>
              <a:t>attention!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1744" y="3027045"/>
            <a:ext cx="3131820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9F17"/>
                </a:solidFill>
                <a:latin typeface="Verdana"/>
                <a:cs typeface="Verdana"/>
              </a:rPr>
              <a:t>Luís A. </a:t>
            </a:r>
            <a:r>
              <a:rPr dirty="0" sz="2400" spc="-5">
                <a:solidFill>
                  <a:srgbClr val="FF9F17"/>
                </a:solidFill>
                <a:latin typeface="Verdana"/>
                <a:cs typeface="Verdana"/>
              </a:rPr>
              <a:t>Bastião</a:t>
            </a:r>
            <a:r>
              <a:rPr dirty="0" sz="2400" spc="-40">
                <a:solidFill>
                  <a:srgbClr val="FF9F17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9F17"/>
                </a:solidFill>
                <a:latin typeface="Verdana"/>
                <a:cs typeface="Verdana"/>
              </a:rPr>
              <a:t>Silva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86042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University of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Aveiro 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DETI /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IEETA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  <a:hlinkClick r:id="rId10"/>
              </a:rPr>
              <a:t>bastiao@ua.pt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9" y="201168"/>
            <a:ext cx="7670292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71951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 b="1">
                <a:latin typeface="Verdana"/>
                <a:cs typeface="Verdana"/>
              </a:rPr>
              <a:t>What </a:t>
            </a:r>
            <a:r>
              <a:rPr dirty="0" spc="20" b="1">
                <a:latin typeface="Verdana"/>
                <a:cs typeface="Verdana"/>
              </a:rPr>
              <a:t>is </a:t>
            </a:r>
            <a:r>
              <a:rPr dirty="0" spc="30" b="1">
                <a:latin typeface="Verdana"/>
                <a:cs typeface="Verdana"/>
              </a:rPr>
              <a:t>Browse </a:t>
            </a:r>
            <a:r>
              <a:rPr dirty="0" spc="35" b="1">
                <a:latin typeface="Verdana"/>
                <a:cs typeface="Verdana"/>
              </a:rPr>
              <a:t>Automating</a:t>
            </a:r>
            <a:r>
              <a:rPr dirty="0" spc="409" b="1">
                <a:latin typeface="Verdana"/>
                <a:cs typeface="Verdana"/>
              </a:rPr>
              <a:t> </a:t>
            </a:r>
            <a:r>
              <a:rPr dirty="0" spc="30" b="1">
                <a:latin typeface="Verdana"/>
                <a:cs typeface="Verdana"/>
              </a:rPr>
              <a:t>Tests?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06804"/>
            <a:ext cx="7438390" cy="250126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Launch and automate </a:t>
            </a: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your</a:t>
            </a:r>
            <a:r>
              <a:rPr dirty="0" sz="2800" spc="11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browser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Fill and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submit</a:t>
            </a:r>
            <a:r>
              <a:rPr dirty="0" sz="2800" spc="4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forms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Click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and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follow</a:t>
            </a:r>
            <a:r>
              <a:rPr dirty="0" sz="2800" spc="7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links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30">
                <a:solidFill>
                  <a:srgbClr val="17375E"/>
                </a:solidFill>
                <a:latin typeface="Verdana"/>
                <a:cs typeface="Verdana"/>
              </a:rPr>
              <a:t>Verify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if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the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output is according </a:t>
            </a:r>
            <a:r>
              <a:rPr dirty="0" sz="2800" spc="-5">
                <a:solidFill>
                  <a:srgbClr val="17375E"/>
                </a:solidFill>
                <a:latin typeface="Verdana"/>
                <a:cs typeface="Verdana"/>
              </a:rPr>
              <a:t>of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what  </a:t>
            </a:r>
            <a:r>
              <a:rPr dirty="0" sz="2800" spc="-15">
                <a:solidFill>
                  <a:srgbClr val="17375E"/>
                </a:solidFill>
                <a:latin typeface="Verdana"/>
                <a:cs typeface="Verdana"/>
              </a:rPr>
              <a:t>you</a:t>
            </a:r>
            <a:r>
              <a:rPr dirty="0" sz="2800" spc="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375E"/>
                </a:solidFill>
                <a:latin typeface="Verdana"/>
                <a:cs typeface="Verdana"/>
              </a:rPr>
              <a:t>define.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548" y="884681"/>
            <a:ext cx="7503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it also to automate your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daily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tasks,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if you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are able to do</a:t>
            </a:r>
            <a:r>
              <a:rPr dirty="0" sz="1600" spc="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it..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9507" y="4130040"/>
            <a:ext cx="3887724" cy="2574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265785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21901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 b="1">
                <a:latin typeface="Verdana"/>
                <a:cs typeface="Verdana"/>
              </a:rPr>
              <a:t>Motivation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42719"/>
            <a:ext cx="780859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Arial"/>
                <a:cs typeface="Arial"/>
              </a:rPr>
              <a:t>Often web developers changes in the </a:t>
            </a:r>
            <a:r>
              <a:rPr dirty="0" sz="2800">
                <a:solidFill>
                  <a:srgbClr val="17375E"/>
                </a:solidFill>
                <a:latin typeface="Arial"/>
                <a:cs typeface="Arial"/>
              </a:rPr>
              <a:t>interface,  change the code, </a:t>
            </a:r>
            <a:r>
              <a:rPr dirty="0" sz="2800" spc="-10">
                <a:solidFill>
                  <a:srgbClr val="17375E"/>
                </a:solidFill>
                <a:latin typeface="Arial"/>
                <a:cs typeface="Arial"/>
              </a:rPr>
              <a:t>we </a:t>
            </a:r>
            <a:r>
              <a:rPr dirty="0" sz="2800" spc="-5">
                <a:solidFill>
                  <a:srgbClr val="17375E"/>
                </a:solidFill>
                <a:latin typeface="Arial"/>
                <a:cs typeface="Arial"/>
              </a:rPr>
              <a:t>fix </a:t>
            </a:r>
            <a:r>
              <a:rPr dirty="0" sz="2800">
                <a:solidFill>
                  <a:srgbClr val="17375E"/>
                </a:solidFill>
                <a:latin typeface="Arial"/>
                <a:cs typeface="Arial"/>
              </a:rPr>
              <a:t>bugs and </a:t>
            </a:r>
            <a:r>
              <a:rPr dirty="0" sz="2800" spc="-5">
                <a:solidFill>
                  <a:srgbClr val="17375E"/>
                </a:solidFill>
                <a:latin typeface="Arial"/>
                <a:cs typeface="Arial"/>
              </a:rPr>
              <a:t>add</a:t>
            </a:r>
            <a:r>
              <a:rPr dirty="0" sz="2800" spc="-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17375E"/>
                </a:solidFill>
                <a:latin typeface="Arial"/>
                <a:cs typeface="Arial"/>
              </a:rPr>
              <a:t>new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6276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548" y="884681"/>
            <a:ext cx="679195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.. or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other words,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should I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Browse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Automated</a:t>
            </a:r>
            <a:r>
              <a:rPr dirty="0" sz="1600" spc="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Testing?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20511" y="4232147"/>
            <a:ext cx="3246119" cy="162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16223" y="4680203"/>
            <a:ext cx="3386328" cy="2177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611" y="4232147"/>
            <a:ext cx="3415284" cy="1882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7735" y="2037588"/>
            <a:ext cx="5757671" cy="2860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14144" y="2121407"/>
            <a:ext cx="5324856" cy="2211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44979" y="2061972"/>
            <a:ext cx="5663184" cy="2766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44979" y="2061972"/>
            <a:ext cx="5663565" cy="2766060"/>
          </a:xfrm>
          <a:custGeom>
            <a:avLst/>
            <a:gdLst/>
            <a:ahLst/>
            <a:cxnLst/>
            <a:rect l="l" t="t" r="r" b="b"/>
            <a:pathLst>
              <a:path w="5663565" h="2766060">
                <a:moveTo>
                  <a:pt x="0" y="461010"/>
                </a:moveTo>
                <a:lnTo>
                  <a:pt x="2379" y="413870"/>
                </a:lnTo>
                <a:lnTo>
                  <a:pt x="9365" y="368092"/>
                </a:lnTo>
                <a:lnTo>
                  <a:pt x="20723" y="323909"/>
                </a:lnTo>
                <a:lnTo>
                  <a:pt x="36224" y="281553"/>
                </a:lnTo>
                <a:lnTo>
                  <a:pt x="55636" y="241253"/>
                </a:lnTo>
                <a:lnTo>
                  <a:pt x="78726" y="203243"/>
                </a:lnTo>
                <a:lnTo>
                  <a:pt x="105263" y="167753"/>
                </a:lnTo>
                <a:lnTo>
                  <a:pt x="135016" y="135016"/>
                </a:lnTo>
                <a:lnTo>
                  <a:pt x="167753" y="105263"/>
                </a:lnTo>
                <a:lnTo>
                  <a:pt x="203243" y="78726"/>
                </a:lnTo>
                <a:lnTo>
                  <a:pt x="241253" y="55636"/>
                </a:lnTo>
                <a:lnTo>
                  <a:pt x="281553" y="36224"/>
                </a:lnTo>
                <a:lnTo>
                  <a:pt x="323909" y="20723"/>
                </a:lnTo>
                <a:lnTo>
                  <a:pt x="368092" y="9365"/>
                </a:lnTo>
                <a:lnTo>
                  <a:pt x="413870" y="2379"/>
                </a:lnTo>
                <a:lnTo>
                  <a:pt x="461009" y="0"/>
                </a:lnTo>
                <a:lnTo>
                  <a:pt x="5202174" y="0"/>
                </a:lnTo>
                <a:lnTo>
                  <a:pt x="5249313" y="2379"/>
                </a:lnTo>
                <a:lnTo>
                  <a:pt x="5295091" y="9365"/>
                </a:lnTo>
                <a:lnTo>
                  <a:pt x="5339274" y="20723"/>
                </a:lnTo>
                <a:lnTo>
                  <a:pt x="5381630" y="36224"/>
                </a:lnTo>
                <a:lnTo>
                  <a:pt x="5421930" y="55636"/>
                </a:lnTo>
                <a:lnTo>
                  <a:pt x="5459940" y="78726"/>
                </a:lnTo>
                <a:lnTo>
                  <a:pt x="5495430" y="105263"/>
                </a:lnTo>
                <a:lnTo>
                  <a:pt x="5528167" y="135016"/>
                </a:lnTo>
                <a:lnTo>
                  <a:pt x="5557920" y="167753"/>
                </a:lnTo>
                <a:lnTo>
                  <a:pt x="5584457" y="203243"/>
                </a:lnTo>
                <a:lnTo>
                  <a:pt x="5607547" y="241253"/>
                </a:lnTo>
                <a:lnTo>
                  <a:pt x="5626959" y="281553"/>
                </a:lnTo>
                <a:lnTo>
                  <a:pt x="5642460" y="323909"/>
                </a:lnTo>
                <a:lnTo>
                  <a:pt x="5653818" y="368092"/>
                </a:lnTo>
                <a:lnTo>
                  <a:pt x="5660804" y="413870"/>
                </a:lnTo>
                <a:lnTo>
                  <a:pt x="5663184" y="461010"/>
                </a:lnTo>
                <a:lnTo>
                  <a:pt x="5663184" y="2305050"/>
                </a:lnTo>
                <a:lnTo>
                  <a:pt x="5660804" y="2352189"/>
                </a:lnTo>
                <a:lnTo>
                  <a:pt x="5653818" y="2397967"/>
                </a:lnTo>
                <a:lnTo>
                  <a:pt x="5642460" y="2442150"/>
                </a:lnTo>
                <a:lnTo>
                  <a:pt x="5626959" y="2484506"/>
                </a:lnTo>
                <a:lnTo>
                  <a:pt x="5607547" y="2524806"/>
                </a:lnTo>
                <a:lnTo>
                  <a:pt x="5584457" y="2562816"/>
                </a:lnTo>
                <a:lnTo>
                  <a:pt x="5557920" y="2598306"/>
                </a:lnTo>
                <a:lnTo>
                  <a:pt x="5528167" y="2631043"/>
                </a:lnTo>
                <a:lnTo>
                  <a:pt x="5495430" y="2660796"/>
                </a:lnTo>
                <a:lnTo>
                  <a:pt x="5459940" y="2687333"/>
                </a:lnTo>
                <a:lnTo>
                  <a:pt x="5421930" y="2710423"/>
                </a:lnTo>
                <a:lnTo>
                  <a:pt x="5381630" y="2729835"/>
                </a:lnTo>
                <a:lnTo>
                  <a:pt x="5339274" y="2745336"/>
                </a:lnTo>
                <a:lnTo>
                  <a:pt x="5295091" y="2756694"/>
                </a:lnTo>
                <a:lnTo>
                  <a:pt x="5249313" y="2763680"/>
                </a:lnTo>
                <a:lnTo>
                  <a:pt x="5202174" y="2766060"/>
                </a:lnTo>
                <a:lnTo>
                  <a:pt x="461009" y="2766060"/>
                </a:lnTo>
                <a:lnTo>
                  <a:pt x="413870" y="2763680"/>
                </a:lnTo>
                <a:lnTo>
                  <a:pt x="368092" y="2756694"/>
                </a:lnTo>
                <a:lnTo>
                  <a:pt x="323909" y="2745336"/>
                </a:lnTo>
                <a:lnTo>
                  <a:pt x="281553" y="2729835"/>
                </a:lnTo>
                <a:lnTo>
                  <a:pt x="241253" y="2710423"/>
                </a:lnTo>
                <a:lnTo>
                  <a:pt x="203243" y="2687333"/>
                </a:lnTo>
                <a:lnTo>
                  <a:pt x="167753" y="2660796"/>
                </a:lnTo>
                <a:lnTo>
                  <a:pt x="135016" y="2631043"/>
                </a:lnTo>
                <a:lnTo>
                  <a:pt x="105263" y="2598306"/>
                </a:lnTo>
                <a:lnTo>
                  <a:pt x="78726" y="2562816"/>
                </a:lnTo>
                <a:lnTo>
                  <a:pt x="55636" y="2524806"/>
                </a:lnTo>
                <a:lnTo>
                  <a:pt x="36224" y="2484506"/>
                </a:lnTo>
                <a:lnTo>
                  <a:pt x="20723" y="2442150"/>
                </a:lnTo>
                <a:lnTo>
                  <a:pt x="9365" y="2397967"/>
                </a:lnTo>
                <a:lnTo>
                  <a:pt x="2379" y="2352189"/>
                </a:lnTo>
                <a:lnTo>
                  <a:pt x="0" y="2305050"/>
                </a:lnTo>
                <a:lnTo>
                  <a:pt x="0" y="461010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9144" y="2056637"/>
            <a:ext cx="59594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3809" sz="4200">
                <a:solidFill>
                  <a:srgbClr val="17375E"/>
                </a:solidFill>
                <a:latin typeface="Arial"/>
                <a:cs typeface="Arial"/>
              </a:rPr>
              <a:t>features.</a:t>
            </a:r>
            <a:r>
              <a:rPr dirty="0" baseline="-23809" sz="4200" spc="-5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 developers are </a:t>
            </a:r>
            <a:r>
              <a:rPr dirty="0" sz="1800" spc="-5">
                <a:latin typeface="Calibri"/>
                <a:cs typeface="Calibri"/>
              </a:rPr>
              <a:t>humans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they </a:t>
            </a:r>
            <a:r>
              <a:rPr dirty="0" sz="1800">
                <a:latin typeface="Calibri"/>
                <a:cs typeface="Calibri"/>
              </a:rPr>
              <a:t>made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1564" y="3006344"/>
            <a:ext cx="3428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“id="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buttob_searc</a:t>
            </a:r>
            <a:r>
              <a:rPr dirty="0" sz="1800" spc="-10">
                <a:latin typeface="Calibri"/>
                <a:cs typeface="Calibri"/>
              </a:rPr>
              <a:t>” </a:t>
            </a:r>
            <a:r>
              <a:rPr dirty="0" sz="1800" spc="-5">
                <a:latin typeface="Calibri"/>
                <a:cs typeface="Calibri"/>
              </a:rPr>
              <a:t>where should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2457703"/>
            <a:ext cx="6999605" cy="169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11120">
              <a:lnSpc>
                <a:spcPts val="1955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mistakes. </a:t>
            </a:r>
            <a:r>
              <a:rPr dirty="0" sz="1800" spc="-10">
                <a:latin typeface="Calibri"/>
                <a:cs typeface="Calibri"/>
              </a:rPr>
              <a:t>Developers can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3155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17375E"/>
                </a:solidFill>
                <a:latin typeface="Arial"/>
                <a:cs typeface="Arial"/>
              </a:rPr>
              <a:t>Sometimes it </a:t>
            </a:r>
            <a:r>
              <a:rPr dirty="0" sz="2800">
                <a:solidFill>
                  <a:srgbClr val="17375E"/>
                </a:solidFill>
                <a:latin typeface="Arial"/>
                <a:cs typeface="Arial"/>
              </a:rPr>
              <a:t>conduct </a:t>
            </a:r>
            <a:r>
              <a:rPr dirty="0" sz="2800" spc="-5">
                <a:solidFill>
                  <a:srgbClr val="17375E"/>
                </a:solidFill>
                <a:latin typeface="Arial"/>
                <a:cs typeface="Arial"/>
              </a:rPr>
              <a:t>to wrong</a:t>
            </a:r>
            <a:r>
              <a:rPr dirty="0" sz="2800" spc="3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17375E"/>
                </a:solidFill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Browser</a:t>
            </a:r>
            <a:r>
              <a:rPr dirty="0" sz="1800" spc="-390">
                <a:latin typeface="Calibri"/>
                <a:cs typeface="Calibri"/>
              </a:rPr>
              <a:t>“id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C</a:t>
            </a:r>
            <a:r>
              <a:rPr dirty="0" sz="1800" spc="-390">
                <a:latin typeface="Calibri"/>
                <a:cs typeface="Calibri"/>
              </a:rPr>
              <a:t>=“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o</a:t>
            </a:r>
            <a:r>
              <a:rPr dirty="0" sz="1800" spc="-390">
                <a:solidFill>
                  <a:srgbClr val="33FF00"/>
                </a:solidFill>
                <a:latin typeface="Calibri"/>
                <a:cs typeface="Calibri"/>
              </a:rPr>
              <a:t>bu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m</a:t>
            </a:r>
            <a:r>
              <a:rPr dirty="0" sz="1800" spc="-390">
                <a:solidFill>
                  <a:srgbClr val="33FF00"/>
                </a:solidFill>
                <a:latin typeface="Calibri"/>
                <a:cs typeface="Calibri"/>
              </a:rPr>
              <a:t>tto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p</a:t>
            </a:r>
            <a:r>
              <a:rPr dirty="0" sz="1800" spc="-390">
                <a:solidFill>
                  <a:srgbClr val="33FF00"/>
                </a:solidFill>
                <a:latin typeface="Calibri"/>
                <a:cs typeface="Calibri"/>
              </a:rPr>
              <a:t>n_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a</a:t>
            </a:r>
            <a:r>
              <a:rPr dirty="0" sz="1800" spc="-390">
                <a:solidFill>
                  <a:srgbClr val="33FF00"/>
                </a:solidFill>
                <a:latin typeface="Calibri"/>
                <a:cs typeface="Calibri"/>
              </a:rPr>
              <a:t>se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t</a:t>
            </a:r>
            <a:r>
              <a:rPr dirty="0" sz="1800" spc="-390">
                <a:solidFill>
                  <a:srgbClr val="33FF00"/>
                </a:solidFill>
                <a:latin typeface="Calibri"/>
                <a:cs typeface="Calibri"/>
              </a:rPr>
              <a:t>a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ib</a:t>
            </a:r>
            <a:r>
              <a:rPr dirty="0" sz="1800" spc="-390">
                <a:solidFill>
                  <a:srgbClr val="33FF00"/>
                </a:solidFill>
                <a:latin typeface="Calibri"/>
                <a:cs typeface="Calibri"/>
              </a:rPr>
              <a:t>rch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il</a:t>
            </a:r>
            <a:r>
              <a:rPr dirty="0" sz="1800" spc="-390">
                <a:latin typeface="Calibri"/>
                <a:cs typeface="Calibri"/>
              </a:rPr>
              <a:t>”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it</a:t>
            </a:r>
            <a:r>
              <a:rPr dirty="0" sz="1800" spc="-390">
                <a:latin typeface="Calibri"/>
                <a:cs typeface="Calibri"/>
              </a:rPr>
              <a:t>–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y</a:t>
            </a:r>
            <a:r>
              <a:rPr dirty="0" sz="1800" spc="-390">
                <a:latin typeface="Calibri"/>
                <a:cs typeface="Calibri"/>
              </a:rPr>
              <a:t>an</a:t>
            </a:r>
            <a:r>
              <a:rPr dirty="0" sz="2800" spc="-390">
                <a:solidFill>
                  <a:srgbClr val="17375E"/>
                </a:solidFill>
                <a:latin typeface="Arial"/>
                <a:cs typeface="Arial"/>
              </a:rPr>
              <a:t>-</a:t>
            </a:r>
            <a:r>
              <a:rPr dirty="0" sz="1800" spc="-390">
                <a:latin typeface="Calibri"/>
                <a:cs typeface="Calibri"/>
              </a:rPr>
              <a:t>d </a:t>
            </a:r>
            <a:r>
              <a:rPr dirty="0" sz="1800" spc="-525">
                <a:latin typeface="Calibri"/>
                <a:cs typeface="Calibri"/>
              </a:rPr>
              <a:t>i</a:t>
            </a:r>
            <a:r>
              <a:rPr dirty="0" sz="2800" spc="-525">
                <a:solidFill>
                  <a:srgbClr val="17375E"/>
                </a:solidFill>
                <a:latin typeface="Arial"/>
                <a:cs typeface="Arial"/>
              </a:rPr>
              <a:t>b</a:t>
            </a:r>
            <a:r>
              <a:rPr dirty="0" sz="1800" spc="-525">
                <a:latin typeface="Calibri"/>
                <a:cs typeface="Calibri"/>
              </a:rPr>
              <a:t>t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455">
                <a:latin typeface="Calibri"/>
                <a:cs typeface="Calibri"/>
              </a:rPr>
              <a:t>b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r</a:t>
            </a:r>
            <a:r>
              <a:rPr dirty="0" sz="1800" spc="-455">
                <a:latin typeface="Calibri"/>
                <a:cs typeface="Calibri"/>
              </a:rPr>
              <a:t>r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e</a:t>
            </a:r>
            <a:r>
              <a:rPr dirty="0" sz="1800" spc="-455">
                <a:latin typeface="Calibri"/>
                <a:cs typeface="Calibri"/>
              </a:rPr>
              <a:t>ea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a</a:t>
            </a:r>
            <a:r>
              <a:rPr dirty="0" sz="1800" spc="-455">
                <a:latin typeface="Calibri"/>
                <a:cs typeface="Calibri"/>
              </a:rPr>
              <a:t>ks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k</a:t>
            </a:r>
            <a:r>
              <a:rPr dirty="0" sz="1800" spc="-455">
                <a:latin typeface="Calibri"/>
                <a:cs typeface="Calibri"/>
              </a:rPr>
              <a:t>th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f</a:t>
            </a:r>
            <a:r>
              <a:rPr dirty="0" sz="1800" spc="-455">
                <a:latin typeface="Calibri"/>
                <a:cs typeface="Calibri"/>
              </a:rPr>
              <a:t>e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u</a:t>
            </a:r>
            <a:r>
              <a:rPr dirty="0" sz="1800" spc="-455">
                <a:latin typeface="Calibri"/>
                <a:cs typeface="Calibri"/>
              </a:rPr>
              <a:t>fu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n</a:t>
            </a:r>
            <a:r>
              <a:rPr dirty="0" sz="1800" spc="-455">
                <a:latin typeface="Calibri"/>
                <a:cs typeface="Calibri"/>
              </a:rPr>
              <a:t>n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c</a:t>
            </a:r>
            <a:r>
              <a:rPr dirty="0" sz="1800" spc="-455">
                <a:latin typeface="Calibri"/>
                <a:cs typeface="Calibri"/>
              </a:rPr>
              <a:t>ct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t</a:t>
            </a:r>
            <a:r>
              <a:rPr dirty="0" sz="1800" spc="-455">
                <a:latin typeface="Calibri"/>
                <a:cs typeface="Calibri"/>
              </a:rPr>
              <a:t>io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io</a:t>
            </a:r>
            <a:r>
              <a:rPr dirty="0" sz="1800" spc="-455">
                <a:latin typeface="Calibri"/>
                <a:cs typeface="Calibri"/>
              </a:rPr>
              <a:t>na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n</a:t>
            </a:r>
            <a:r>
              <a:rPr dirty="0" sz="1800" spc="-455">
                <a:latin typeface="Calibri"/>
                <a:cs typeface="Calibri"/>
              </a:rPr>
              <a:t>lit</a:t>
            </a:r>
            <a:r>
              <a:rPr dirty="0" sz="2800" spc="-455">
                <a:solidFill>
                  <a:srgbClr val="17375E"/>
                </a:solidFill>
                <a:latin typeface="Arial"/>
                <a:cs typeface="Arial"/>
              </a:rPr>
              <a:t>a</a:t>
            </a:r>
            <a:r>
              <a:rPr dirty="0" sz="1800" spc="-455">
                <a:latin typeface="Calibri"/>
                <a:cs typeface="Calibri"/>
              </a:rPr>
              <a:t>y.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17375E"/>
                </a:solidFill>
                <a:latin typeface="Arial"/>
                <a:cs typeface="Arial"/>
              </a:rPr>
              <a:t>lity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baseline="12896" sz="4200" spc="-127">
                <a:solidFill>
                  <a:srgbClr val="17375E"/>
                </a:solidFill>
                <a:latin typeface="Arial"/>
                <a:cs typeface="Arial"/>
              </a:rPr>
              <a:t>Test </a:t>
            </a:r>
            <a:r>
              <a:rPr dirty="0" baseline="12896" sz="4200" spc="-7">
                <a:solidFill>
                  <a:srgbClr val="17375E"/>
                </a:solidFill>
                <a:latin typeface="Arial"/>
                <a:cs typeface="Arial"/>
              </a:rPr>
              <a:t>with</a:t>
            </a:r>
            <a:r>
              <a:rPr dirty="0" baseline="12896" sz="4200" spc="97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het</a:t>
            </a:r>
            <a:r>
              <a:rPr dirty="0" sz="1800" spc="-495" b="1">
                <a:latin typeface="Calibri"/>
                <a:cs typeface="Calibri"/>
              </a:rPr>
              <a:t>B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e</a:t>
            </a:r>
            <a:r>
              <a:rPr dirty="0" sz="1800" spc="-495" b="1">
                <a:latin typeface="Calibri"/>
                <a:cs typeface="Calibri"/>
              </a:rPr>
              <a:t>ro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r</a:t>
            </a:r>
            <a:r>
              <a:rPr dirty="0" sz="1800" spc="-495" b="1">
                <a:latin typeface="Calibri"/>
                <a:cs typeface="Calibri"/>
              </a:rPr>
              <a:t>w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o</a:t>
            </a:r>
            <a:r>
              <a:rPr dirty="0" sz="1800" spc="-495" b="1">
                <a:latin typeface="Calibri"/>
                <a:cs typeface="Calibri"/>
              </a:rPr>
              <a:t>se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g</a:t>
            </a:r>
            <a:r>
              <a:rPr dirty="0" sz="1800" spc="-495" b="1">
                <a:latin typeface="Calibri"/>
                <a:cs typeface="Calibri"/>
              </a:rPr>
              <a:t>a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e</a:t>
            </a:r>
            <a:r>
              <a:rPr dirty="0" sz="1800" spc="-495" b="1">
                <a:latin typeface="Calibri"/>
                <a:cs typeface="Calibri"/>
              </a:rPr>
              <a:t>ut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n</a:t>
            </a:r>
            <a:r>
              <a:rPr dirty="0" sz="1800" spc="-495" b="1">
                <a:latin typeface="Calibri"/>
                <a:cs typeface="Calibri"/>
              </a:rPr>
              <a:t>om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e</a:t>
            </a:r>
            <a:r>
              <a:rPr dirty="0" sz="1800" spc="-495" b="1">
                <a:latin typeface="Calibri"/>
                <a:cs typeface="Calibri"/>
              </a:rPr>
              <a:t>a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o</a:t>
            </a:r>
            <a:r>
              <a:rPr dirty="0" sz="1800" spc="-495" b="1">
                <a:latin typeface="Calibri"/>
                <a:cs typeface="Calibri"/>
              </a:rPr>
              <a:t>te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u</a:t>
            </a:r>
            <a:r>
              <a:rPr dirty="0" sz="1800" spc="-495" b="1">
                <a:latin typeface="Calibri"/>
                <a:cs typeface="Calibri"/>
              </a:rPr>
              <a:t>d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s</a:t>
            </a:r>
            <a:r>
              <a:rPr dirty="0" sz="1800" spc="-495" b="1">
                <a:latin typeface="Calibri"/>
                <a:cs typeface="Calibri"/>
              </a:rPr>
              <a:t>tes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d</a:t>
            </a:r>
            <a:r>
              <a:rPr dirty="0" sz="1800" spc="-495" b="1">
                <a:latin typeface="Calibri"/>
                <a:cs typeface="Calibri"/>
              </a:rPr>
              <a:t>ts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a</a:t>
            </a:r>
            <a:r>
              <a:rPr dirty="0" sz="1800" spc="-495" b="1">
                <a:latin typeface="Calibri"/>
                <a:cs typeface="Calibri"/>
              </a:rPr>
              <a:t>ca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t</a:t>
            </a:r>
            <a:r>
              <a:rPr dirty="0" sz="1800" spc="-495" b="1">
                <a:latin typeface="Calibri"/>
                <a:cs typeface="Calibri"/>
              </a:rPr>
              <a:t>n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a</a:t>
            </a:r>
            <a:r>
              <a:rPr dirty="0" sz="1800" spc="-495" b="1">
                <a:latin typeface="Calibri"/>
                <a:cs typeface="Calibri"/>
              </a:rPr>
              <a:t>d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s</a:t>
            </a:r>
            <a:r>
              <a:rPr dirty="0" sz="1800" spc="-495" b="1">
                <a:latin typeface="Calibri"/>
                <a:cs typeface="Calibri"/>
              </a:rPr>
              <a:t>e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e</a:t>
            </a:r>
            <a:r>
              <a:rPr dirty="0" sz="1800" spc="-495" b="1">
                <a:latin typeface="Calibri"/>
                <a:cs typeface="Calibri"/>
              </a:rPr>
              <a:t>te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t</a:t>
            </a:r>
            <a:r>
              <a:rPr dirty="0" sz="1800" spc="-495" b="1">
                <a:latin typeface="Calibri"/>
                <a:cs typeface="Calibri"/>
              </a:rPr>
              <a:t>c</a:t>
            </a:r>
            <a:r>
              <a:rPr dirty="0" baseline="12896" sz="4200" spc="-742">
                <a:solidFill>
                  <a:srgbClr val="17375E"/>
                </a:solidFill>
                <a:latin typeface="Arial"/>
                <a:cs typeface="Arial"/>
              </a:rPr>
              <a:t>s</a:t>
            </a:r>
            <a:r>
              <a:rPr dirty="0" sz="1800" spc="-495" b="1">
                <a:latin typeface="Calibri"/>
                <a:cs typeface="Calibri"/>
              </a:rPr>
              <a:t>t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it!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" y="211836"/>
            <a:ext cx="6143244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011" y="592836"/>
            <a:ext cx="2631948" cy="722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560133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35" b="1">
                <a:latin typeface="Verdana"/>
                <a:cs typeface="Verdana"/>
              </a:rPr>
              <a:t>Comparison </a:t>
            </a:r>
            <a:r>
              <a:rPr dirty="0" sz="2500" spc="30" b="1">
                <a:latin typeface="Verdana"/>
                <a:cs typeface="Verdana"/>
              </a:rPr>
              <a:t>between different  </a:t>
            </a:r>
            <a:r>
              <a:rPr dirty="0" sz="2500" spc="35" b="1">
                <a:latin typeface="Verdana"/>
                <a:cs typeface="Verdana"/>
              </a:rPr>
              <a:t>frameworks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8382" y="5677611"/>
            <a:ext cx="6096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Feel </a:t>
            </a:r>
            <a:r>
              <a:rPr dirty="0" sz="1800" spc="-10">
                <a:latin typeface="Calibri"/>
                <a:cs typeface="Calibri"/>
              </a:rPr>
              <a:t>free to contribute to </a:t>
            </a:r>
            <a:r>
              <a:rPr dirty="0" sz="1800" spc="-5">
                <a:latin typeface="Calibri"/>
                <a:cs typeface="Calibri"/>
              </a:rPr>
              <a:t>this comparison: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  <a:hlinkClick r:id="rId4"/>
              </a:rPr>
              <a:t>http://goo.gl/Vq3WeO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116" y="1789935"/>
          <a:ext cx="9084310" cy="332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735"/>
                <a:gridCol w="1144269"/>
                <a:gridCol w="866775"/>
                <a:gridCol w="901700"/>
                <a:gridCol w="890270"/>
                <a:gridCol w="994410"/>
                <a:gridCol w="1040764"/>
                <a:gridCol w="890270"/>
                <a:gridCol w="1275715"/>
              </a:tblGrid>
              <a:tr h="23431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50" spc="15" b="1">
                          <a:latin typeface="Arial"/>
                          <a:cs typeface="Arial"/>
                        </a:rPr>
                        <a:t>Name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Nightwatch.js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50" spc="15" b="1">
                          <a:latin typeface="Arial"/>
                          <a:cs typeface="Arial"/>
                        </a:rPr>
                        <a:t>Selenium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Browsera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dalekjs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htmlunit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watin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sahipro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venusjs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C1C1C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OSS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Paid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A000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Paid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A0007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Activity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High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High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Support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Low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A0007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Low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A0007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Support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WebDriver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A0007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No,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IE</a:t>
                      </a:r>
                      <a:r>
                        <a:rPr dirty="0" sz="11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only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A0007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Jenkins*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116205">
                        <a:lnSpc>
                          <a:spcPts val="1370"/>
                        </a:lnSpc>
                        <a:spcBef>
                          <a:spcPts val="225"/>
                        </a:spcBef>
                      </a:pPr>
                      <a:r>
                        <a:rPr dirty="0" sz="11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ma</a:t>
                      </a:r>
                      <a:r>
                        <a:rPr dirty="0" sz="115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d  </a:t>
                      </a:r>
                      <a:r>
                        <a:rPr dirty="0" sz="1150" spc="5">
                          <a:latin typeface="Arial"/>
                          <a:cs typeface="Arial"/>
                        </a:rPr>
                        <a:t>tests, 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reports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Unknown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Unknown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106045">
                        <a:lnSpc>
                          <a:spcPts val="1370"/>
                        </a:lnSpc>
                        <a:spcBef>
                          <a:spcPts val="225"/>
                        </a:spcBef>
                      </a:pPr>
                      <a:r>
                        <a:rPr dirty="0" sz="11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d 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tests,  reports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Output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9530" marR="359410">
                        <a:lnSpc>
                          <a:spcPts val="137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Very</a:t>
                      </a:r>
                      <a:r>
                        <a:rPr dirty="0" sz="11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good,  JUnit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0165" marR="81915">
                        <a:lnSpc>
                          <a:spcPts val="137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Very</a:t>
                      </a:r>
                      <a:r>
                        <a:rPr dirty="0" sz="11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good,  JUnit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116205">
                        <a:lnSpc>
                          <a:spcPts val="1370"/>
                        </a:lnSpc>
                        <a:spcBef>
                          <a:spcPts val="229"/>
                        </a:spcBef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Very</a:t>
                      </a:r>
                      <a:r>
                        <a:rPr dirty="0" sz="11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good,  UI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ts val="1325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Navigation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Good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Good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Unknown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104775">
                        <a:lnSpc>
                          <a:spcPts val="1370"/>
                        </a:lnSpc>
                        <a:spcBef>
                          <a:spcPts val="229"/>
                        </a:spcBef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Very</a:t>
                      </a:r>
                      <a:r>
                        <a:rPr dirty="0" sz="11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good,  UI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49530">
                        <a:lnSpc>
                          <a:spcPts val="1325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Navigation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Unknown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2705" marR="259079">
                        <a:lnSpc>
                          <a:spcPts val="1370"/>
                        </a:lnSpc>
                      </a:pPr>
                      <a:r>
                        <a:rPr dirty="0" sz="1150" spc="5">
                          <a:latin typeface="Arial"/>
                          <a:cs typeface="Arial"/>
                        </a:rPr>
                        <a:t>Difficulty</a:t>
                      </a:r>
                      <a:r>
                        <a:rPr dirty="0" sz="11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150" spc="5">
                          <a:latin typeface="Arial"/>
                          <a:cs typeface="Arial"/>
                        </a:rPr>
                        <a:t>write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Easy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174625">
                        <a:lnSpc>
                          <a:spcPts val="1370"/>
                        </a:lnSpc>
                        <a:spcBef>
                          <a:spcPts val="22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 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(syntax</a:t>
                      </a:r>
                      <a:r>
                        <a:rPr dirty="0" sz="11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5">
                          <a:latin typeface="Arial"/>
                          <a:cs typeface="Arial"/>
                        </a:rPr>
                        <a:t>is 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1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good)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Easy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Easy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Verbose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A000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Easy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Easy---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Easy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1C1C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Deployment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Easy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Easy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Easy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22FF0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Medium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C1C1C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  <a:solidFill>
                      <a:srgbClr val="FFFF0A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Observations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Arial"/>
                          <a:cs typeface="Arial"/>
                        </a:rPr>
                        <a:t>Selenium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-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-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238760">
                        <a:lnSpc>
                          <a:spcPts val="1370"/>
                        </a:lnSpc>
                        <a:spcBef>
                          <a:spcPts val="229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Docs</a:t>
                      </a:r>
                      <a:r>
                        <a:rPr dirty="0" sz="11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not  good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-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-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-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C1C1C1"/>
                      </a:solidFill>
                      <a:prstDash val="solid"/>
                    </a:lnL>
                    <a:lnR w="12700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marR="299085">
                        <a:lnSpc>
                          <a:spcPts val="1370"/>
                        </a:lnSpc>
                        <a:spcBef>
                          <a:spcPts val="229"/>
                        </a:spcBef>
                      </a:pPr>
                      <a:r>
                        <a:rPr dirty="0" sz="1150" spc="15">
                          <a:latin typeface="Arial"/>
                          <a:cs typeface="Arial"/>
                        </a:rPr>
                        <a:t>Developed</a:t>
                      </a:r>
                      <a:r>
                        <a:rPr dirty="0" sz="11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>
                          <a:latin typeface="Arial"/>
                          <a:cs typeface="Arial"/>
                        </a:rPr>
                        <a:t>by  LinkedIn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C1C1C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1519428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6424" y="201168"/>
            <a:ext cx="3294888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16679" y="201168"/>
            <a:ext cx="710184" cy="804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4090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 b="1">
                <a:latin typeface="Verdana"/>
                <a:cs typeface="Verdana"/>
              </a:rPr>
              <a:t>Why</a:t>
            </a:r>
            <a:r>
              <a:rPr dirty="0" spc="65" b="1">
                <a:latin typeface="Verdana"/>
                <a:cs typeface="Verdana"/>
              </a:rPr>
              <a:t> </a:t>
            </a:r>
            <a:r>
              <a:rPr dirty="0" spc="40" b="1">
                <a:latin typeface="Verdana"/>
                <a:cs typeface="Verdana"/>
              </a:rPr>
              <a:t>nightwatch.js?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413189"/>
            <a:ext cx="7970520" cy="454088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 spc="-5">
                <a:solidFill>
                  <a:srgbClr val="17375E"/>
                </a:solidFill>
                <a:latin typeface="Verdana"/>
                <a:cs typeface="Verdana"/>
              </a:rPr>
              <a:t>Easy to </a:t>
            </a: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write</a:t>
            </a:r>
            <a:r>
              <a:rPr dirty="0" sz="2600" spc="-3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17375E"/>
                </a:solidFill>
                <a:latin typeface="Verdana"/>
                <a:cs typeface="Verdana"/>
              </a:rPr>
              <a:t>tests</a:t>
            </a:r>
            <a:endParaRPr sz="2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Github</a:t>
            </a:r>
            <a:r>
              <a:rPr dirty="0" sz="2600" spc="-2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activity</a:t>
            </a:r>
            <a:endParaRPr sz="2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Free</a:t>
            </a:r>
            <a:endParaRPr sz="2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 spc="-5">
                <a:solidFill>
                  <a:srgbClr val="17375E"/>
                </a:solidFill>
                <a:latin typeface="Verdana"/>
                <a:cs typeface="Verdana"/>
              </a:rPr>
              <a:t>Good</a:t>
            </a:r>
            <a:r>
              <a:rPr dirty="0" sz="2600" spc="-2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documentation</a:t>
            </a:r>
            <a:endParaRPr sz="2600">
              <a:latin typeface="Verdana"/>
              <a:cs typeface="Verdana"/>
            </a:endParaRPr>
          </a:p>
          <a:p>
            <a:pPr marL="355600" marR="5080" indent="-342900">
              <a:lnSpc>
                <a:spcPts val="281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 spc="-5">
                <a:solidFill>
                  <a:srgbClr val="17375E"/>
                </a:solidFill>
                <a:latin typeface="Verdana"/>
                <a:cs typeface="Verdana"/>
              </a:rPr>
              <a:t>Supports </a:t>
            </a: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IE ( we know </a:t>
            </a:r>
            <a:r>
              <a:rPr dirty="0" sz="2600" spc="-5">
                <a:solidFill>
                  <a:srgbClr val="17375E"/>
                </a:solidFill>
                <a:latin typeface="Verdana"/>
                <a:cs typeface="Verdana"/>
              </a:rPr>
              <a:t>that </a:t>
            </a: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no one cares,</a:t>
            </a:r>
            <a:r>
              <a:rPr dirty="0" sz="2600" spc="-10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17375E"/>
                </a:solidFill>
                <a:latin typeface="Verdana"/>
                <a:cs typeface="Verdana"/>
              </a:rPr>
              <a:t>but  </a:t>
            </a: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in </a:t>
            </a:r>
            <a:r>
              <a:rPr dirty="0" sz="2600" spc="-5">
                <a:solidFill>
                  <a:srgbClr val="17375E"/>
                </a:solidFill>
                <a:latin typeface="Verdana"/>
                <a:cs typeface="Verdana"/>
              </a:rPr>
              <a:t>the end everybody </a:t>
            </a: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cares.</a:t>
            </a:r>
            <a:r>
              <a:rPr dirty="0" sz="2600" spc="-2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It </a:t>
            </a:r>
            <a:r>
              <a:rPr dirty="0" sz="2600" spc="-5">
                <a:solidFill>
                  <a:srgbClr val="17375E"/>
                </a:solidFill>
                <a:latin typeface="Verdana"/>
                <a:cs typeface="Verdana"/>
              </a:rPr>
              <a:t>is </a:t>
            </a: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working </a:t>
            </a:r>
            <a:r>
              <a:rPr dirty="0" sz="2600" spc="-20">
                <a:solidFill>
                  <a:srgbClr val="17375E"/>
                </a:solidFill>
                <a:latin typeface="Verdana"/>
                <a:cs typeface="Verdana"/>
              </a:rPr>
              <a:t>now.</a:t>
            </a:r>
            <a:r>
              <a:rPr dirty="0" sz="2600" spc="-7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17375E"/>
                </a:solidFill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More</a:t>
            </a:r>
            <a:r>
              <a:rPr dirty="0" sz="2600" spc="-3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17375E"/>
                </a:solidFill>
                <a:latin typeface="Verdana"/>
                <a:cs typeface="Verdana"/>
              </a:rPr>
              <a:t>info:</a:t>
            </a:r>
            <a:endParaRPr sz="2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10">
                <a:solidFill>
                  <a:srgbClr val="17375E"/>
                </a:solidFill>
                <a:latin typeface="Verdana"/>
                <a:cs typeface="Verdana"/>
              </a:rPr>
              <a:t>~10k</a:t>
            </a:r>
            <a:r>
              <a:rPr dirty="0" sz="2200" spc="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downloads/month</a:t>
            </a:r>
            <a:endParaRPr sz="22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10">
                <a:solidFill>
                  <a:srgbClr val="17375E"/>
                </a:solidFill>
                <a:latin typeface="Verdana"/>
                <a:cs typeface="Verdana"/>
              </a:rPr>
              <a:t>~150 </a:t>
            </a: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forks</a:t>
            </a:r>
            <a:r>
              <a:rPr dirty="0" sz="2200" spc="3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(github)</a:t>
            </a:r>
            <a:endParaRPr sz="22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10">
                <a:solidFill>
                  <a:srgbClr val="17375E"/>
                </a:solidFill>
                <a:latin typeface="Verdana"/>
                <a:cs typeface="Verdana"/>
              </a:rPr>
              <a:t>~2300 </a:t>
            </a: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stars</a:t>
            </a:r>
            <a:r>
              <a:rPr dirty="0" sz="2200" spc="4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(github)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548" y="302767"/>
            <a:ext cx="55162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5" b="1">
                <a:solidFill>
                  <a:srgbClr val="FFFFFF"/>
                </a:solidFill>
                <a:latin typeface="Verdana"/>
                <a:cs typeface="Verdana"/>
              </a:rPr>
              <a:t>Nightwatch.js</a:t>
            </a:r>
            <a:r>
              <a:rPr dirty="0" sz="2800" spc="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5" b="1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9976" y="1338452"/>
            <a:ext cx="8229600" cy="2530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1548" y="884681"/>
            <a:ext cx="2033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What are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behind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it?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415227"/>
            <a:ext cx="664908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From: </a:t>
            </a:r>
            <a:r>
              <a:rPr dirty="0" sz="1100" spc="-5">
                <a:latin typeface="Calibri"/>
                <a:cs typeface="Calibri"/>
                <a:hlinkClick r:id="rId3"/>
              </a:rPr>
              <a:t>http://nightwatchjs.org/guide#theory-of-operation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  <a:hlinkClick r:id="rId4"/>
              </a:rPr>
              <a:t>http://www.slideshare.net/sethmcl/join-the-darkside- </a:t>
            </a:r>
            <a:r>
              <a:rPr dirty="0" sz="1100" spc="-5">
                <a:latin typeface="Calibri"/>
                <a:cs typeface="Calibri"/>
              </a:rPr>
              <a:t> nightwatchjs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084" y="1274063"/>
            <a:ext cx="8508492" cy="4846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201168"/>
            <a:ext cx="441807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3946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 b="1">
                <a:latin typeface="Verdana"/>
                <a:cs typeface="Verdana"/>
              </a:rPr>
              <a:t>Directory</a:t>
            </a:r>
            <a:r>
              <a:rPr dirty="0" spc="65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548" y="884681"/>
            <a:ext cx="6981825" cy="5157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to start? What files should I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have? How the test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dirty="0" sz="1600" spc="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works?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589915" indent="-342900">
              <a:lnSpc>
                <a:spcPct val="100000"/>
              </a:lnSpc>
              <a:buFont typeface="Arial"/>
              <a:buChar char="•"/>
              <a:tabLst>
                <a:tab pos="589915" algn="l"/>
                <a:tab pos="590550" algn="l"/>
              </a:tabLst>
            </a:pP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Install:</a:t>
            </a:r>
            <a:endParaRPr sz="2600">
              <a:latin typeface="Verdana"/>
              <a:cs typeface="Verdana"/>
            </a:endParaRPr>
          </a:p>
          <a:p>
            <a:pPr lvl="1" marL="990600" indent="-28638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990600" algn="l"/>
                <a:tab pos="991235" algn="l"/>
              </a:tabLst>
            </a:pP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$ npm </a:t>
            </a:r>
            <a:r>
              <a:rPr dirty="0" sz="2200">
                <a:solidFill>
                  <a:srgbClr val="17375E"/>
                </a:solidFill>
                <a:latin typeface="Verdana"/>
                <a:cs typeface="Verdana"/>
              </a:rPr>
              <a:t>install</a:t>
            </a: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17375E"/>
                </a:solidFill>
                <a:latin typeface="Verdana"/>
                <a:cs typeface="Verdana"/>
              </a:rPr>
              <a:t>nightwatch</a:t>
            </a:r>
            <a:endParaRPr sz="2200">
              <a:latin typeface="Verdana"/>
              <a:cs typeface="Verdana"/>
            </a:endParaRPr>
          </a:p>
          <a:p>
            <a:pPr lvl="1" marL="990600" indent="-286385">
              <a:lnSpc>
                <a:spcPts val="2640"/>
              </a:lnSpc>
              <a:buFont typeface="Arial"/>
              <a:buChar char="–"/>
              <a:tabLst>
                <a:tab pos="990600" algn="l"/>
                <a:tab pos="991235" algn="l"/>
              </a:tabLst>
            </a:pPr>
            <a:r>
              <a:rPr dirty="0" sz="2200" spc="-15">
                <a:solidFill>
                  <a:srgbClr val="17375E"/>
                </a:solidFill>
                <a:latin typeface="Verdana"/>
                <a:cs typeface="Verdana"/>
              </a:rPr>
              <a:t>Run </a:t>
            </a: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Selenium </a:t>
            </a:r>
            <a:r>
              <a:rPr dirty="0" sz="2200" spc="-10">
                <a:solidFill>
                  <a:srgbClr val="17375E"/>
                </a:solidFill>
                <a:latin typeface="Verdana"/>
                <a:cs typeface="Verdana"/>
              </a:rPr>
              <a:t>server</a:t>
            </a:r>
            <a:endParaRPr sz="2200">
              <a:latin typeface="Verdana"/>
              <a:cs typeface="Verdana"/>
            </a:endParaRPr>
          </a:p>
          <a:p>
            <a:pPr marL="589915" indent="-342900">
              <a:lnSpc>
                <a:spcPts val="3120"/>
              </a:lnSpc>
              <a:buFont typeface="Arial"/>
              <a:buChar char="•"/>
              <a:tabLst>
                <a:tab pos="589915" algn="l"/>
                <a:tab pos="590550" algn="l"/>
              </a:tabLst>
            </a:pP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nightwatch.js</a:t>
            </a:r>
            <a:endParaRPr sz="2600">
              <a:latin typeface="Verdana"/>
              <a:cs typeface="Verdana"/>
            </a:endParaRPr>
          </a:p>
          <a:p>
            <a:pPr lvl="1" marL="990600" indent="-28638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990600" algn="l"/>
                <a:tab pos="991235" algn="l"/>
              </a:tabLst>
            </a:pP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#!/usr/bin/env</a:t>
            </a:r>
            <a:r>
              <a:rPr dirty="0" sz="2200" spc="5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node</a:t>
            </a:r>
            <a:endParaRPr sz="2200">
              <a:latin typeface="Verdana"/>
              <a:cs typeface="Verdana"/>
            </a:endParaRPr>
          </a:p>
          <a:p>
            <a:pPr lvl="1" marL="990600" indent="-286385">
              <a:lnSpc>
                <a:spcPts val="2640"/>
              </a:lnSpc>
              <a:buFont typeface="Arial"/>
              <a:buChar char="–"/>
              <a:tabLst>
                <a:tab pos="990600" algn="l"/>
                <a:tab pos="991235" algn="l"/>
              </a:tabLst>
            </a:pPr>
            <a:r>
              <a:rPr dirty="0" sz="2200" spc="-15">
                <a:solidFill>
                  <a:srgbClr val="17375E"/>
                </a:solidFill>
                <a:latin typeface="Verdana"/>
                <a:cs typeface="Verdana"/>
              </a:rPr>
              <a:t>require('nightwatch/bin/runner.js');</a:t>
            </a:r>
            <a:endParaRPr sz="2200">
              <a:latin typeface="Verdana"/>
              <a:cs typeface="Verdana"/>
            </a:endParaRPr>
          </a:p>
          <a:p>
            <a:pPr marL="589915" indent="-342900">
              <a:lnSpc>
                <a:spcPct val="100000"/>
              </a:lnSpc>
              <a:buFont typeface="Arial"/>
              <a:buChar char="•"/>
              <a:tabLst>
                <a:tab pos="589915" algn="l"/>
                <a:tab pos="590550" algn="l"/>
              </a:tabLst>
            </a:pPr>
            <a:r>
              <a:rPr dirty="0" sz="2600">
                <a:solidFill>
                  <a:srgbClr val="17375E"/>
                </a:solidFill>
                <a:latin typeface="Verdana"/>
                <a:cs typeface="Verdana"/>
              </a:rPr>
              <a:t>nightwatch.json</a:t>
            </a:r>
            <a:endParaRPr sz="2600">
              <a:latin typeface="Verdana"/>
              <a:cs typeface="Verdana"/>
            </a:endParaRPr>
          </a:p>
          <a:p>
            <a:pPr marL="589915" indent="-342900">
              <a:lnSpc>
                <a:spcPct val="100000"/>
              </a:lnSpc>
              <a:buFont typeface="Arial"/>
              <a:buChar char="•"/>
              <a:tabLst>
                <a:tab pos="589915" algn="l"/>
                <a:tab pos="590550" algn="l"/>
              </a:tabLst>
            </a:pPr>
            <a:r>
              <a:rPr dirty="0" sz="2600" spc="-45">
                <a:solidFill>
                  <a:srgbClr val="17375E"/>
                </a:solidFill>
                <a:latin typeface="Verdana"/>
                <a:cs typeface="Verdana"/>
              </a:rPr>
              <a:t>Tests/</a:t>
            </a:r>
            <a:endParaRPr sz="2600">
              <a:latin typeface="Verdana"/>
              <a:cs typeface="Verdana"/>
            </a:endParaRPr>
          </a:p>
          <a:p>
            <a:pPr lvl="1" marL="990600" indent="-28638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990600" algn="l"/>
                <a:tab pos="991235" algn="l"/>
              </a:tabLst>
            </a:pP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Login.js</a:t>
            </a:r>
            <a:endParaRPr sz="2200">
              <a:latin typeface="Verdana"/>
              <a:cs typeface="Verdana"/>
            </a:endParaRPr>
          </a:p>
          <a:p>
            <a:pPr lvl="1" marL="990600" indent="-286385">
              <a:lnSpc>
                <a:spcPct val="100000"/>
              </a:lnSpc>
              <a:buFont typeface="Arial"/>
              <a:buChar char="–"/>
              <a:tabLst>
                <a:tab pos="990600" algn="l"/>
                <a:tab pos="991235" algn="l"/>
              </a:tabLst>
            </a:pP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Accounts/0001_landing_page.js</a:t>
            </a:r>
            <a:endParaRPr sz="2200">
              <a:latin typeface="Verdana"/>
              <a:cs typeface="Verdana"/>
            </a:endParaRPr>
          </a:p>
          <a:p>
            <a:pPr lvl="1" marL="990600" indent="-286385">
              <a:lnSpc>
                <a:spcPct val="100000"/>
              </a:lnSpc>
              <a:buFont typeface="Arial"/>
              <a:buChar char="–"/>
              <a:tabLst>
                <a:tab pos="990600" algn="l"/>
                <a:tab pos="991235" algn="l"/>
              </a:tabLst>
            </a:pPr>
            <a:r>
              <a:rPr dirty="0" sz="2200" spc="-20">
                <a:solidFill>
                  <a:srgbClr val="17375E"/>
                </a:solidFill>
                <a:latin typeface="Verdana"/>
                <a:cs typeface="Verdana"/>
              </a:rPr>
              <a:t>Accounts/0002_register.js</a:t>
            </a:r>
            <a:endParaRPr sz="2200">
              <a:latin typeface="Verdana"/>
              <a:cs typeface="Verdana"/>
            </a:endParaRPr>
          </a:p>
          <a:p>
            <a:pPr lvl="1" marL="990600" indent="-286385">
              <a:lnSpc>
                <a:spcPct val="100000"/>
              </a:lnSpc>
              <a:buFont typeface="Arial"/>
              <a:buChar char="–"/>
              <a:tabLst>
                <a:tab pos="990600" algn="l"/>
                <a:tab pos="991235" algn="l"/>
              </a:tabLst>
            </a:pPr>
            <a:r>
              <a:rPr dirty="0" sz="2200" spc="-5">
                <a:solidFill>
                  <a:srgbClr val="17375E"/>
                </a:solidFill>
                <a:latin typeface="Verdana"/>
                <a:cs typeface="Verdana"/>
              </a:rPr>
              <a:t>dashboard/0001_widgets.js</a:t>
            </a:r>
            <a:endParaRPr sz="2200">
              <a:latin typeface="Verdana"/>
              <a:cs typeface="Verdana"/>
            </a:endParaRPr>
          </a:p>
          <a:p>
            <a:pPr lvl="1" marL="990600" indent="-286385">
              <a:lnSpc>
                <a:spcPct val="100000"/>
              </a:lnSpc>
              <a:buFont typeface="Arial"/>
              <a:buChar char="–"/>
              <a:tabLst>
                <a:tab pos="990600" algn="l"/>
                <a:tab pos="991235" algn="l"/>
              </a:tabLst>
            </a:pPr>
            <a:r>
              <a:rPr dirty="0" sz="2200" spc="-5" b="1">
                <a:solidFill>
                  <a:srgbClr val="17375E"/>
                </a:solidFill>
                <a:latin typeface="Verdana"/>
                <a:cs typeface="Verdana"/>
              </a:rPr>
              <a:t>Your own </a:t>
            </a:r>
            <a:r>
              <a:rPr dirty="0" sz="2200" spc="-10" b="1">
                <a:solidFill>
                  <a:srgbClr val="17375E"/>
                </a:solidFill>
                <a:latin typeface="Verdana"/>
                <a:cs typeface="Verdana"/>
              </a:rPr>
              <a:t>structure, </a:t>
            </a:r>
            <a:r>
              <a:rPr dirty="0" sz="2200" spc="-5" b="1">
                <a:solidFill>
                  <a:srgbClr val="17375E"/>
                </a:solidFill>
                <a:latin typeface="Verdana"/>
                <a:cs typeface="Verdana"/>
              </a:rPr>
              <a:t>you define it!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2823" y="2522220"/>
            <a:ext cx="2407920" cy="2407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548" y="302767"/>
            <a:ext cx="46520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 b="1">
                <a:latin typeface="Verdana"/>
                <a:cs typeface="Verdana"/>
              </a:rPr>
              <a:t>Setup</a:t>
            </a:r>
            <a:r>
              <a:rPr dirty="0" spc="75" b="1">
                <a:latin typeface="Verdana"/>
                <a:cs typeface="Verdana"/>
              </a:rPr>
              <a:t> </a:t>
            </a:r>
            <a:r>
              <a:rPr dirty="0" spc="40" b="1">
                <a:latin typeface="Verdana"/>
                <a:cs typeface="Verdana"/>
              </a:rPr>
              <a:t>nightwatch.json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13535"/>
            <a:ext cx="3032760" cy="1412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3352800"/>
            <a:ext cx="2703576" cy="961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03776" y="1932431"/>
            <a:ext cx="3454908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2018-04-24T05:41:01Z</dcterms:created>
  <dcterms:modified xsi:type="dcterms:W3CDTF">2018-04-24T05:41:01Z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2018-04-24T00:00:00Z</vt:filetime>
  </property>
</Properties>
</file>