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838" r:id="rId2"/>
    <p:sldId id="985" r:id="rId3"/>
    <p:sldId id="1010" r:id="rId4"/>
    <p:sldId id="1005" r:id="rId5"/>
    <p:sldId id="1006" r:id="rId6"/>
    <p:sldId id="912" r:id="rId7"/>
    <p:sldId id="1008" r:id="rId8"/>
    <p:sldId id="1009" r:id="rId9"/>
    <p:sldId id="1004" r:id="rId10"/>
    <p:sldId id="974" r:id="rId11"/>
    <p:sldId id="9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6"/>
    <p:restoredTop sz="94689"/>
  </p:normalViewPr>
  <p:slideViewPr>
    <p:cSldViewPr snapToGrid="0" snapToObjects="1">
      <p:cViewPr varScale="1">
        <p:scale>
          <a:sx n="144" d="100"/>
          <a:sy n="144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D117C-7495-064C-85C4-A0ABBD8E3210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DBC3-9852-B045-A1AE-5EE9C1BD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31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5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8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7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2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7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87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17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53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6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4FC6-A296-E04E-B630-E584380C7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61922-F79B-4F40-9F04-AC85FC649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0866-F74F-454D-A148-900110D0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637-14C8-0D4F-B5BB-2C035973B55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8443B-ED6E-DD4F-BB51-4D88AD0F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B758-1B7F-C74E-9562-98474BFD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96A-3854-8F4B-9C17-CEED800A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4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D38F-BAD9-C24E-9E07-209335B5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47761-26DA-5E46-988B-7997C5B56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CADF-AFB0-F245-946B-E7762A49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637-14C8-0D4F-B5BB-2C035973B55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EC67-AA9B-D249-83D7-BFA66D48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511BD-7D30-DE42-AA1F-A540C31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96A-3854-8F4B-9C17-CEED800A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AD47A-EA88-0F46-84D7-E762DA924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F4E5A-993C-544A-8F2C-2AE70F231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0B600-7719-B343-9437-1C22E8F7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637-14C8-0D4F-B5BB-2C035973B55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0F885-FE14-5A42-8125-D0BACDD1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EFB0B-D973-8947-8644-11F8F5B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96A-3854-8F4B-9C17-CEED800A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_1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21569" y="3429546"/>
            <a:ext cx="9394890" cy="7896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</a:defRPr>
            </a:lvl1pPr>
            <a:lvl2pPr marL="231682" indent="0">
              <a:buNone/>
              <a:defRPr/>
            </a:lvl2pPr>
            <a:lvl3pPr marL="569685" indent="0">
              <a:buNone/>
              <a:defRPr/>
            </a:lvl3pPr>
            <a:lvl4pPr marL="853733" indent="0">
              <a:buNone/>
              <a:defRPr/>
            </a:lvl4pPr>
            <a:lvl5pPr marL="1145717" indent="0">
              <a:buNone/>
              <a:defRPr/>
            </a:lvl5pPr>
          </a:lstStyle>
          <a:p>
            <a:pPr lvl="0"/>
            <a:r>
              <a:rPr lang="en-US" dirty="0"/>
              <a:t>Click to edit subtitle master text styles</a:t>
            </a:r>
          </a:p>
        </p:txBody>
      </p:sp>
      <p:sp>
        <p:nvSpPr>
          <p:cNvPr id="30" name="Title 2"/>
          <p:cNvSpPr>
            <a:spLocks noGrp="1"/>
          </p:cNvSpPr>
          <p:nvPr userDrawn="1">
            <p:ph type="title" hasCustomPrompt="1"/>
          </p:nvPr>
        </p:nvSpPr>
        <p:spPr>
          <a:xfrm>
            <a:off x="420589" y="774668"/>
            <a:ext cx="9395869" cy="2642187"/>
          </a:xfrm>
        </p:spPr>
        <p:txBody>
          <a:bodyPr/>
          <a:lstStyle>
            <a:lvl1pPr marL="0" algn="l" defTabSz="45701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4600" b="1" i="0" kern="1200" normalizeH="0" baseline="0" dirty="0">
                <a:solidFill>
                  <a:schemeClr val="bg1"/>
                </a:solidFill>
                <a:latin typeface="+mj-lt"/>
                <a:ea typeface="Gilroy" panose="00000500000000000000" pitchFamily="50" charset="0"/>
                <a:cs typeface="Gilroy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6520" y="5506862"/>
            <a:ext cx="6166326" cy="914400"/>
          </a:xfrm>
        </p:spPr>
        <p:txBody>
          <a:bodyPr/>
          <a:lstStyle>
            <a:lvl1pPr marL="0" indent="0">
              <a:buNone/>
              <a:defRPr sz="1399">
                <a:solidFill>
                  <a:schemeClr val="bg1"/>
                </a:solidFill>
                <a:latin typeface="+mn-lt"/>
                <a:ea typeface="Gilroy" panose="00000500000000000000" pitchFamily="50" charset="0"/>
                <a:cs typeface="Gilroy" panose="00000500000000000000" pitchFamily="50" charset="0"/>
              </a:defRPr>
            </a:lvl1pPr>
            <a:lvl2pPr marL="231682" indent="0">
              <a:buNone/>
              <a:defRPr/>
            </a:lvl2pPr>
            <a:lvl3pPr marL="569685" indent="0">
              <a:buNone/>
              <a:defRPr/>
            </a:lvl3pPr>
            <a:lvl4pPr marL="853733" indent="0">
              <a:buNone/>
              <a:defRPr/>
            </a:lvl4pPr>
            <a:lvl5pPr marL="1145717" indent="0">
              <a:buNone/>
              <a:defRPr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5" name="Text Placeholder 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7768" y="5135720"/>
            <a:ext cx="6166326" cy="390748"/>
          </a:xfrm>
        </p:spPr>
        <p:txBody>
          <a:bodyPr anchor="b"/>
          <a:lstStyle>
            <a:lvl1pPr marL="0" indent="0">
              <a:buNone/>
              <a:defRPr sz="1399" b="1">
                <a:solidFill>
                  <a:schemeClr val="bg1"/>
                </a:solidFill>
                <a:latin typeface="+mn-lt"/>
                <a:ea typeface="Gilroy" panose="00000500000000000000" pitchFamily="50" charset="0"/>
                <a:cs typeface="Gilroy" panose="00000500000000000000" pitchFamily="50" charset="0"/>
              </a:defRPr>
            </a:lvl1pPr>
            <a:lvl2pPr marL="231682" indent="0">
              <a:buNone/>
              <a:defRPr/>
            </a:lvl2pPr>
            <a:lvl3pPr marL="569685" indent="0">
              <a:buNone/>
              <a:defRPr/>
            </a:lvl3pPr>
            <a:lvl4pPr marL="853733" indent="0">
              <a:buNone/>
              <a:defRPr/>
            </a:lvl4pPr>
            <a:lvl5pPr marL="1145717" indent="0">
              <a:buNone/>
              <a:defRPr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1EED5B79-0291-4B4B-96E3-3F93438B4A2A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3155185" y="0"/>
            <a:ext cx="588163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60" name="Graphic 42">
            <a:extLst>
              <a:ext uri="{FF2B5EF4-FFF2-40B4-BE49-F238E27FC236}">
                <a16:creationId xmlns:a16="http://schemas.microsoft.com/office/drawing/2014/main" id="{FB0635EE-1EE8-A449-A20C-0ED1DCF3051D}"/>
              </a:ext>
            </a:extLst>
          </p:cNvPr>
          <p:cNvGrpSpPr/>
          <p:nvPr userDrawn="1"/>
        </p:nvGrpSpPr>
        <p:grpSpPr>
          <a:xfrm>
            <a:off x="370214" y="895351"/>
            <a:ext cx="1885761" cy="555625"/>
            <a:chOff x="803237" y="2081175"/>
            <a:chExt cx="11182350" cy="3295650"/>
          </a:xfrm>
        </p:grpSpPr>
        <p:sp>
          <p:nvSpPr>
            <p:cNvPr id="61" name="Freeform: Shape 44">
              <a:extLst>
                <a:ext uri="{FF2B5EF4-FFF2-40B4-BE49-F238E27FC236}">
                  <a16:creationId xmlns:a16="http://schemas.microsoft.com/office/drawing/2014/main" id="{EA6438BC-79FF-0E4B-A8BD-EA636BF7085B}"/>
                </a:ext>
              </a:extLst>
            </p:cNvPr>
            <p:cNvSpPr/>
            <p:nvPr/>
          </p:nvSpPr>
          <p:spPr>
            <a:xfrm>
              <a:off x="3507766" y="3453249"/>
              <a:ext cx="581025" cy="942975"/>
            </a:xfrm>
            <a:custGeom>
              <a:avLst/>
              <a:gdLst>
                <a:gd name="connsiteX0" fmla="*/ 502348 w 581025"/>
                <a:gd name="connsiteY0" fmla="*/ 7146 h 942975"/>
                <a:gd name="connsiteX1" fmla="*/ 243459 w 581025"/>
                <a:gd name="connsiteY1" fmla="*/ 100110 h 942975"/>
                <a:gd name="connsiteX2" fmla="*/ 243459 w 581025"/>
                <a:gd name="connsiteY2" fmla="*/ 16671 h 942975"/>
                <a:gd name="connsiteX3" fmla="*/ 7144 w 581025"/>
                <a:gd name="connsiteY3" fmla="*/ 16671 h 942975"/>
                <a:gd name="connsiteX4" fmla="*/ 7144 w 581025"/>
                <a:gd name="connsiteY4" fmla="*/ 936786 h 942975"/>
                <a:gd name="connsiteX5" fmla="*/ 252889 w 581025"/>
                <a:gd name="connsiteY5" fmla="*/ 936786 h 942975"/>
                <a:gd name="connsiteX6" fmla="*/ 252889 w 581025"/>
                <a:gd name="connsiteY6" fmla="*/ 348712 h 942975"/>
                <a:gd name="connsiteX7" fmla="*/ 475964 w 581025"/>
                <a:gd name="connsiteY7" fmla="*/ 234888 h 942975"/>
                <a:gd name="connsiteX8" fmla="*/ 574548 w 581025"/>
                <a:gd name="connsiteY8" fmla="*/ 249652 h 942975"/>
                <a:gd name="connsiteX9" fmla="*/ 574548 w 581025"/>
                <a:gd name="connsiteY9" fmla="*/ 13527 h 942975"/>
                <a:gd name="connsiteX10" fmla="*/ 502349 w 581025"/>
                <a:gd name="connsiteY10" fmla="*/ 7146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1025" h="942975">
                  <a:moveTo>
                    <a:pt x="502348" y="7146"/>
                  </a:moveTo>
                  <a:cubicBezTo>
                    <a:pt x="407828" y="6860"/>
                    <a:pt x="316206" y="39761"/>
                    <a:pt x="243459" y="100110"/>
                  </a:cubicBezTo>
                  <a:lnTo>
                    <a:pt x="243459" y="16671"/>
                  </a:lnTo>
                  <a:lnTo>
                    <a:pt x="7144" y="16671"/>
                  </a:lnTo>
                  <a:lnTo>
                    <a:pt x="7144" y="936786"/>
                  </a:lnTo>
                  <a:lnTo>
                    <a:pt x="252889" y="936786"/>
                  </a:lnTo>
                  <a:lnTo>
                    <a:pt x="252889" y="348712"/>
                  </a:lnTo>
                  <a:cubicBezTo>
                    <a:pt x="286893" y="301087"/>
                    <a:pt x="371951" y="234888"/>
                    <a:pt x="475964" y="234888"/>
                  </a:cubicBezTo>
                  <a:cubicBezTo>
                    <a:pt x="512921" y="234888"/>
                    <a:pt x="546830" y="237555"/>
                    <a:pt x="574548" y="249652"/>
                  </a:cubicBezTo>
                  <a:lnTo>
                    <a:pt x="574548" y="13527"/>
                  </a:lnTo>
                  <a:cubicBezTo>
                    <a:pt x="550710" y="9326"/>
                    <a:pt x="526554" y="7191"/>
                    <a:pt x="502349" y="714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2" name="Freeform: Shape 45">
              <a:extLst>
                <a:ext uri="{FF2B5EF4-FFF2-40B4-BE49-F238E27FC236}">
                  <a16:creationId xmlns:a16="http://schemas.microsoft.com/office/drawing/2014/main" id="{E02886C7-20F0-C64F-9373-6C4480B048B4}"/>
                </a:ext>
              </a:extLst>
            </p:cNvPr>
            <p:cNvSpPr/>
            <p:nvPr/>
          </p:nvSpPr>
          <p:spPr>
            <a:xfrm>
              <a:off x="1741735" y="3443821"/>
              <a:ext cx="742950" cy="971550"/>
            </a:xfrm>
            <a:custGeom>
              <a:avLst/>
              <a:gdLst>
                <a:gd name="connsiteX0" fmla="*/ 126206 w 742950"/>
                <a:gd name="connsiteY0" fmla="*/ 665417 h 971550"/>
                <a:gd name="connsiteX1" fmla="*/ 377571 w 742950"/>
                <a:gd name="connsiteY1" fmla="*/ 756476 h 971550"/>
                <a:gd name="connsiteX2" fmla="*/ 494824 w 742950"/>
                <a:gd name="connsiteY2" fmla="*/ 678752 h 971550"/>
                <a:gd name="connsiteX3" fmla="*/ 50578 w 742950"/>
                <a:gd name="connsiteY3" fmla="*/ 293656 h 971550"/>
                <a:gd name="connsiteX4" fmla="*/ 402146 w 742950"/>
                <a:gd name="connsiteY4" fmla="*/ 7144 h 971550"/>
                <a:gd name="connsiteX5" fmla="*/ 712184 w 742950"/>
                <a:gd name="connsiteY5" fmla="*/ 100108 h 971550"/>
                <a:gd name="connsiteX6" fmla="*/ 596837 w 742950"/>
                <a:gd name="connsiteY6" fmla="*/ 278416 h 971550"/>
                <a:gd name="connsiteX7" fmla="*/ 421100 w 742950"/>
                <a:gd name="connsiteY7" fmla="*/ 215837 h 971550"/>
                <a:gd name="connsiteX8" fmla="*/ 296323 w 742950"/>
                <a:gd name="connsiteY8" fmla="*/ 289846 h 971550"/>
                <a:gd name="connsiteX9" fmla="*/ 740474 w 742950"/>
                <a:gd name="connsiteY9" fmla="*/ 680371 h 971550"/>
                <a:gd name="connsiteX10" fmla="*/ 375761 w 742950"/>
                <a:gd name="connsiteY10" fmla="*/ 964978 h 971550"/>
                <a:gd name="connsiteX11" fmla="*/ 7144 w 742950"/>
                <a:gd name="connsiteY11" fmla="*/ 841153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950" h="971550">
                  <a:moveTo>
                    <a:pt x="126206" y="665417"/>
                  </a:moveTo>
                  <a:cubicBezTo>
                    <a:pt x="188595" y="722567"/>
                    <a:pt x="284988" y="756476"/>
                    <a:pt x="377571" y="756476"/>
                  </a:cubicBezTo>
                  <a:cubicBezTo>
                    <a:pt x="444246" y="756476"/>
                    <a:pt x="494824" y="724281"/>
                    <a:pt x="494824" y="678752"/>
                  </a:cubicBezTo>
                  <a:cubicBezTo>
                    <a:pt x="494824" y="540258"/>
                    <a:pt x="50578" y="589598"/>
                    <a:pt x="50578" y="293656"/>
                  </a:cubicBezTo>
                  <a:cubicBezTo>
                    <a:pt x="50578" y="117158"/>
                    <a:pt x="220694" y="7144"/>
                    <a:pt x="402146" y="7144"/>
                  </a:cubicBezTo>
                  <a:cubicBezTo>
                    <a:pt x="521208" y="7144"/>
                    <a:pt x="651701" y="52673"/>
                    <a:pt x="712184" y="100108"/>
                  </a:cubicBezTo>
                  <a:lnTo>
                    <a:pt x="596837" y="278416"/>
                  </a:lnTo>
                  <a:cubicBezTo>
                    <a:pt x="549212" y="244316"/>
                    <a:pt x="487204" y="215837"/>
                    <a:pt x="421100" y="215837"/>
                  </a:cubicBezTo>
                  <a:cubicBezTo>
                    <a:pt x="352996" y="215837"/>
                    <a:pt x="296323" y="242411"/>
                    <a:pt x="296323" y="289846"/>
                  </a:cubicBezTo>
                  <a:cubicBezTo>
                    <a:pt x="296323" y="409384"/>
                    <a:pt x="740474" y="361950"/>
                    <a:pt x="740474" y="680371"/>
                  </a:cubicBezTo>
                  <a:cubicBezTo>
                    <a:pt x="740474" y="856774"/>
                    <a:pt x="568452" y="964978"/>
                    <a:pt x="375761" y="964978"/>
                  </a:cubicBezTo>
                  <a:cubicBezTo>
                    <a:pt x="242940" y="963405"/>
                    <a:pt x="113979" y="920085"/>
                    <a:pt x="7144" y="8411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3" name="Freeform: Shape 46">
              <a:extLst>
                <a:ext uri="{FF2B5EF4-FFF2-40B4-BE49-F238E27FC236}">
                  <a16:creationId xmlns:a16="http://schemas.microsoft.com/office/drawing/2014/main" id="{7074EAAD-3DBE-D04E-BDD1-9C445C82E1B4}"/>
                </a:ext>
              </a:extLst>
            </p:cNvPr>
            <p:cNvSpPr/>
            <p:nvPr/>
          </p:nvSpPr>
          <p:spPr>
            <a:xfrm>
              <a:off x="2524024" y="3443821"/>
              <a:ext cx="885825" cy="971550"/>
            </a:xfrm>
            <a:custGeom>
              <a:avLst/>
              <a:gdLst>
                <a:gd name="connsiteX0" fmla="*/ 886015 w 885825"/>
                <a:gd name="connsiteY0" fmla="*/ 477679 h 971550"/>
                <a:gd name="connsiteX1" fmla="*/ 453295 w 885825"/>
                <a:gd name="connsiteY1" fmla="*/ 7144 h 971550"/>
                <a:gd name="connsiteX2" fmla="*/ 7144 w 885825"/>
                <a:gd name="connsiteY2" fmla="*/ 487109 h 971550"/>
                <a:gd name="connsiteX3" fmla="*/ 487299 w 885825"/>
                <a:gd name="connsiteY3" fmla="*/ 965168 h 971550"/>
                <a:gd name="connsiteX4" fmla="*/ 863346 w 885825"/>
                <a:gd name="connsiteY4" fmla="*/ 800195 h 971550"/>
                <a:gd name="connsiteX5" fmla="*/ 723519 w 885825"/>
                <a:gd name="connsiteY5" fmla="*/ 659797 h 971550"/>
                <a:gd name="connsiteX6" fmla="*/ 492919 w 885825"/>
                <a:gd name="connsiteY6" fmla="*/ 766001 h 971550"/>
                <a:gd name="connsiteX7" fmla="*/ 245269 w 885825"/>
                <a:gd name="connsiteY7" fmla="*/ 547878 h 971550"/>
                <a:gd name="connsiteX8" fmla="*/ 880300 w 885825"/>
                <a:gd name="connsiteY8" fmla="*/ 547878 h 971550"/>
                <a:gd name="connsiteX9" fmla="*/ 886015 w 885825"/>
                <a:gd name="connsiteY9" fmla="*/ 477679 h 971550"/>
                <a:gd name="connsiteX10" fmla="*/ 256699 w 885825"/>
                <a:gd name="connsiteY10" fmla="*/ 367570 h 971550"/>
                <a:gd name="connsiteX11" fmla="*/ 453295 w 885825"/>
                <a:gd name="connsiteY11" fmla="*/ 206312 h 971550"/>
                <a:gd name="connsiteX12" fmla="*/ 634270 w 885825"/>
                <a:gd name="connsiteY12" fmla="*/ 36757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5825" h="971550">
                  <a:moveTo>
                    <a:pt x="886015" y="477679"/>
                  </a:moveTo>
                  <a:cubicBezTo>
                    <a:pt x="886015" y="221552"/>
                    <a:pt x="706564" y="7144"/>
                    <a:pt x="453295" y="7144"/>
                  </a:cubicBezTo>
                  <a:cubicBezTo>
                    <a:pt x="181070" y="7144"/>
                    <a:pt x="7144" y="230981"/>
                    <a:pt x="7144" y="487109"/>
                  </a:cubicBezTo>
                  <a:cubicBezTo>
                    <a:pt x="7144" y="775526"/>
                    <a:pt x="213169" y="965168"/>
                    <a:pt x="487299" y="965168"/>
                  </a:cubicBezTo>
                  <a:cubicBezTo>
                    <a:pt x="629031" y="965168"/>
                    <a:pt x="774573" y="906399"/>
                    <a:pt x="863346" y="800195"/>
                  </a:cubicBezTo>
                  <a:lnTo>
                    <a:pt x="723519" y="659797"/>
                  </a:lnTo>
                  <a:cubicBezTo>
                    <a:pt x="680085" y="707422"/>
                    <a:pt x="596932" y="766001"/>
                    <a:pt x="492919" y="766001"/>
                  </a:cubicBezTo>
                  <a:cubicBezTo>
                    <a:pt x="362521" y="766001"/>
                    <a:pt x="258604" y="676847"/>
                    <a:pt x="245269" y="547878"/>
                  </a:cubicBezTo>
                  <a:lnTo>
                    <a:pt x="880300" y="547878"/>
                  </a:lnTo>
                  <a:cubicBezTo>
                    <a:pt x="884241" y="524689"/>
                    <a:pt x="886153" y="501200"/>
                    <a:pt x="886015" y="477679"/>
                  </a:cubicBezTo>
                  <a:close/>
                  <a:moveTo>
                    <a:pt x="256699" y="367570"/>
                  </a:moveTo>
                  <a:cubicBezTo>
                    <a:pt x="268034" y="284131"/>
                    <a:pt x="351187" y="206312"/>
                    <a:pt x="453295" y="206312"/>
                  </a:cubicBezTo>
                  <a:cubicBezTo>
                    <a:pt x="545679" y="206668"/>
                    <a:pt x="623305" y="275837"/>
                    <a:pt x="634270" y="36757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4" name="Freeform: Shape 47">
              <a:extLst>
                <a:ext uri="{FF2B5EF4-FFF2-40B4-BE49-F238E27FC236}">
                  <a16:creationId xmlns:a16="http://schemas.microsoft.com/office/drawing/2014/main" id="{43B2BF16-4CC2-4B41-AD95-04DFC97CA8EC}"/>
                </a:ext>
              </a:extLst>
            </p:cNvPr>
            <p:cNvSpPr/>
            <p:nvPr/>
          </p:nvSpPr>
          <p:spPr>
            <a:xfrm>
              <a:off x="4154227" y="3462776"/>
              <a:ext cx="1019175" cy="933450"/>
            </a:xfrm>
            <a:custGeom>
              <a:avLst/>
              <a:gdLst>
                <a:gd name="connsiteX0" fmla="*/ 513683 w 1019175"/>
                <a:gd name="connsiteY0" fmla="*/ 568738 h 933450"/>
                <a:gd name="connsiteX1" fmla="*/ 765048 w 1019175"/>
                <a:gd name="connsiteY1" fmla="*/ 7144 h 933450"/>
                <a:gd name="connsiteX2" fmla="*/ 1020223 w 1019175"/>
                <a:gd name="connsiteY2" fmla="*/ 7144 h 933450"/>
                <a:gd name="connsiteX3" fmla="*/ 598742 w 1019175"/>
                <a:gd name="connsiteY3" fmla="*/ 927259 h 933450"/>
                <a:gd name="connsiteX4" fmla="*/ 428625 w 1019175"/>
                <a:gd name="connsiteY4" fmla="*/ 927259 h 933450"/>
                <a:gd name="connsiteX5" fmla="*/ 7144 w 1019175"/>
                <a:gd name="connsiteY5" fmla="*/ 7144 h 933450"/>
                <a:gd name="connsiteX6" fmla="*/ 262319 w 1019175"/>
                <a:gd name="connsiteY6" fmla="*/ 7144 h 933450"/>
                <a:gd name="connsiteX7" fmla="*/ 513683 w 1019175"/>
                <a:gd name="connsiteY7" fmla="*/ 56873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9175" h="933450">
                  <a:moveTo>
                    <a:pt x="513683" y="568738"/>
                  </a:moveTo>
                  <a:lnTo>
                    <a:pt x="765048" y="7144"/>
                  </a:lnTo>
                  <a:lnTo>
                    <a:pt x="1020223" y="7144"/>
                  </a:lnTo>
                  <a:lnTo>
                    <a:pt x="598742" y="927259"/>
                  </a:lnTo>
                  <a:lnTo>
                    <a:pt x="428625" y="927259"/>
                  </a:lnTo>
                  <a:lnTo>
                    <a:pt x="7144" y="7144"/>
                  </a:lnTo>
                  <a:lnTo>
                    <a:pt x="262319" y="7144"/>
                  </a:lnTo>
                  <a:lnTo>
                    <a:pt x="513683" y="56873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5" name="Freeform: Shape 48">
              <a:extLst>
                <a:ext uri="{FF2B5EF4-FFF2-40B4-BE49-F238E27FC236}">
                  <a16:creationId xmlns:a16="http://schemas.microsoft.com/office/drawing/2014/main" id="{3AAA7314-B395-2D4D-9DEB-517E9FE40FFE}"/>
                </a:ext>
              </a:extLst>
            </p:cNvPr>
            <p:cNvSpPr/>
            <p:nvPr/>
          </p:nvSpPr>
          <p:spPr>
            <a:xfrm>
              <a:off x="5212931" y="3030722"/>
              <a:ext cx="323850" cy="323850"/>
            </a:xfrm>
            <a:custGeom>
              <a:avLst/>
              <a:gdLst>
                <a:gd name="connsiteX0" fmla="*/ 167831 w 323850"/>
                <a:gd name="connsiteY0" fmla="*/ 7144 h 323850"/>
                <a:gd name="connsiteX1" fmla="*/ 322007 w 323850"/>
                <a:gd name="connsiteY1" fmla="*/ 167798 h 323850"/>
                <a:gd name="connsiteX2" fmla="*/ 161353 w 323850"/>
                <a:gd name="connsiteY2" fmla="*/ 321974 h 323850"/>
                <a:gd name="connsiteX3" fmla="*/ 7144 w 323850"/>
                <a:gd name="connsiteY3" fmla="*/ 164878 h 323850"/>
                <a:gd name="connsiteX4" fmla="*/ 164943 w 323850"/>
                <a:gd name="connsiteY4" fmla="*/ 7400 h 323850"/>
                <a:gd name="connsiteX5" fmla="*/ 167830 w 323850"/>
                <a:gd name="connsiteY5" fmla="*/ 7429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850" h="323850">
                  <a:moveTo>
                    <a:pt x="167831" y="7144"/>
                  </a:moveTo>
                  <a:cubicBezTo>
                    <a:pt x="254769" y="8933"/>
                    <a:pt x="323796" y="80860"/>
                    <a:pt x="322007" y="167798"/>
                  </a:cubicBezTo>
                  <a:cubicBezTo>
                    <a:pt x="320218" y="254735"/>
                    <a:pt x="248291" y="323762"/>
                    <a:pt x="161353" y="321974"/>
                  </a:cubicBezTo>
                  <a:cubicBezTo>
                    <a:pt x="75801" y="320213"/>
                    <a:pt x="7317" y="250448"/>
                    <a:pt x="7144" y="164878"/>
                  </a:cubicBezTo>
                  <a:cubicBezTo>
                    <a:pt x="7233" y="77816"/>
                    <a:pt x="77882" y="7311"/>
                    <a:pt x="164943" y="7400"/>
                  </a:cubicBezTo>
                  <a:cubicBezTo>
                    <a:pt x="165906" y="7401"/>
                    <a:pt x="166868" y="7411"/>
                    <a:pt x="167830" y="74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6" name="Freeform: Shape 49">
              <a:extLst>
                <a:ext uri="{FF2B5EF4-FFF2-40B4-BE49-F238E27FC236}">
                  <a16:creationId xmlns:a16="http://schemas.microsoft.com/office/drawing/2014/main" id="{3642E559-C868-014C-B75B-D3F2D2DA0829}"/>
                </a:ext>
              </a:extLst>
            </p:cNvPr>
            <p:cNvSpPr/>
            <p:nvPr/>
          </p:nvSpPr>
          <p:spPr>
            <a:xfrm>
              <a:off x="5250745" y="3462776"/>
              <a:ext cx="257175" cy="933450"/>
            </a:xfrm>
            <a:custGeom>
              <a:avLst/>
              <a:gdLst>
                <a:gd name="connsiteX0" fmla="*/ 7144 w 257175"/>
                <a:gd name="connsiteY0" fmla="*/ 7144 h 933450"/>
                <a:gd name="connsiteX1" fmla="*/ 252889 w 257175"/>
                <a:gd name="connsiteY1" fmla="*/ 7144 h 933450"/>
                <a:gd name="connsiteX2" fmla="*/ 252889 w 257175"/>
                <a:gd name="connsiteY2" fmla="*/ 927259 h 933450"/>
                <a:gd name="connsiteX3" fmla="*/ 7144 w 257175"/>
                <a:gd name="connsiteY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933450">
                  <a:moveTo>
                    <a:pt x="7144" y="7144"/>
                  </a:moveTo>
                  <a:lnTo>
                    <a:pt x="252889" y="7144"/>
                  </a:lnTo>
                  <a:lnTo>
                    <a:pt x="252889" y="927259"/>
                  </a:lnTo>
                  <a:lnTo>
                    <a:pt x="7144" y="9272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7" name="Freeform: Shape 50">
              <a:extLst>
                <a:ext uri="{FF2B5EF4-FFF2-40B4-BE49-F238E27FC236}">
                  <a16:creationId xmlns:a16="http://schemas.microsoft.com/office/drawing/2014/main" id="{573969B4-0EA5-DE42-8FEC-8A3B687D02D3}"/>
                </a:ext>
              </a:extLst>
            </p:cNvPr>
            <p:cNvSpPr/>
            <p:nvPr/>
          </p:nvSpPr>
          <p:spPr>
            <a:xfrm>
              <a:off x="5605171" y="3443821"/>
              <a:ext cx="914400" cy="971550"/>
            </a:xfrm>
            <a:custGeom>
              <a:avLst/>
              <a:gdLst>
                <a:gd name="connsiteX0" fmla="*/ 914400 w 914400"/>
                <a:gd name="connsiteY0" fmla="*/ 758380 h 971550"/>
                <a:gd name="connsiteX1" fmla="*/ 498538 w 914400"/>
                <a:gd name="connsiteY1" fmla="*/ 965168 h 971550"/>
                <a:gd name="connsiteX2" fmla="*/ 7144 w 914400"/>
                <a:gd name="connsiteY2" fmla="*/ 487109 h 971550"/>
                <a:gd name="connsiteX3" fmla="*/ 500443 w 914400"/>
                <a:gd name="connsiteY3" fmla="*/ 7144 h 971550"/>
                <a:gd name="connsiteX4" fmla="*/ 886015 w 914400"/>
                <a:gd name="connsiteY4" fmla="*/ 191167 h 971550"/>
                <a:gd name="connsiteX5" fmla="*/ 712089 w 914400"/>
                <a:gd name="connsiteY5" fmla="*/ 344805 h 971550"/>
                <a:gd name="connsiteX6" fmla="*/ 500443 w 914400"/>
                <a:gd name="connsiteY6" fmla="*/ 234791 h 971550"/>
                <a:gd name="connsiteX7" fmla="*/ 252793 w 914400"/>
                <a:gd name="connsiteY7" fmla="*/ 487109 h 971550"/>
                <a:gd name="connsiteX8" fmla="*/ 506063 w 914400"/>
                <a:gd name="connsiteY8" fmla="*/ 737521 h 971550"/>
                <a:gd name="connsiteX9" fmla="*/ 725138 w 914400"/>
                <a:gd name="connsiteY9" fmla="*/ 616172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71550">
                  <a:moveTo>
                    <a:pt x="914400" y="758380"/>
                  </a:moveTo>
                  <a:cubicBezTo>
                    <a:pt x="806672" y="902589"/>
                    <a:pt x="670560" y="965168"/>
                    <a:pt x="498538" y="965168"/>
                  </a:cubicBezTo>
                  <a:cubicBezTo>
                    <a:pt x="215074" y="965168"/>
                    <a:pt x="7144" y="752761"/>
                    <a:pt x="7144" y="487109"/>
                  </a:cubicBezTo>
                  <a:cubicBezTo>
                    <a:pt x="7144" y="219646"/>
                    <a:pt x="220694" y="7144"/>
                    <a:pt x="500443" y="7144"/>
                  </a:cubicBezTo>
                  <a:cubicBezTo>
                    <a:pt x="659225" y="7144"/>
                    <a:pt x="800957" y="81153"/>
                    <a:pt x="886015" y="191167"/>
                  </a:cubicBezTo>
                  <a:lnTo>
                    <a:pt x="712089" y="344805"/>
                  </a:lnTo>
                  <a:cubicBezTo>
                    <a:pt x="663035" y="280321"/>
                    <a:pt x="589312" y="234791"/>
                    <a:pt x="500443" y="234791"/>
                  </a:cubicBezTo>
                  <a:cubicBezTo>
                    <a:pt x="358711" y="234791"/>
                    <a:pt x="252793" y="346710"/>
                    <a:pt x="252793" y="487109"/>
                  </a:cubicBezTo>
                  <a:cubicBezTo>
                    <a:pt x="252793" y="631317"/>
                    <a:pt x="356806" y="737521"/>
                    <a:pt x="506063" y="737521"/>
                  </a:cubicBezTo>
                  <a:cubicBezTo>
                    <a:pt x="606266" y="737521"/>
                    <a:pt x="685705" y="676847"/>
                    <a:pt x="725138" y="61617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8" name="Freeform: Shape 51">
              <a:extLst>
                <a:ext uri="{FF2B5EF4-FFF2-40B4-BE49-F238E27FC236}">
                  <a16:creationId xmlns:a16="http://schemas.microsoft.com/office/drawing/2014/main" id="{48795972-8C99-D449-B557-913C307323E6}"/>
                </a:ext>
              </a:extLst>
            </p:cNvPr>
            <p:cNvSpPr/>
            <p:nvPr/>
          </p:nvSpPr>
          <p:spPr>
            <a:xfrm>
              <a:off x="6548622" y="3443821"/>
              <a:ext cx="885825" cy="971550"/>
            </a:xfrm>
            <a:custGeom>
              <a:avLst/>
              <a:gdLst>
                <a:gd name="connsiteX0" fmla="*/ 863346 w 885825"/>
                <a:gd name="connsiteY0" fmla="*/ 800195 h 971550"/>
                <a:gd name="connsiteX1" fmla="*/ 487204 w 885825"/>
                <a:gd name="connsiteY1" fmla="*/ 965168 h 971550"/>
                <a:gd name="connsiteX2" fmla="*/ 7144 w 885825"/>
                <a:gd name="connsiteY2" fmla="*/ 487109 h 971550"/>
                <a:gd name="connsiteX3" fmla="*/ 453200 w 885825"/>
                <a:gd name="connsiteY3" fmla="*/ 7144 h 971550"/>
                <a:gd name="connsiteX4" fmla="*/ 886016 w 885825"/>
                <a:gd name="connsiteY4" fmla="*/ 477679 h 971550"/>
                <a:gd name="connsiteX5" fmla="*/ 880301 w 885825"/>
                <a:gd name="connsiteY5" fmla="*/ 547878 h 971550"/>
                <a:gd name="connsiteX6" fmla="*/ 245269 w 885825"/>
                <a:gd name="connsiteY6" fmla="*/ 547878 h 971550"/>
                <a:gd name="connsiteX7" fmla="*/ 492919 w 885825"/>
                <a:gd name="connsiteY7" fmla="*/ 766001 h 971550"/>
                <a:gd name="connsiteX8" fmla="*/ 723519 w 885825"/>
                <a:gd name="connsiteY8" fmla="*/ 659797 h 971550"/>
                <a:gd name="connsiteX9" fmla="*/ 634746 w 885825"/>
                <a:gd name="connsiteY9" fmla="*/ 367570 h 971550"/>
                <a:gd name="connsiteX10" fmla="*/ 453295 w 885825"/>
                <a:gd name="connsiteY10" fmla="*/ 206312 h 971550"/>
                <a:gd name="connsiteX11" fmla="*/ 256699 w 885825"/>
                <a:gd name="connsiteY11" fmla="*/ 36757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971550">
                  <a:moveTo>
                    <a:pt x="863346" y="800195"/>
                  </a:moveTo>
                  <a:cubicBezTo>
                    <a:pt x="774478" y="906399"/>
                    <a:pt x="628935" y="965168"/>
                    <a:pt x="487204" y="965168"/>
                  </a:cubicBezTo>
                  <a:cubicBezTo>
                    <a:pt x="213170" y="965168"/>
                    <a:pt x="7144" y="775526"/>
                    <a:pt x="7144" y="487109"/>
                  </a:cubicBezTo>
                  <a:cubicBezTo>
                    <a:pt x="7144" y="230981"/>
                    <a:pt x="180975" y="7144"/>
                    <a:pt x="453200" y="7144"/>
                  </a:cubicBezTo>
                  <a:cubicBezTo>
                    <a:pt x="706469" y="7144"/>
                    <a:pt x="886016" y="221552"/>
                    <a:pt x="886016" y="477679"/>
                  </a:cubicBezTo>
                  <a:cubicBezTo>
                    <a:pt x="886156" y="501200"/>
                    <a:pt x="884244" y="524689"/>
                    <a:pt x="880301" y="547878"/>
                  </a:cubicBezTo>
                  <a:lnTo>
                    <a:pt x="245269" y="547878"/>
                  </a:lnTo>
                  <a:cubicBezTo>
                    <a:pt x="258509" y="676847"/>
                    <a:pt x="362426" y="766001"/>
                    <a:pt x="492919" y="766001"/>
                  </a:cubicBezTo>
                  <a:cubicBezTo>
                    <a:pt x="596836" y="766001"/>
                    <a:pt x="679990" y="707231"/>
                    <a:pt x="723519" y="659797"/>
                  </a:cubicBezTo>
                  <a:close/>
                  <a:moveTo>
                    <a:pt x="634746" y="367570"/>
                  </a:moveTo>
                  <a:cubicBezTo>
                    <a:pt x="623679" y="275700"/>
                    <a:pt x="545829" y="206513"/>
                    <a:pt x="453295" y="206312"/>
                  </a:cubicBezTo>
                  <a:cubicBezTo>
                    <a:pt x="351187" y="206312"/>
                    <a:pt x="268034" y="284131"/>
                    <a:pt x="256699" y="36757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9" name="Freeform: Shape 52">
              <a:extLst>
                <a:ext uri="{FF2B5EF4-FFF2-40B4-BE49-F238E27FC236}">
                  <a16:creationId xmlns:a16="http://schemas.microsoft.com/office/drawing/2014/main" id="{13EC3750-EA6E-034F-AD60-A77FE3739129}"/>
                </a:ext>
              </a:extLst>
            </p:cNvPr>
            <p:cNvSpPr/>
            <p:nvPr/>
          </p:nvSpPr>
          <p:spPr>
            <a:xfrm>
              <a:off x="7525125" y="344381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459 w 914400"/>
                <a:gd name="connsiteY2" fmla="*/ 26101 h 952500"/>
                <a:gd name="connsiteX3" fmla="*/ 243459 w 914400"/>
                <a:gd name="connsiteY3" fmla="*/ 100110 h 952500"/>
                <a:gd name="connsiteX4" fmla="*/ 502348 w 914400"/>
                <a:gd name="connsiteY4" fmla="*/ 7146 h 952500"/>
                <a:gd name="connsiteX5" fmla="*/ 819912 w 914400"/>
                <a:gd name="connsiteY5" fmla="*/ 155069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631 h 952500"/>
                <a:gd name="connsiteX10" fmla="*/ 613886 w 914400"/>
                <a:gd name="connsiteY10" fmla="*/ 286038 h 952500"/>
                <a:gd name="connsiteX11" fmla="*/ 475869 w 914400"/>
                <a:gd name="connsiteY11" fmla="*/ 234794 h 952500"/>
                <a:gd name="connsiteX12" fmla="*/ 252889 w 914400"/>
                <a:gd name="connsiteY12" fmla="*/ 348617 h 952500"/>
                <a:gd name="connsiteX13" fmla="*/ 252889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459" y="26101"/>
                  </a:lnTo>
                  <a:lnTo>
                    <a:pt x="243459" y="100110"/>
                  </a:lnTo>
                  <a:cubicBezTo>
                    <a:pt x="316186" y="39725"/>
                    <a:pt x="407821" y="6820"/>
                    <a:pt x="502348" y="7146"/>
                  </a:cubicBezTo>
                  <a:cubicBezTo>
                    <a:pt x="624925" y="6813"/>
                    <a:pt x="741299" y="61021"/>
                    <a:pt x="819912" y="155069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631"/>
                  </a:lnTo>
                  <a:cubicBezTo>
                    <a:pt x="668655" y="367572"/>
                    <a:pt x="647890" y="320138"/>
                    <a:pt x="613886" y="286038"/>
                  </a:cubicBezTo>
                  <a:cubicBezTo>
                    <a:pt x="581692" y="253748"/>
                    <a:pt x="532638" y="234794"/>
                    <a:pt x="475869" y="234794"/>
                  </a:cubicBezTo>
                  <a:cubicBezTo>
                    <a:pt x="371951" y="234794"/>
                    <a:pt x="286893" y="301469"/>
                    <a:pt x="252889" y="348617"/>
                  </a:cubicBezTo>
                  <a:lnTo>
                    <a:pt x="252889" y="9462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0" name="Freeform: Shape 53">
              <a:extLst>
                <a:ext uri="{FF2B5EF4-FFF2-40B4-BE49-F238E27FC236}">
                  <a16:creationId xmlns:a16="http://schemas.microsoft.com/office/drawing/2014/main" id="{42EA8550-FC61-F340-A6D9-C94FBF6EC06C}"/>
                </a:ext>
              </a:extLst>
            </p:cNvPr>
            <p:cNvSpPr/>
            <p:nvPr/>
          </p:nvSpPr>
          <p:spPr>
            <a:xfrm>
              <a:off x="8526174" y="3443812"/>
              <a:ext cx="1076325" cy="971550"/>
            </a:xfrm>
            <a:custGeom>
              <a:avLst/>
              <a:gdLst>
                <a:gd name="connsiteX0" fmla="*/ 546001 w 1076325"/>
                <a:gd name="connsiteY0" fmla="*/ 7153 h 971550"/>
                <a:gd name="connsiteX1" fmla="*/ 7172 w 1076325"/>
                <a:gd name="connsiteY1" fmla="*/ 540553 h 971550"/>
                <a:gd name="connsiteX2" fmla="*/ 175383 w 1076325"/>
                <a:gd name="connsiteY2" fmla="*/ 936412 h 971550"/>
                <a:gd name="connsiteX3" fmla="*/ 313591 w 1076325"/>
                <a:gd name="connsiteY3" fmla="*/ 943746 h 971550"/>
                <a:gd name="connsiteX4" fmla="*/ 772220 w 1076325"/>
                <a:gd name="connsiteY4" fmla="*/ 943746 h 971550"/>
                <a:gd name="connsiteX5" fmla="*/ 911190 w 1076325"/>
                <a:gd name="connsiteY5" fmla="*/ 935650 h 971550"/>
                <a:gd name="connsiteX6" fmla="*/ 930707 w 1076325"/>
                <a:gd name="connsiteY6" fmla="*/ 174823 h 971550"/>
                <a:gd name="connsiteX7" fmla="*/ 546001 w 1076325"/>
                <a:gd name="connsiteY7" fmla="*/ 7343 h 971550"/>
                <a:gd name="connsiteX8" fmla="*/ 542858 w 1076325"/>
                <a:gd name="connsiteY8" fmla="*/ 814016 h 971550"/>
                <a:gd name="connsiteX9" fmla="*/ 275015 w 1076325"/>
                <a:gd name="connsiteY9" fmla="*/ 546173 h 971550"/>
                <a:gd name="connsiteX10" fmla="*/ 542858 w 1076325"/>
                <a:gd name="connsiteY10" fmla="*/ 275663 h 971550"/>
                <a:gd name="connsiteX11" fmla="*/ 810701 w 1076325"/>
                <a:gd name="connsiteY11" fmla="*/ 545601 h 971550"/>
                <a:gd name="connsiteX12" fmla="*/ 542858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1" y="7153"/>
                  </a:moveTo>
                  <a:cubicBezTo>
                    <a:pt x="252441" y="5438"/>
                    <a:pt x="9553" y="245278"/>
                    <a:pt x="7172" y="540553"/>
                  </a:cubicBezTo>
                  <a:cubicBezTo>
                    <a:pt x="5643" y="690178"/>
                    <a:pt x="66611" y="833656"/>
                    <a:pt x="175383" y="936412"/>
                  </a:cubicBezTo>
                  <a:cubicBezTo>
                    <a:pt x="213333" y="972621"/>
                    <a:pt x="272022" y="975735"/>
                    <a:pt x="313591" y="943746"/>
                  </a:cubicBezTo>
                  <a:cubicBezTo>
                    <a:pt x="449675" y="842412"/>
                    <a:pt x="636136" y="842412"/>
                    <a:pt x="772220" y="943746"/>
                  </a:cubicBezTo>
                  <a:cubicBezTo>
                    <a:pt x="814152" y="975848"/>
                    <a:pt x="873269" y="972404"/>
                    <a:pt x="911190" y="935650"/>
                  </a:cubicBezTo>
                  <a:cubicBezTo>
                    <a:pt x="1126676" y="730943"/>
                    <a:pt x="1135414" y="390309"/>
                    <a:pt x="930707" y="174823"/>
                  </a:cubicBezTo>
                  <a:cubicBezTo>
                    <a:pt x="830412" y="69248"/>
                    <a:pt x="691614" y="8822"/>
                    <a:pt x="546001" y="7343"/>
                  </a:cubicBezTo>
                  <a:moveTo>
                    <a:pt x="542858" y="814016"/>
                  </a:moveTo>
                  <a:cubicBezTo>
                    <a:pt x="383885" y="814016"/>
                    <a:pt x="275015" y="694286"/>
                    <a:pt x="275015" y="546173"/>
                  </a:cubicBezTo>
                  <a:cubicBezTo>
                    <a:pt x="275015" y="398059"/>
                    <a:pt x="383885" y="275663"/>
                    <a:pt x="542858" y="275663"/>
                  </a:cubicBezTo>
                  <a:cubicBezTo>
                    <a:pt x="701830" y="275663"/>
                    <a:pt x="810701" y="397392"/>
                    <a:pt x="810701" y="545601"/>
                  </a:cubicBezTo>
                  <a:cubicBezTo>
                    <a:pt x="810701" y="693810"/>
                    <a:pt x="701925" y="813825"/>
                    <a:pt x="542858" y="813825"/>
                  </a:cubicBezTo>
                </a:path>
              </a:pathLst>
            </a:custGeom>
            <a:solidFill>
              <a:srgbClr val="81B5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1" name="Freeform: Shape 54">
              <a:extLst>
                <a:ext uri="{FF2B5EF4-FFF2-40B4-BE49-F238E27FC236}">
                  <a16:creationId xmlns:a16="http://schemas.microsoft.com/office/drawing/2014/main" id="{E88D43FC-6D3E-6D4C-9532-30CB5AC6A439}"/>
                </a:ext>
              </a:extLst>
            </p:cNvPr>
            <p:cNvSpPr/>
            <p:nvPr/>
          </p:nvSpPr>
          <p:spPr>
            <a:xfrm>
              <a:off x="9536043" y="3462776"/>
              <a:ext cx="1495425" cy="933450"/>
            </a:xfrm>
            <a:custGeom>
              <a:avLst/>
              <a:gdLst>
                <a:gd name="connsiteX0" fmla="*/ 555021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413 w 1495425"/>
                <a:gd name="connsiteY3" fmla="*/ 7144 h 933450"/>
                <a:gd name="connsiteX4" fmla="*/ 452438 w 1495425"/>
                <a:gd name="connsiteY4" fmla="*/ 533019 h 933450"/>
                <a:gd name="connsiteX5" fmla="*/ 648652 w 1495425"/>
                <a:gd name="connsiteY5" fmla="*/ 7144 h 933450"/>
                <a:gd name="connsiteX6" fmla="*/ 853726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29 w 1495425"/>
                <a:gd name="connsiteY9" fmla="*/ 7144 h 933450"/>
                <a:gd name="connsiteX10" fmla="*/ 1130427 w 1495425"/>
                <a:gd name="connsiteY10" fmla="*/ 927259 h 933450"/>
                <a:gd name="connsiteX11" fmla="*/ 947356 w 1495425"/>
                <a:gd name="connsiteY11" fmla="*/ 927259 h 933450"/>
                <a:gd name="connsiteX12" fmla="*/ 751237 w 1495425"/>
                <a:gd name="connsiteY12" fmla="*/ 403384 h 933450"/>
                <a:gd name="connsiteX13" fmla="*/ 555021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021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413" y="7144"/>
                  </a:lnTo>
                  <a:lnTo>
                    <a:pt x="452438" y="533019"/>
                  </a:lnTo>
                  <a:lnTo>
                    <a:pt x="648652" y="7144"/>
                  </a:lnTo>
                  <a:lnTo>
                    <a:pt x="853726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29" y="7144"/>
                  </a:lnTo>
                  <a:lnTo>
                    <a:pt x="1130427" y="927259"/>
                  </a:lnTo>
                  <a:lnTo>
                    <a:pt x="947356" y="927259"/>
                  </a:lnTo>
                  <a:lnTo>
                    <a:pt x="751237" y="403384"/>
                  </a:lnTo>
                  <a:lnTo>
                    <a:pt x="555021" y="9272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2" name="Freeform: Shape 55">
              <a:extLst>
                <a:ext uri="{FF2B5EF4-FFF2-40B4-BE49-F238E27FC236}">
                  <a16:creationId xmlns:a16="http://schemas.microsoft.com/office/drawing/2014/main" id="{103944EF-6A82-EE48-BCC7-A7A48A91E9F3}"/>
                </a:ext>
              </a:extLst>
            </p:cNvPr>
            <p:cNvSpPr/>
            <p:nvPr/>
          </p:nvSpPr>
          <p:spPr>
            <a:xfrm>
              <a:off x="10805153" y="4266020"/>
              <a:ext cx="95250" cy="123825"/>
            </a:xfrm>
            <a:custGeom>
              <a:avLst/>
              <a:gdLst>
                <a:gd name="connsiteX0" fmla="*/ 91441 w 95250"/>
                <a:gd name="connsiteY0" fmla="*/ 7144 h 123825"/>
                <a:gd name="connsiteX1" fmla="*/ 91441 w 95250"/>
                <a:gd name="connsiteY1" fmla="*/ 27242 h 123825"/>
                <a:gd name="connsiteX2" fmla="*/ 60580 w 95250"/>
                <a:gd name="connsiteY2" fmla="*/ 27242 h 123825"/>
                <a:gd name="connsiteX3" fmla="*/ 60580 w 95250"/>
                <a:gd name="connsiteY3" fmla="*/ 124015 h 123825"/>
                <a:gd name="connsiteX4" fmla="*/ 38006 w 95250"/>
                <a:gd name="connsiteY4" fmla="*/ 124015 h 123825"/>
                <a:gd name="connsiteX5" fmla="*/ 38006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441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441" y="7144"/>
                  </a:moveTo>
                  <a:lnTo>
                    <a:pt x="91441" y="27242"/>
                  </a:lnTo>
                  <a:lnTo>
                    <a:pt x="60580" y="27242"/>
                  </a:lnTo>
                  <a:lnTo>
                    <a:pt x="60580" y="124015"/>
                  </a:lnTo>
                  <a:lnTo>
                    <a:pt x="38006" y="124015"/>
                  </a:lnTo>
                  <a:lnTo>
                    <a:pt x="38006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441" y="714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3" name="Freeform: Shape 56">
              <a:extLst>
                <a:ext uri="{FF2B5EF4-FFF2-40B4-BE49-F238E27FC236}">
                  <a16:creationId xmlns:a16="http://schemas.microsoft.com/office/drawing/2014/main" id="{7CACD0C5-9E93-6E42-AEDD-76EAD8D95C44}"/>
                </a:ext>
              </a:extLst>
            </p:cNvPr>
            <p:cNvSpPr/>
            <p:nvPr/>
          </p:nvSpPr>
          <p:spPr>
            <a:xfrm>
              <a:off x="10907357" y="4266020"/>
              <a:ext cx="123825" cy="123825"/>
            </a:xfrm>
            <a:custGeom>
              <a:avLst/>
              <a:gdLst>
                <a:gd name="connsiteX0" fmla="*/ 65532 w 123825"/>
                <a:gd name="connsiteY0" fmla="*/ 77152 h 123825"/>
                <a:gd name="connsiteX1" fmla="*/ 108109 w 123825"/>
                <a:gd name="connsiteY1" fmla="*/ 7144 h 123825"/>
                <a:gd name="connsiteX2" fmla="*/ 124015 w 123825"/>
                <a:gd name="connsiteY2" fmla="*/ 7144 h 123825"/>
                <a:gd name="connsiteX3" fmla="*/ 124015 w 123825"/>
                <a:gd name="connsiteY3" fmla="*/ 124015 h 123825"/>
                <a:gd name="connsiteX4" fmla="*/ 101440 w 123825"/>
                <a:gd name="connsiteY4" fmla="*/ 124015 h 123825"/>
                <a:gd name="connsiteX5" fmla="*/ 101440 w 123825"/>
                <a:gd name="connsiteY5" fmla="*/ 58960 h 123825"/>
                <a:gd name="connsiteX6" fmla="*/ 73342 w 123825"/>
                <a:gd name="connsiteY6" fmla="*/ 104870 h 123825"/>
                <a:gd name="connsiteX7" fmla="*/ 57721 w 123825"/>
                <a:gd name="connsiteY7" fmla="*/ 104870 h 123825"/>
                <a:gd name="connsiteX8" fmla="*/ 29623 w 123825"/>
                <a:gd name="connsiteY8" fmla="*/ 58960 h 123825"/>
                <a:gd name="connsiteX9" fmla="*/ 29623 w 123825"/>
                <a:gd name="connsiteY9" fmla="*/ 124015 h 123825"/>
                <a:gd name="connsiteX10" fmla="*/ 7144 w 123825"/>
                <a:gd name="connsiteY10" fmla="*/ 124015 h 123825"/>
                <a:gd name="connsiteX11" fmla="*/ 7144 w 123825"/>
                <a:gd name="connsiteY11" fmla="*/ 7144 h 123825"/>
                <a:gd name="connsiteX12" fmla="*/ 22954 w 123825"/>
                <a:gd name="connsiteY12" fmla="*/ 7144 h 123825"/>
                <a:gd name="connsiteX13" fmla="*/ 65532 w 123825"/>
                <a:gd name="connsiteY13" fmla="*/ 771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532" y="77152"/>
                  </a:moveTo>
                  <a:lnTo>
                    <a:pt x="108109" y="7144"/>
                  </a:lnTo>
                  <a:lnTo>
                    <a:pt x="124015" y="7144"/>
                  </a:lnTo>
                  <a:lnTo>
                    <a:pt x="124015" y="124015"/>
                  </a:lnTo>
                  <a:lnTo>
                    <a:pt x="101440" y="124015"/>
                  </a:lnTo>
                  <a:lnTo>
                    <a:pt x="101440" y="58960"/>
                  </a:lnTo>
                  <a:lnTo>
                    <a:pt x="73342" y="104870"/>
                  </a:lnTo>
                  <a:lnTo>
                    <a:pt x="57721" y="104870"/>
                  </a:lnTo>
                  <a:lnTo>
                    <a:pt x="29623" y="58960"/>
                  </a:lnTo>
                  <a:lnTo>
                    <a:pt x="29623" y="124015"/>
                  </a:lnTo>
                  <a:lnTo>
                    <a:pt x="7144" y="124015"/>
                  </a:lnTo>
                  <a:lnTo>
                    <a:pt x="7144" y="7144"/>
                  </a:lnTo>
                  <a:lnTo>
                    <a:pt x="22954" y="7144"/>
                  </a:lnTo>
                  <a:lnTo>
                    <a:pt x="65532" y="771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sp>
        <p:nvSpPr>
          <p:cNvPr id="33" name="Freeform 32">
            <a:extLst>
              <a:ext uri="{FF2B5EF4-FFF2-40B4-BE49-F238E27FC236}">
                <a16:creationId xmlns:a16="http://schemas.microsoft.com/office/drawing/2014/main" id="{13922CE3-26CB-504D-8028-659192190B4C}"/>
              </a:ext>
            </a:extLst>
          </p:cNvPr>
          <p:cNvSpPr/>
          <p:nvPr userDrawn="1"/>
        </p:nvSpPr>
        <p:spPr>
          <a:xfrm>
            <a:off x="11482769" y="1299205"/>
            <a:ext cx="706478" cy="2370594"/>
          </a:xfrm>
          <a:custGeom>
            <a:avLst/>
            <a:gdLst>
              <a:gd name="connsiteX0" fmla="*/ 706294 w 706294"/>
              <a:gd name="connsiteY0" fmla="*/ 0 h 2370594"/>
              <a:gd name="connsiteX1" fmla="*/ 706294 w 706294"/>
              <a:gd name="connsiteY1" fmla="*/ 2370594 h 2370594"/>
              <a:gd name="connsiteX2" fmla="*/ 599355 w 706294"/>
              <a:gd name="connsiteY2" fmla="*/ 2312550 h 2370594"/>
              <a:gd name="connsiteX3" fmla="*/ 0 w 706294"/>
              <a:gd name="connsiteY3" fmla="*/ 1185297 h 2370594"/>
              <a:gd name="connsiteX4" fmla="*/ 599355 w 706294"/>
              <a:gd name="connsiteY4" fmla="*/ 58045 h 237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294" h="2370594">
                <a:moveTo>
                  <a:pt x="706294" y="0"/>
                </a:moveTo>
                <a:lnTo>
                  <a:pt x="706294" y="2370594"/>
                </a:lnTo>
                <a:lnTo>
                  <a:pt x="599355" y="2312550"/>
                </a:lnTo>
                <a:cubicBezTo>
                  <a:pt x="237747" y="2068252"/>
                  <a:pt x="0" y="1654539"/>
                  <a:pt x="0" y="1185297"/>
                </a:cubicBezTo>
                <a:cubicBezTo>
                  <a:pt x="0" y="716055"/>
                  <a:pt x="237747" y="302342"/>
                  <a:pt x="599355" y="58045"/>
                </a:cubicBezTo>
                <a:close/>
              </a:path>
            </a:pathLst>
          </a:custGeom>
          <a:solidFill>
            <a:srgbClr val="3B5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3652822-4CDC-9443-9E12-DA95C9695F9F}"/>
              </a:ext>
            </a:extLst>
          </p:cNvPr>
          <p:cNvSpPr/>
          <p:nvPr userDrawn="1"/>
        </p:nvSpPr>
        <p:spPr>
          <a:xfrm>
            <a:off x="11478058" y="5363343"/>
            <a:ext cx="711189" cy="1494659"/>
          </a:xfrm>
          <a:custGeom>
            <a:avLst/>
            <a:gdLst>
              <a:gd name="connsiteX0" fmla="*/ 711004 w 711004"/>
              <a:gd name="connsiteY0" fmla="*/ 0 h 1494659"/>
              <a:gd name="connsiteX1" fmla="*/ 711004 w 711004"/>
              <a:gd name="connsiteY1" fmla="*/ 1494659 h 1494659"/>
              <a:gd name="connsiteX2" fmla="*/ 36061 w 711004"/>
              <a:gd name="connsiteY2" fmla="*/ 1494659 h 1494659"/>
              <a:gd name="connsiteX3" fmla="*/ 27619 w 711004"/>
              <a:gd name="connsiteY3" fmla="*/ 1461824 h 1494659"/>
              <a:gd name="connsiteX4" fmla="*/ 0 w 711004"/>
              <a:gd name="connsiteY4" fmla="*/ 1187853 h 1494659"/>
              <a:gd name="connsiteX5" fmla="*/ 599355 w 711004"/>
              <a:gd name="connsiteY5" fmla="*/ 60601 h 149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004" h="1494659">
                <a:moveTo>
                  <a:pt x="711004" y="0"/>
                </a:moveTo>
                <a:lnTo>
                  <a:pt x="711004" y="1494659"/>
                </a:lnTo>
                <a:lnTo>
                  <a:pt x="36061" y="1494659"/>
                </a:lnTo>
                <a:lnTo>
                  <a:pt x="27619" y="1461824"/>
                </a:lnTo>
                <a:cubicBezTo>
                  <a:pt x="9510" y="1373329"/>
                  <a:pt x="0" y="1281702"/>
                  <a:pt x="0" y="1187853"/>
                </a:cubicBezTo>
                <a:cubicBezTo>
                  <a:pt x="0" y="718611"/>
                  <a:pt x="237747" y="304898"/>
                  <a:pt x="599355" y="60601"/>
                </a:cubicBezTo>
                <a:close/>
              </a:path>
            </a:pathLst>
          </a:custGeom>
          <a:solidFill>
            <a:srgbClr val="3B5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E96178-3297-C145-9E6E-517CA9096ED8}"/>
              </a:ext>
            </a:extLst>
          </p:cNvPr>
          <p:cNvSpPr/>
          <p:nvPr userDrawn="1"/>
        </p:nvSpPr>
        <p:spPr>
          <a:xfrm>
            <a:off x="10809506" y="1"/>
            <a:ext cx="419209" cy="492124"/>
          </a:xfrm>
          <a:prstGeom prst="rect">
            <a:avLst/>
          </a:prstGeom>
          <a:solidFill>
            <a:srgbClr val="45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89FC6F-AC4F-B54B-AF74-963DED71F95C}"/>
              </a:ext>
            </a:extLst>
          </p:cNvPr>
          <p:cNvSpPr/>
          <p:nvPr userDrawn="1"/>
        </p:nvSpPr>
        <p:spPr>
          <a:xfrm>
            <a:off x="10809506" y="492126"/>
            <a:ext cx="419209" cy="2247899"/>
          </a:xfrm>
          <a:prstGeom prst="rect">
            <a:avLst/>
          </a:prstGeom>
          <a:solidFill>
            <a:srgbClr val="3B5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E7D76B-524C-5C41-BF46-03C97A72372E}"/>
              </a:ext>
            </a:extLst>
          </p:cNvPr>
          <p:cNvSpPr/>
          <p:nvPr userDrawn="1"/>
        </p:nvSpPr>
        <p:spPr>
          <a:xfrm>
            <a:off x="10809506" y="2740025"/>
            <a:ext cx="419209" cy="1892807"/>
          </a:xfrm>
          <a:prstGeom prst="rect">
            <a:avLst/>
          </a:prstGeom>
          <a:solidFill>
            <a:srgbClr val="45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8D25CC-86E3-DC4D-913C-CB3EDF7898E9}"/>
              </a:ext>
            </a:extLst>
          </p:cNvPr>
          <p:cNvSpPr/>
          <p:nvPr userDrawn="1"/>
        </p:nvSpPr>
        <p:spPr>
          <a:xfrm>
            <a:off x="10809506" y="4632344"/>
            <a:ext cx="419209" cy="2225656"/>
          </a:xfrm>
          <a:prstGeom prst="rect">
            <a:avLst/>
          </a:prstGeom>
          <a:solidFill>
            <a:srgbClr val="3B5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5259676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EMO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0725" y="3599344"/>
            <a:ext cx="10444163" cy="1374775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 "/>
              <a:defRPr sz="2000" b="0">
                <a:solidFill>
                  <a:schemeClr val="bg2"/>
                </a:solidFill>
                <a:latin typeface="+mn-lt"/>
                <a:ea typeface="Gilroy" panose="00000500000000000000" pitchFamily="50" charset="0"/>
                <a:cs typeface="Gilroy" panose="00000500000000000000" pitchFamily="50" charset="0"/>
              </a:defRPr>
            </a:lvl1pPr>
            <a:lvl2pPr marL="0" indent="0">
              <a:spcBef>
                <a:spcPts val="300"/>
              </a:spcBef>
              <a:buFont typeface="Calibri" panose="020F0502020204030204" pitchFamily="34" charset="0"/>
              <a:buChar char=" "/>
              <a:defRPr sz="1800">
                <a:solidFill>
                  <a:schemeClr val="bg2"/>
                </a:solidFill>
                <a:latin typeface="+mn-lt"/>
                <a:ea typeface="Gilroy" panose="00000500000000000000" pitchFamily="50" charset="0"/>
                <a:cs typeface="Gilroy" panose="00000500000000000000" pitchFamily="50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5335" y="2731259"/>
            <a:ext cx="11187994" cy="668692"/>
          </a:xfrm>
        </p:spPr>
        <p:txBody>
          <a:bodyPr/>
          <a:lstStyle>
            <a:lvl1pPr>
              <a:lnSpc>
                <a:spcPct val="90000"/>
              </a:lnSpc>
              <a:defRPr sz="4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aphic 28">
            <a:extLst>
              <a:ext uri="{FF2B5EF4-FFF2-40B4-BE49-F238E27FC236}">
                <a16:creationId xmlns:a16="http://schemas.microsoft.com/office/drawing/2014/main" id="{73940926-6264-480B-897A-06094084080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84148" y="6197601"/>
            <a:ext cx="874890" cy="464232"/>
            <a:chOff x="3834550" y="2440725"/>
            <a:chExt cx="5419725" cy="2876550"/>
          </a:xfrm>
          <a:solidFill>
            <a:schemeClr val="bg1"/>
          </a:solidFill>
        </p:grpSpPr>
        <p:sp>
          <p:nvSpPr>
            <p:cNvPr id="17" name="Freeform: Shape 98">
              <a:extLst>
                <a:ext uri="{FF2B5EF4-FFF2-40B4-BE49-F238E27FC236}">
                  <a16:creationId xmlns:a16="http://schemas.microsoft.com/office/drawing/2014/main" id="{018593C1-EBB8-4843-9A22-A5DCCBEE2BD3}"/>
                </a:ext>
              </a:extLst>
            </p:cNvPr>
            <p:cNvSpPr/>
            <p:nvPr/>
          </p:nvSpPr>
          <p:spPr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8" name="Freeform: Shape 99">
              <a:extLst>
                <a:ext uri="{FF2B5EF4-FFF2-40B4-BE49-F238E27FC236}">
                  <a16:creationId xmlns:a16="http://schemas.microsoft.com/office/drawing/2014/main" id="{528C4F92-7EE9-4152-9E08-EA8F87D82E22}"/>
                </a:ext>
              </a:extLst>
            </p:cNvPr>
            <p:cNvSpPr/>
            <p:nvPr/>
          </p:nvSpPr>
          <p:spPr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9" name="Freeform: Shape 100">
              <a:extLst>
                <a:ext uri="{FF2B5EF4-FFF2-40B4-BE49-F238E27FC236}">
                  <a16:creationId xmlns:a16="http://schemas.microsoft.com/office/drawing/2014/main" id="{D4409D6A-E5A5-4903-93E9-42E45C9728ED}"/>
                </a:ext>
              </a:extLst>
            </p:cNvPr>
            <p:cNvSpPr/>
            <p:nvPr/>
          </p:nvSpPr>
          <p:spPr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0" name="Freeform: Shape 101">
              <a:extLst>
                <a:ext uri="{FF2B5EF4-FFF2-40B4-BE49-F238E27FC236}">
                  <a16:creationId xmlns:a16="http://schemas.microsoft.com/office/drawing/2014/main" id="{2DFDAB32-6AE0-46DA-9337-F96E10D3695B}"/>
                </a:ext>
              </a:extLst>
            </p:cNvPr>
            <p:cNvSpPr/>
            <p:nvPr/>
          </p:nvSpPr>
          <p:spPr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1" name="Freeform: Shape 102">
              <a:extLst>
                <a:ext uri="{FF2B5EF4-FFF2-40B4-BE49-F238E27FC236}">
                  <a16:creationId xmlns:a16="http://schemas.microsoft.com/office/drawing/2014/main" id="{C08E68FA-00EB-4E7E-A9E2-4BA6E7DC4A2D}"/>
                </a:ext>
              </a:extLst>
            </p:cNvPr>
            <p:cNvSpPr/>
            <p:nvPr/>
          </p:nvSpPr>
          <p:spPr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28160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estion Slid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0725" y="3599344"/>
            <a:ext cx="10444163" cy="1374775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 "/>
              <a:defRPr sz="2000" b="0">
                <a:solidFill>
                  <a:schemeClr val="bg2"/>
                </a:solidFill>
                <a:latin typeface="+mn-lt"/>
                <a:ea typeface="Gilroy" panose="00000500000000000000" pitchFamily="50" charset="0"/>
                <a:cs typeface="Gilroy" panose="00000500000000000000" pitchFamily="50" charset="0"/>
              </a:defRPr>
            </a:lvl1pPr>
            <a:lvl2pPr marL="0" indent="0">
              <a:spcBef>
                <a:spcPts val="300"/>
              </a:spcBef>
              <a:buFont typeface="Calibri" panose="020F0502020204030204" pitchFamily="34" charset="0"/>
              <a:buChar char=" "/>
              <a:defRPr sz="1800">
                <a:solidFill>
                  <a:schemeClr val="bg2"/>
                </a:solidFill>
                <a:latin typeface="+mn-lt"/>
                <a:ea typeface="Gilroy" panose="00000500000000000000" pitchFamily="50" charset="0"/>
                <a:cs typeface="Gilroy" panose="00000500000000000000" pitchFamily="50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5335" y="2731259"/>
            <a:ext cx="11187994" cy="668692"/>
          </a:xfrm>
        </p:spPr>
        <p:txBody>
          <a:bodyPr/>
          <a:lstStyle>
            <a:lvl1pPr>
              <a:lnSpc>
                <a:spcPct val="90000"/>
              </a:lnSpc>
              <a:defRPr sz="4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aphic 28">
            <a:extLst>
              <a:ext uri="{FF2B5EF4-FFF2-40B4-BE49-F238E27FC236}">
                <a16:creationId xmlns:a16="http://schemas.microsoft.com/office/drawing/2014/main" id="{24F91FC9-182B-429B-8B15-C395D093A08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84148" y="6197601"/>
            <a:ext cx="874890" cy="464232"/>
            <a:chOff x="3834550" y="2440725"/>
            <a:chExt cx="5419725" cy="2876550"/>
          </a:xfrm>
          <a:solidFill>
            <a:schemeClr val="bg1"/>
          </a:solidFill>
        </p:grpSpPr>
        <p:sp>
          <p:nvSpPr>
            <p:cNvPr id="11" name="Freeform: Shape 98">
              <a:extLst>
                <a:ext uri="{FF2B5EF4-FFF2-40B4-BE49-F238E27FC236}">
                  <a16:creationId xmlns:a16="http://schemas.microsoft.com/office/drawing/2014/main" id="{10597F11-6CCA-417E-BB92-86BA53D6100F}"/>
                </a:ext>
              </a:extLst>
            </p:cNvPr>
            <p:cNvSpPr/>
            <p:nvPr/>
          </p:nvSpPr>
          <p:spPr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2" name="Freeform: Shape 99">
              <a:extLst>
                <a:ext uri="{FF2B5EF4-FFF2-40B4-BE49-F238E27FC236}">
                  <a16:creationId xmlns:a16="http://schemas.microsoft.com/office/drawing/2014/main" id="{10B34A23-BF43-46D4-B3FC-969E59E555F6}"/>
                </a:ext>
              </a:extLst>
            </p:cNvPr>
            <p:cNvSpPr/>
            <p:nvPr/>
          </p:nvSpPr>
          <p:spPr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3" name="Freeform: Shape 100">
              <a:extLst>
                <a:ext uri="{FF2B5EF4-FFF2-40B4-BE49-F238E27FC236}">
                  <a16:creationId xmlns:a16="http://schemas.microsoft.com/office/drawing/2014/main" id="{12653E1D-49D5-4F43-AF17-5CE484E3C759}"/>
                </a:ext>
              </a:extLst>
            </p:cNvPr>
            <p:cNvSpPr/>
            <p:nvPr/>
          </p:nvSpPr>
          <p:spPr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4" name="Freeform: Shape 101">
              <a:extLst>
                <a:ext uri="{FF2B5EF4-FFF2-40B4-BE49-F238E27FC236}">
                  <a16:creationId xmlns:a16="http://schemas.microsoft.com/office/drawing/2014/main" id="{F9FF021D-9C92-493C-9F9E-2FB72BCECE71}"/>
                </a:ext>
              </a:extLst>
            </p:cNvPr>
            <p:cNvSpPr/>
            <p:nvPr/>
          </p:nvSpPr>
          <p:spPr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5" name="Freeform: Shape 102">
              <a:extLst>
                <a:ext uri="{FF2B5EF4-FFF2-40B4-BE49-F238E27FC236}">
                  <a16:creationId xmlns:a16="http://schemas.microsoft.com/office/drawing/2014/main" id="{433DD94B-B6DC-42E0-BA8A-F374D69EF08C}"/>
                </a:ext>
              </a:extLst>
            </p:cNvPr>
            <p:cNvSpPr/>
            <p:nvPr/>
          </p:nvSpPr>
          <p:spPr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760205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_1_Nam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1845" y="3599344"/>
            <a:ext cx="10444163" cy="1374775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 "/>
              <a:defRPr sz="2000" b="0">
                <a:solidFill>
                  <a:schemeClr val="bg2"/>
                </a:solidFill>
                <a:latin typeface="+mn-lt"/>
                <a:ea typeface="Gilroy" panose="00000500000000000000" pitchFamily="50" charset="0"/>
                <a:cs typeface="Gilroy" panose="00000500000000000000" pitchFamily="50" charset="0"/>
              </a:defRPr>
            </a:lvl1pPr>
            <a:lvl2pPr marL="0" indent="0">
              <a:spcBef>
                <a:spcPts val="300"/>
              </a:spcBef>
              <a:buFont typeface="Calibri" panose="020F0502020204030204" pitchFamily="34" charset="0"/>
              <a:buChar char=" "/>
              <a:defRPr sz="1800">
                <a:solidFill>
                  <a:schemeClr val="bg2"/>
                </a:solidFill>
                <a:latin typeface="+mn-lt"/>
                <a:ea typeface="Gilroy" panose="00000500000000000000" pitchFamily="50" charset="0"/>
                <a:cs typeface="Gilroy" panose="00000500000000000000" pitchFamily="50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5895" y="2731259"/>
            <a:ext cx="11187994" cy="668692"/>
          </a:xfrm>
        </p:spPr>
        <p:txBody>
          <a:bodyPr/>
          <a:lstStyle>
            <a:lvl1pPr>
              <a:lnSpc>
                <a:spcPct val="90000"/>
              </a:lnSpc>
              <a:defRPr sz="4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aphic 42">
            <a:extLst>
              <a:ext uri="{FF2B5EF4-FFF2-40B4-BE49-F238E27FC236}">
                <a16:creationId xmlns:a16="http://schemas.microsoft.com/office/drawing/2014/main" id="{3E794096-B10B-E04E-9074-16258BC906B2}"/>
              </a:ext>
            </a:extLst>
          </p:cNvPr>
          <p:cNvGrpSpPr/>
          <p:nvPr userDrawn="1"/>
        </p:nvGrpSpPr>
        <p:grpSpPr>
          <a:xfrm>
            <a:off x="370214" y="895351"/>
            <a:ext cx="1885761" cy="555625"/>
            <a:chOff x="803237" y="2081175"/>
            <a:chExt cx="11182350" cy="3295650"/>
          </a:xfrm>
        </p:grpSpPr>
        <p:sp>
          <p:nvSpPr>
            <p:cNvPr id="21" name="Freeform: Shape 44">
              <a:extLst>
                <a:ext uri="{FF2B5EF4-FFF2-40B4-BE49-F238E27FC236}">
                  <a16:creationId xmlns:a16="http://schemas.microsoft.com/office/drawing/2014/main" id="{485F4B7C-2B57-1B4B-977E-680282D08DBC}"/>
                </a:ext>
              </a:extLst>
            </p:cNvPr>
            <p:cNvSpPr/>
            <p:nvPr/>
          </p:nvSpPr>
          <p:spPr>
            <a:xfrm>
              <a:off x="3507766" y="3453249"/>
              <a:ext cx="581025" cy="942975"/>
            </a:xfrm>
            <a:custGeom>
              <a:avLst/>
              <a:gdLst>
                <a:gd name="connsiteX0" fmla="*/ 502348 w 581025"/>
                <a:gd name="connsiteY0" fmla="*/ 7146 h 942975"/>
                <a:gd name="connsiteX1" fmla="*/ 243459 w 581025"/>
                <a:gd name="connsiteY1" fmla="*/ 100110 h 942975"/>
                <a:gd name="connsiteX2" fmla="*/ 243459 w 581025"/>
                <a:gd name="connsiteY2" fmla="*/ 16671 h 942975"/>
                <a:gd name="connsiteX3" fmla="*/ 7144 w 581025"/>
                <a:gd name="connsiteY3" fmla="*/ 16671 h 942975"/>
                <a:gd name="connsiteX4" fmla="*/ 7144 w 581025"/>
                <a:gd name="connsiteY4" fmla="*/ 936786 h 942975"/>
                <a:gd name="connsiteX5" fmla="*/ 252889 w 581025"/>
                <a:gd name="connsiteY5" fmla="*/ 936786 h 942975"/>
                <a:gd name="connsiteX6" fmla="*/ 252889 w 581025"/>
                <a:gd name="connsiteY6" fmla="*/ 348712 h 942975"/>
                <a:gd name="connsiteX7" fmla="*/ 475964 w 581025"/>
                <a:gd name="connsiteY7" fmla="*/ 234888 h 942975"/>
                <a:gd name="connsiteX8" fmla="*/ 574548 w 581025"/>
                <a:gd name="connsiteY8" fmla="*/ 249652 h 942975"/>
                <a:gd name="connsiteX9" fmla="*/ 574548 w 581025"/>
                <a:gd name="connsiteY9" fmla="*/ 13527 h 942975"/>
                <a:gd name="connsiteX10" fmla="*/ 502349 w 581025"/>
                <a:gd name="connsiteY10" fmla="*/ 7146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1025" h="942975">
                  <a:moveTo>
                    <a:pt x="502348" y="7146"/>
                  </a:moveTo>
                  <a:cubicBezTo>
                    <a:pt x="407828" y="6860"/>
                    <a:pt x="316206" y="39761"/>
                    <a:pt x="243459" y="100110"/>
                  </a:cubicBezTo>
                  <a:lnTo>
                    <a:pt x="243459" y="16671"/>
                  </a:lnTo>
                  <a:lnTo>
                    <a:pt x="7144" y="16671"/>
                  </a:lnTo>
                  <a:lnTo>
                    <a:pt x="7144" y="936786"/>
                  </a:lnTo>
                  <a:lnTo>
                    <a:pt x="252889" y="936786"/>
                  </a:lnTo>
                  <a:lnTo>
                    <a:pt x="252889" y="348712"/>
                  </a:lnTo>
                  <a:cubicBezTo>
                    <a:pt x="286893" y="301087"/>
                    <a:pt x="371951" y="234888"/>
                    <a:pt x="475964" y="234888"/>
                  </a:cubicBezTo>
                  <a:cubicBezTo>
                    <a:pt x="512921" y="234888"/>
                    <a:pt x="546830" y="237555"/>
                    <a:pt x="574548" y="249652"/>
                  </a:cubicBezTo>
                  <a:lnTo>
                    <a:pt x="574548" y="13527"/>
                  </a:lnTo>
                  <a:cubicBezTo>
                    <a:pt x="550710" y="9326"/>
                    <a:pt x="526554" y="7191"/>
                    <a:pt x="502349" y="714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2" name="Freeform: Shape 45">
              <a:extLst>
                <a:ext uri="{FF2B5EF4-FFF2-40B4-BE49-F238E27FC236}">
                  <a16:creationId xmlns:a16="http://schemas.microsoft.com/office/drawing/2014/main" id="{D10EEA80-CC0A-A842-A1C9-F3626041AEC8}"/>
                </a:ext>
              </a:extLst>
            </p:cNvPr>
            <p:cNvSpPr/>
            <p:nvPr/>
          </p:nvSpPr>
          <p:spPr>
            <a:xfrm>
              <a:off x="1741735" y="3443821"/>
              <a:ext cx="742950" cy="971550"/>
            </a:xfrm>
            <a:custGeom>
              <a:avLst/>
              <a:gdLst>
                <a:gd name="connsiteX0" fmla="*/ 126206 w 742950"/>
                <a:gd name="connsiteY0" fmla="*/ 665417 h 971550"/>
                <a:gd name="connsiteX1" fmla="*/ 377571 w 742950"/>
                <a:gd name="connsiteY1" fmla="*/ 756476 h 971550"/>
                <a:gd name="connsiteX2" fmla="*/ 494824 w 742950"/>
                <a:gd name="connsiteY2" fmla="*/ 678752 h 971550"/>
                <a:gd name="connsiteX3" fmla="*/ 50578 w 742950"/>
                <a:gd name="connsiteY3" fmla="*/ 293656 h 971550"/>
                <a:gd name="connsiteX4" fmla="*/ 402146 w 742950"/>
                <a:gd name="connsiteY4" fmla="*/ 7144 h 971550"/>
                <a:gd name="connsiteX5" fmla="*/ 712184 w 742950"/>
                <a:gd name="connsiteY5" fmla="*/ 100108 h 971550"/>
                <a:gd name="connsiteX6" fmla="*/ 596837 w 742950"/>
                <a:gd name="connsiteY6" fmla="*/ 278416 h 971550"/>
                <a:gd name="connsiteX7" fmla="*/ 421100 w 742950"/>
                <a:gd name="connsiteY7" fmla="*/ 215837 h 971550"/>
                <a:gd name="connsiteX8" fmla="*/ 296323 w 742950"/>
                <a:gd name="connsiteY8" fmla="*/ 289846 h 971550"/>
                <a:gd name="connsiteX9" fmla="*/ 740474 w 742950"/>
                <a:gd name="connsiteY9" fmla="*/ 680371 h 971550"/>
                <a:gd name="connsiteX10" fmla="*/ 375761 w 742950"/>
                <a:gd name="connsiteY10" fmla="*/ 964978 h 971550"/>
                <a:gd name="connsiteX11" fmla="*/ 7144 w 742950"/>
                <a:gd name="connsiteY11" fmla="*/ 841153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950" h="971550">
                  <a:moveTo>
                    <a:pt x="126206" y="665417"/>
                  </a:moveTo>
                  <a:cubicBezTo>
                    <a:pt x="188595" y="722567"/>
                    <a:pt x="284988" y="756476"/>
                    <a:pt x="377571" y="756476"/>
                  </a:cubicBezTo>
                  <a:cubicBezTo>
                    <a:pt x="444246" y="756476"/>
                    <a:pt x="494824" y="724281"/>
                    <a:pt x="494824" y="678752"/>
                  </a:cubicBezTo>
                  <a:cubicBezTo>
                    <a:pt x="494824" y="540258"/>
                    <a:pt x="50578" y="589598"/>
                    <a:pt x="50578" y="293656"/>
                  </a:cubicBezTo>
                  <a:cubicBezTo>
                    <a:pt x="50578" y="117158"/>
                    <a:pt x="220694" y="7144"/>
                    <a:pt x="402146" y="7144"/>
                  </a:cubicBezTo>
                  <a:cubicBezTo>
                    <a:pt x="521208" y="7144"/>
                    <a:pt x="651701" y="52673"/>
                    <a:pt x="712184" y="100108"/>
                  </a:cubicBezTo>
                  <a:lnTo>
                    <a:pt x="596837" y="278416"/>
                  </a:lnTo>
                  <a:cubicBezTo>
                    <a:pt x="549212" y="244316"/>
                    <a:pt x="487204" y="215837"/>
                    <a:pt x="421100" y="215837"/>
                  </a:cubicBezTo>
                  <a:cubicBezTo>
                    <a:pt x="352996" y="215837"/>
                    <a:pt x="296323" y="242411"/>
                    <a:pt x="296323" y="289846"/>
                  </a:cubicBezTo>
                  <a:cubicBezTo>
                    <a:pt x="296323" y="409384"/>
                    <a:pt x="740474" y="361950"/>
                    <a:pt x="740474" y="680371"/>
                  </a:cubicBezTo>
                  <a:cubicBezTo>
                    <a:pt x="740474" y="856774"/>
                    <a:pt x="568452" y="964978"/>
                    <a:pt x="375761" y="964978"/>
                  </a:cubicBezTo>
                  <a:cubicBezTo>
                    <a:pt x="242940" y="963405"/>
                    <a:pt x="113979" y="920085"/>
                    <a:pt x="7144" y="8411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3" name="Freeform: Shape 46">
              <a:extLst>
                <a:ext uri="{FF2B5EF4-FFF2-40B4-BE49-F238E27FC236}">
                  <a16:creationId xmlns:a16="http://schemas.microsoft.com/office/drawing/2014/main" id="{AC78FC61-5C7F-8742-9AFB-F86C83C1B7C7}"/>
                </a:ext>
              </a:extLst>
            </p:cNvPr>
            <p:cNvSpPr/>
            <p:nvPr/>
          </p:nvSpPr>
          <p:spPr>
            <a:xfrm>
              <a:off x="2524024" y="3443821"/>
              <a:ext cx="885825" cy="971550"/>
            </a:xfrm>
            <a:custGeom>
              <a:avLst/>
              <a:gdLst>
                <a:gd name="connsiteX0" fmla="*/ 886015 w 885825"/>
                <a:gd name="connsiteY0" fmla="*/ 477679 h 971550"/>
                <a:gd name="connsiteX1" fmla="*/ 453295 w 885825"/>
                <a:gd name="connsiteY1" fmla="*/ 7144 h 971550"/>
                <a:gd name="connsiteX2" fmla="*/ 7144 w 885825"/>
                <a:gd name="connsiteY2" fmla="*/ 487109 h 971550"/>
                <a:gd name="connsiteX3" fmla="*/ 487299 w 885825"/>
                <a:gd name="connsiteY3" fmla="*/ 965168 h 971550"/>
                <a:gd name="connsiteX4" fmla="*/ 863346 w 885825"/>
                <a:gd name="connsiteY4" fmla="*/ 800195 h 971550"/>
                <a:gd name="connsiteX5" fmla="*/ 723519 w 885825"/>
                <a:gd name="connsiteY5" fmla="*/ 659797 h 971550"/>
                <a:gd name="connsiteX6" fmla="*/ 492919 w 885825"/>
                <a:gd name="connsiteY6" fmla="*/ 766001 h 971550"/>
                <a:gd name="connsiteX7" fmla="*/ 245269 w 885825"/>
                <a:gd name="connsiteY7" fmla="*/ 547878 h 971550"/>
                <a:gd name="connsiteX8" fmla="*/ 880300 w 885825"/>
                <a:gd name="connsiteY8" fmla="*/ 547878 h 971550"/>
                <a:gd name="connsiteX9" fmla="*/ 886015 w 885825"/>
                <a:gd name="connsiteY9" fmla="*/ 477679 h 971550"/>
                <a:gd name="connsiteX10" fmla="*/ 256699 w 885825"/>
                <a:gd name="connsiteY10" fmla="*/ 367570 h 971550"/>
                <a:gd name="connsiteX11" fmla="*/ 453295 w 885825"/>
                <a:gd name="connsiteY11" fmla="*/ 206312 h 971550"/>
                <a:gd name="connsiteX12" fmla="*/ 634270 w 885825"/>
                <a:gd name="connsiteY12" fmla="*/ 36757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5825" h="971550">
                  <a:moveTo>
                    <a:pt x="886015" y="477679"/>
                  </a:moveTo>
                  <a:cubicBezTo>
                    <a:pt x="886015" y="221552"/>
                    <a:pt x="706564" y="7144"/>
                    <a:pt x="453295" y="7144"/>
                  </a:cubicBezTo>
                  <a:cubicBezTo>
                    <a:pt x="181070" y="7144"/>
                    <a:pt x="7144" y="230981"/>
                    <a:pt x="7144" y="487109"/>
                  </a:cubicBezTo>
                  <a:cubicBezTo>
                    <a:pt x="7144" y="775526"/>
                    <a:pt x="213169" y="965168"/>
                    <a:pt x="487299" y="965168"/>
                  </a:cubicBezTo>
                  <a:cubicBezTo>
                    <a:pt x="629031" y="965168"/>
                    <a:pt x="774573" y="906399"/>
                    <a:pt x="863346" y="800195"/>
                  </a:cubicBezTo>
                  <a:lnTo>
                    <a:pt x="723519" y="659797"/>
                  </a:lnTo>
                  <a:cubicBezTo>
                    <a:pt x="680085" y="707422"/>
                    <a:pt x="596932" y="766001"/>
                    <a:pt x="492919" y="766001"/>
                  </a:cubicBezTo>
                  <a:cubicBezTo>
                    <a:pt x="362521" y="766001"/>
                    <a:pt x="258604" y="676847"/>
                    <a:pt x="245269" y="547878"/>
                  </a:cubicBezTo>
                  <a:lnTo>
                    <a:pt x="880300" y="547878"/>
                  </a:lnTo>
                  <a:cubicBezTo>
                    <a:pt x="884241" y="524689"/>
                    <a:pt x="886153" y="501200"/>
                    <a:pt x="886015" y="477679"/>
                  </a:cubicBezTo>
                  <a:close/>
                  <a:moveTo>
                    <a:pt x="256699" y="367570"/>
                  </a:moveTo>
                  <a:cubicBezTo>
                    <a:pt x="268034" y="284131"/>
                    <a:pt x="351187" y="206312"/>
                    <a:pt x="453295" y="206312"/>
                  </a:cubicBezTo>
                  <a:cubicBezTo>
                    <a:pt x="545679" y="206668"/>
                    <a:pt x="623305" y="275837"/>
                    <a:pt x="634270" y="36757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4" name="Freeform: Shape 47">
              <a:extLst>
                <a:ext uri="{FF2B5EF4-FFF2-40B4-BE49-F238E27FC236}">
                  <a16:creationId xmlns:a16="http://schemas.microsoft.com/office/drawing/2014/main" id="{8FB98966-6DA3-804A-AEFB-1BEEBE6FF1B4}"/>
                </a:ext>
              </a:extLst>
            </p:cNvPr>
            <p:cNvSpPr/>
            <p:nvPr/>
          </p:nvSpPr>
          <p:spPr>
            <a:xfrm>
              <a:off x="4154227" y="3462776"/>
              <a:ext cx="1019175" cy="933450"/>
            </a:xfrm>
            <a:custGeom>
              <a:avLst/>
              <a:gdLst>
                <a:gd name="connsiteX0" fmla="*/ 513683 w 1019175"/>
                <a:gd name="connsiteY0" fmla="*/ 568738 h 933450"/>
                <a:gd name="connsiteX1" fmla="*/ 765048 w 1019175"/>
                <a:gd name="connsiteY1" fmla="*/ 7144 h 933450"/>
                <a:gd name="connsiteX2" fmla="*/ 1020223 w 1019175"/>
                <a:gd name="connsiteY2" fmla="*/ 7144 h 933450"/>
                <a:gd name="connsiteX3" fmla="*/ 598742 w 1019175"/>
                <a:gd name="connsiteY3" fmla="*/ 927259 h 933450"/>
                <a:gd name="connsiteX4" fmla="*/ 428625 w 1019175"/>
                <a:gd name="connsiteY4" fmla="*/ 927259 h 933450"/>
                <a:gd name="connsiteX5" fmla="*/ 7144 w 1019175"/>
                <a:gd name="connsiteY5" fmla="*/ 7144 h 933450"/>
                <a:gd name="connsiteX6" fmla="*/ 262319 w 1019175"/>
                <a:gd name="connsiteY6" fmla="*/ 7144 h 933450"/>
                <a:gd name="connsiteX7" fmla="*/ 513683 w 1019175"/>
                <a:gd name="connsiteY7" fmla="*/ 56873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9175" h="933450">
                  <a:moveTo>
                    <a:pt x="513683" y="568738"/>
                  </a:moveTo>
                  <a:lnTo>
                    <a:pt x="765048" y="7144"/>
                  </a:lnTo>
                  <a:lnTo>
                    <a:pt x="1020223" y="7144"/>
                  </a:lnTo>
                  <a:lnTo>
                    <a:pt x="598742" y="927259"/>
                  </a:lnTo>
                  <a:lnTo>
                    <a:pt x="428625" y="927259"/>
                  </a:lnTo>
                  <a:lnTo>
                    <a:pt x="7144" y="7144"/>
                  </a:lnTo>
                  <a:lnTo>
                    <a:pt x="262319" y="7144"/>
                  </a:lnTo>
                  <a:lnTo>
                    <a:pt x="513683" y="56873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5" name="Freeform: Shape 48">
              <a:extLst>
                <a:ext uri="{FF2B5EF4-FFF2-40B4-BE49-F238E27FC236}">
                  <a16:creationId xmlns:a16="http://schemas.microsoft.com/office/drawing/2014/main" id="{A1D08078-130B-B74C-AD2B-87EB41FE43B4}"/>
                </a:ext>
              </a:extLst>
            </p:cNvPr>
            <p:cNvSpPr/>
            <p:nvPr/>
          </p:nvSpPr>
          <p:spPr>
            <a:xfrm>
              <a:off x="5212931" y="3030722"/>
              <a:ext cx="323850" cy="323850"/>
            </a:xfrm>
            <a:custGeom>
              <a:avLst/>
              <a:gdLst>
                <a:gd name="connsiteX0" fmla="*/ 167831 w 323850"/>
                <a:gd name="connsiteY0" fmla="*/ 7144 h 323850"/>
                <a:gd name="connsiteX1" fmla="*/ 322007 w 323850"/>
                <a:gd name="connsiteY1" fmla="*/ 167798 h 323850"/>
                <a:gd name="connsiteX2" fmla="*/ 161353 w 323850"/>
                <a:gd name="connsiteY2" fmla="*/ 321974 h 323850"/>
                <a:gd name="connsiteX3" fmla="*/ 7144 w 323850"/>
                <a:gd name="connsiteY3" fmla="*/ 164878 h 323850"/>
                <a:gd name="connsiteX4" fmla="*/ 164943 w 323850"/>
                <a:gd name="connsiteY4" fmla="*/ 7400 h 323850"/>
                <a:gd name="connsiteX5" fmla="*/ 167830 w 323850"/>
                <a:gd name="connsiteY5" fmla="*/ 7429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850" h="323850">
                  <a:moveTo>
                    <a:pt x="167831" y="7144"/>
                  </a:moveTo>
                  <a:cubicBezTo>
                    <a:pt x="254769" y="8933"/>
                    <a:pt x="323796" y="80860"/>
                    <a:pt x="322007" y="167798"/>
                  </a:cubicBezTo>
                  <a:cubicBezTo>
                    <a:pt x="320218" y="254735"/>
                    <a:pt x="248291" y="323762"/>
                    <a:pt x="161353" y="321974"/>
                  </a:cubicBezTo>
                  <a:cubicBezTo>
                    <a:pt x="75801" y="320213"/>
                    <a:pt x="7317" y="250448"/>
                    <a:pt x="7144" y="164878"/>
                  </a:cubicBezTo>
                  <a:cubicBezTo>
                    <a:pt x="7233" y="77816"/>
                    <a:pt x="77882" y="7311"/>
                    <a:pt x="164943" y="7400"/>
                  </a:cubicBezTo>
                  <a:cubicBezTo>
                    <a:pt x="165906" y="7401"/>
                    <a:pt x="166868" y="7411"/>
                    <a:pt x="167830" y="74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6" name="Freeform: Shape 49">
              <a:extLst>
                <a:ext uri="{FF2B5EF4-FFF2-40B4-BE49-F238E27FC236}">
                  <a16:creationId xmlns:a16="http://schemas.microsoft.com/office/drawing/2014/main" id="{142CA0F7-48DF-954C-846F-B34AA6216D9A}"/>
                </a:ext>
              </a:extLst>
            </p:cNvPr>
            <p:cNvSpPr/>
            <p:nvPr/>
          </p:nvSpPr>
          <p:spPr>
            <a:xfrm>
              <a:off x="5250745" y="3462776"/>
              <a:ext cx="257175" cy="933450"/>
            </a:xfrm>
            <a:custGeom>
              <a:avLst/>
              <a:gdLst>
                <a:gd name="connsiteX0" fmla="*/ 7144 w 257175"/>
                <a:gd name="connsiteY0" fmla="*/ 7144 h 933450"/>
                <a:gd name="connsiteX1" fmla="*/ 252889 w 257175"/>
                <a:gd name="connsiteY1" fmla="*/ 7144 h 933450"/>
                <a:gd name="connsiteX2" fmla="*/ 252889 w 257175"/>
                <a:gd name="connsiteY2" fmla="*/ 927259 h 933450"/>
                <a:gd name="connsiteX3" fmla="*/ 7144 w 257175"/>
                <a:gd name="connsiteY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933450">
                  <a:moveTo>
                    <a:pt x="7144" y="7144"/>
                  </a:moveTo>
                  <a:lnTo>
                    <a:pt x="252889" y="7144"/>
                  </a:lnTo>
                  <a:lnTo>
                    <a:pt x="252889" y="927259"/>
                  </a:lnTo>
                  <a:lnTo>
                    <a:pt x="7144" y="9272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7" name="Freeform: Shape 50">
              <a:extLst>
                <a:ext uri="{FF2B5EF4-FFF2-40B4-BE49-F238E27FC236}">
                  <a16:creationId xmlns:a16="http://schemas.microsoft.com/office/drawing/2014/main" id="{53B8922E-F4EE-DC4A-A746-75CDAF700A26}"/>
                </a:ext>
              </a:extLst>
            </p:cNvPr>
            <p:cNvSpPr/>
            <p:nvPr/>
          </p:nvSpPr>
          <p:spPr>
            <a:xfrm>
              <a:off x="5605171" y="3443821"/>
              <a:ext cx="914400" cy="971550"/>
            </a:xfrm>
            <a:custGeom>
              <a:avLst/>
              <a:gdLst>
                <a:gd name="connsiteX0" fmla="*/ 914400 w 914400"/>
                <a:gd name="connsiteY0" fmla="*/ 758380 h 971550"/>
                <a:gd name="connsiteX1" fmla="*/ 498538 w 914400"/>
                <a:gd name="connsiteY1" fmla="*/ 965168 h 971550"/>
                <a:gd name="connsiteX2" fmla="*/ 7144 w 914400"/>
                <a:gd name="connsiteY2" fmla="*/ 487109 h 971550"/>
                <a:gd name="connsiteX3" fmla="*/ 500443 w 914400"/>
                <a:gd name="connsiteY3" fmla="*/ 7144 h 971550"/>
                <a:gd name="connsiteX4" fmla="*/ 886015 w 914400"/>
                <a:gd name="connsiteY4" fmla="*/ 191167 h 971550"/>
                <a:gd name="connsiteX5" fmla="*/ 712089 w 914400"/>
                <a:gd name="connsiteY5" fmla="*/ 344805 h 971550"/>
                <a:gd name="connsiteX6" fmla="*/ 500443 w 914400"/>
                <a:gd name="connsiteY6" fmla="*/ 234791 h 971550"/>
                <a:gd name="connsiteX7" fmla="*/ 252793 w 914400"/>
                <a:gd name="connsiteY7" fmla="*/ 487109 h 971550"/>
                <a:gd name="connsiteX8" fmla="*/ 506063 w 914400"/>
                <a:gd name="connsiteY8" fmla="*/ 737521 h 971550"/>
                <a:gd name="connsiteX9" fmla="*/ 725138 w 914400"/>
                <a:gd name="connsiteY9" fmla="*/ 616172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71550">
                  <a:moveTo>
                    <a:pt x="914400" y="758380"/>
                  </a:moveTo>
                  <a:cubicBezTo>
                    <a:pt x="806672" y="902589"/>
                    <a:pt x="670560" y="965168"/>
                    <a:pt x="498538" y="965168"/>
                  </a:cubicBezTo>
                  <a:cubicBezTo>
                    <a:pt x="215074" y="965168"/>
                    <a:pt x="7144" y="752761"/>
                    <a:pt x="7144" y="487109"/>
                  </a:cubicBezTo>
                  <a:cubicBezTo>
                    <a:pt x="7144" y="219646"/>
                    <a:pt x="220694" y="7144"/>
                    <a:pt x="500443" y="7144"/>
                  </a:cubicBezTo>
                  <a:cubicBezTo>
                    <a:pt x="659225" y="7144"/>
                    <a:pt x="800957" y="81153"/>
                    <a:pt x="886015" y="191167"/>
                  </a:cubicBezTo>
                  <a:lnTo>
                    <a:pt x="712089" y="344805"/>
                  </a:lnTo>
                  <a:cubicBezTo>
                    <a:pt x="663035" y="280321"/>
                    <a:pt x="589312" y="234791"/>
                    <a:pt x="500443" y="234791"/>
                  </a:cubicBezTo>
                  <a:cubicBezTo>
                    <a:pt x="358711" y="234791"/>
                    <a:pt x="252793" y="346710"/>
                    <a:pt x="252793" y="487109"/>
                  </a:cubicBezTo>
                  <a:cubicBezTo>
                    <a:pt x="252793" y="631317"/>
                    <a:pt x="356806" y="737521"/>
                    <a:pt x="506063" y="737521"/>
                  </a:cubicBezTo>
                  <a:cubicBezTo>
                    <a:pt x="606266" y="737521"/>
                    <a:pt x="685705" y="676847"/>
                    <a:pt x="725138" y="61617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8" name="Freeform: Shape 51">
              <a:extLst>
                <a:ext uri="{FF2B5EF4-FFF2-40B4-BE49-F238E27FC236}">
                  <a16:creationId xmlns:a16="http://schemas.microsoft.com/office/drawing/2014/main" id="{791EC74F-5B58-F145-90B3-A725E537C7E0}"/>
                </a:ext>
              </a:extLst>
            </p:cNvPr>
            <p:cNvSpPr/>
            <p:nvPr/>
          </p:nvSpPr>
          <p:spPr>
            <a:xfrm>
              <a:off x="6548622" y="3443821"/>
              <a:ext cx="885825" cy="971550"/>
            </a:xfrm>
            <a:custGeom>
              <a:avLst/>
              <a:gdLst>
                <a:gd name="connsiteX0" fmla="*/ 863346 w 885825"/>
                <a:gd name="connsiteY0" fmla="*/ 800195 h 971550"/>
                <a:gd name="connsiteX1" fmla="*/ 487204 w 885825"/>
                <a:gd name="connsiteY1" fmla="*/ 965168 h 971550"/>
                <a:gd name="connsiteX2" fmla="*/ 7144 w 885825"/>
                <a:gd name="connsiteY2" fmla="*/ 487109 h 971550"/>
                <a:gd name="connsiteX3" fmla="*/ 453200 w 885825"/>
                <a:gd name="connsiteY3" fmla="*/ 7144 h 971550"/>
                <a:gd name="connsiteX4" fmla="*/ 886016 w 885825"/>
                <a:gd name="connsiteY4" fmla="*/ 477679 h 971550"/>
                <a:gd name="connsiteX5" fmla="*/ 880301 w 885825"/>
                <a:gd name="connsiteY5" fmla="*/ 547878 h 971550"/>
                <a:gd name="connsiteX6" fmla="*/ 245269 w 885825"/>
                <a:gd name="connsiteY6" fmla="*/ 547878 h 971550"/>
                <a:gd name="connsiteX7" fmla="*/ 492919 w 885825"/>
                <a:gd name="connsiteY7" fmla="*/ 766001 h 971550"/>
                <a:gd name="connsiteX8" fmla="*/ 723519 w 885825"/>
                <a:gd name="connsiteY8" fmla="*/ 659797 h 971550"/>
                <a:gd name="connsiteX9" fmla="*/ 634746 w 885825"/>
                <a:gd name="connsiteY9" fmla="*/ 367570 h 971550"/>
                <a:gd name="connsiteX10" fmla="*/ 453295 w 885825"/>
                <a:gd name="connsiteY10" fmla="*/ 206312 h 971550"/>
                <a:gd name="connsiteX11" fmla="*/ 256699 w 885825"/>
                <a:gd name="connsiteY11" fmla="*/ 36757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971550">
                  <a:moveTo>
                    <a:pt x="863346" y="800195"/>
                  </a:moveTo>
                  <a:cubicBezTo>
                    <a:pt x="774478" y="906399"/>
                    <a:pt x="628935" y="965168"/>
                    <a:pt x="487204" y="965168"/>
                  </a:cubicBezTo>
                  <a:cubicBezTo>
                    <a:pt x="213170" y="965168"/>
                    <a:pt x="7144" y="775526"/>
                    <a:pt x="7144" y="487109"/>
                  </a:cubicBezTo>
                  <a:cubicBezTo>
                    <a:pt x="7144" y="230981"/>
                    <a:pt x="180975" y="7144"/>
                    <a:pt x="453200" y="7144"/>
                  </a:cubicBezTo>
                  <a:cubicBezTo>
                    <a:pt x="706469" y="7144"/>
                    <a:pt x="886016" y="221552"/>
                    <a:pt x="886016" y="477679"/>
                  </a:cubicBezTo>
                  <a:cubicBezTo>
                    <a:pt x="886156" y="501200"/>
                    <a:pt x="884244" y="524689"/>
                    <a:pt x="880301" y="547878"/>
                  </a:cubicBezTo>
                  <a:lnTo>
                    <a:pt x="245269" y="547878"/>
                  </a:lnTo>
                  <a:cubicBezTo>
                    <a:pt x="258509" y="676847"/>
                    <a:pt x="362426" y="766001"/>
                    <a:pt x="492919" y="766001"/>
                  </a:cubicBezTo>
                  <a:cubicBezTo>
                    <a:pt x="596836" y="766001"/>
                    <a:pt x="679990" y="707231"/>
                    <a:pt x="723519" y="659797"/>
                  </a:cubicBezTo>
                  <a:close/>
                  <a:moveTo>
                    <a:pt x="634746" y="367570"/>
                  </a:moveTo>
                  <a:cubicBezTo>
                    <a:pt x="623679" y="275700"/>
                    <a:pt x="545829" y="206513"/>
                    <a:pt x="453295" y="206312"/>
                  </a:cubicBezTo>
                  <a:cubicBezTo>
                    <a:pt x="351187" y="206312"/>
                    <a:pt x="268034" y="284131"/>
                    <a:pt x="256699" y="36757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9" name="Freeform: Shape 52">
              <a:extLst>
                <a:ext uri="{FF2B5EF4-FFF2-40B4-BE49-F238E27FC236}">
                  <a16:creationId xmlns:a16="http://schemas.microsoft.com/office/drawing/2014/main" id="{ADFBD02A-BE75-6443-AF59-76FF83579676}"/>
                </a:ext>
              </a:extLst>
            </p:cNvPr>
            <p:cNvSpPr/>
            <p:nvPr/>
          </p:nvSpPr>
          <p:spPr>
            <a:xfrm>
              <a:off x="7525125" y="344381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459 w 914400"/>
                <a:gd name="connsiteY2" fmla="*/ 26101 h 952500"/>
                <a:gd name="connsiteX3" fmla="*/ 243459 w 914400"/>
                <a:gd name="connsiteY3" fmla="*/ 100110 h 952500"/>
                <a:gd name="connsiteX4" fmla="*/ 502348 w 914400"/>
                <a:gd name="connsiteY4" fmla="*/ 7146 h 952500"/>
                <a:gd name="connsiteX5" fmla="*/ 819912 w 914400"/>
                <a:gd name="connsiteY5" fmla="*/ 155069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631 h 952500"/>
                <a:gd name="connsiteX10" fmla="*/ 613886 w 914400"/>
                <a:gd name="connsiteY10" fmla="*/ 286038 h 952500"/>
                <a:gd name="connsiteX11" fmla="*/ 475869 w 914400"/>
                <a:gd name="connsiteY11" fmla="*/ 234794 h 952500"/>
                <a:gd name="connsiteX12" fmla="*/ 252889 w 914400"/>
                <a:gd name="connsiteY12" fmla="*/ 348617 h 952500"/>
                <a:gd name="connsiteX13" fmla="*/ 252889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459" y="26101"/>
                  </a:lnTo>
                  <a:lnTo>
                    <a:pt x="243459" y="100110"/>
                  </a:lnTo>
                  <a:cubicBezTo>
                    <a:pt x="316186" y="39725"/>
                    <a:pt x="407821" y="6820"/>
                    <a:pt x="502348" y="7146"/>
                  </a:cubicBezTo>
                  <a:cubicBezTo>
                    <a:pt x="624925" y="6813"/>
                    <a:pt x="741299" y="61021"/>
                    <a:pt x="819912" y="155069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631"/>
                  </a:lnTo>
                  <a:cubicBezTo>
                    <a:pt x="668655" y="367572"/>
                    <a:pt x="647890" y="320138"/>
                    <a:pt x="613886" y="286038"/>
                  </a:cubicBezTo>
                  <a:cubicBezTo>
                    <a:pt x="581692" y="253748"/>
                    <a:pt x="532638" y="234794"/>
                    <a:pt x="475869" y="234794"/>
                  </a:cubicBezTo>
                  <a:cubicBezTo>
                    <a:pt x="371951" y="234794"/>
                    <a:pt x="286893" y="301469"/>
                    <a:pt x="252889" y="348617"/>
                  </a:cubicBezTo>
                  <a:lnTo>
                    <a:pt x="252889" y="9462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0" name="Freeform: Shape 53">
              <a:extLst>
                <a:ext uri="{FF2B5EF4-FFF2-40B4-BE49-F238E27FC236}">
                  <a16:creationId xmlns:a16="http://schemas.microsoft.com/office/drawing/2014/main" id="{42A5382F-9CFF-AF4A-B3CE-24DF58ECEE3E}"/>
                </a:ext>
              </a:extLst>
            </p:cNvPr>
            <p:cNvSpPr/>
            <p:nvPr/>
          </p:nvSpPr>
          <p:spPr>
            <a:xfrm>
              <a:off x="8526174" y="3443812"/>
              <a:ext cx="1076325" cy="971550"/>
            </a:xfrm>
            <a:custGeom>
              <a:avLst/>
              <a:gdLst>
                <a:gd name="connsiteX0" fmla="*/ 546001 w 1076325"/>
                <a:gd name="connsiteY0" fmla="*/ 7153 h 971550"/>
                <a:gd name="connsiteX1" fmla="*/ 7172 w 1076325"/>
                <a:gd name="connsiteY1" fmla="*/ 540553 h 971550"/>
                <a:gd name="connsiteX2" fmla="*/ 175383 w 1076325"/>
                <a:gd name="connsiteY2" fmla="*/ 936412 h 971550"/>
                <a:gd name="connsiteX3" fmla="*/ 313591 w 1076325"/>
                <a:gd name="connsiteY3" fmla="*/ 943746 h 971550"/>
                <a:gd name="connsiteX4" fmla="*/ 772220 w 1076325"/>
                <a:gd name="connsiteY4" fmla="*/ 943746 h 971550"/>
                <a:gd name="connsiteX5" fmla="*/ 911190 w 1076325"/>
                <a:gd name="connsiteY5" fmla="*/ 935650 h 971550"/>
                <a:gd name="connsiteX6" fmla="*/ 930707 w 1076325"/>
                <a:gd name="connsiteY6" fmla="*/ 174823 h 971550"/>
                <a:gd name="connsiteX7" fmla="*/ 546001 w 1076325"/>
                <a:gd name="connsiteY7" fmla="*/ 7343 h 971550"/>
                <a:gd name="connsiteX8" fmla="*/ 542858 w 1076325"/>
                <a:gd name="connsiteY8" fmla="*/ 814016 h 971550"/>
                <a:gd name="connsiteX9" fmla="*/ 275015 w 1076325"/>
                <a:gd name="connsiteY9" fmla="*/ 546173 h 971550"/>
                <a:gd name="connsiteX10" fmla="*/ 542858 w 1076325"/>
                <a:gd name="connsiteY10" fmla="*/ 275663 h 971550"/>
                <a:gd name="connsiteX11" fmla="*/ 810701 w 1076325"/>
                <a:gd name="connsiteY11" fmla="*/ 545601 h 971550"/>
                <a:gd name="connsiteX12" fmla="*/ 542858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1" y="7153"/>
                  </a:moveTo>
                  <a:cubicBezTo>
                    <a:pt x="252441" y="5438"/>
                    <a:pt x="9553" y="245278"/>
                    <a:pt x="7172" y="540553"/>
                  </a:cubicBezTo>
                  <a:cubicBezTo>
                    <a:pt x="5643" y="690178"/>
                    <a:pt x="66611" y="833656"/>
                    <a:pt x="175383" y="936412"/>
                  </a:cubicBezTo>
                  <a:cubicBezTo>
                    <a:pt x="213333" y="972621"/>
                    <a:pt x="272022" y="975735"/>
                    <a:pt x="313591" y="943746"/>
                  </a:cubicBezTo>
                  <a:cubicBezTo>
                    <a:pt x="449675" y="842412"/>
                    <a:pt x="636136" y="842412"/>
                    <a:pt x="772220" y="943746"/>
                  </a:cubicBezTo>
                  <a:cubicBezTo>
                    <a:pt x="814152" y="975848"/>
                    <a:pt x="873269" y="972404"/>
                    <a:pt x="911190" y="935650"/>
                  </a:cubicBezTo>
                  <a:cubicBezTo>
                    <a:pt x="1126676" y="730943"/>
                    <a:pt x="1135414" y="390309"/>
                    <a:pt x="930707" y="174823"/>
                  </a:cubicBezTo>
                  <a:cubicBezTo>
                    <a:pt x="830412" y="69248"/>
                    <a:pt x="691614" y="8822"/>
                    <a:pt x="546001" y="7343"/>
                  </a:cubicBezTo>
                  <a:moveTo>
                    <a:pt x="542858" y="814016"/>
                  </a:moveTo>
                  <a:cubicBezTo>
                    <a:pt x="383885" y="814016"/>
                    <a:pt x="275015" y="694286"/>
                    <a:pt x="275015" y="546173"/>
                  </a:cubicBezTo>
                  <a:cubicBezTo>
                    <a:pt x="275015" y="398059"/>
                    <a:pt x="383885" y="275663"/>
                    <a:pt x="542858" y="275663"/>
                  </a:cubicBezTo>
                  <a:cubicBezTo>
                    <a:pt x="701830" y="275663"/>
                    <a:pt x="810701" y="397392"/>
                    <a:pt x="810701" y="545601"/>
                  </a:cubicBezTo>
                  <a:cubicBezTo>
                    <a:pt x="810701" y="693810"/>
                    <a:pt x="701925" y="813825"/>
                    <a:pt x="542858" y="813825"/>
                  </a:cubicBezTo>
                </a:path>
              </a:pathLst>
            </a:custGeom>
            <a:solidFill>
              <a:srgbClr val="81B5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1" name="Freeform: Shape 54">
              <a:extLst>
                <a:ext uri="{FF2B5EF4-FFF2-40B4-BE49-F238E27FC236}">
                  <a16:creationId xmlns:a16="http://schemas.microsoft.com/office/drawing/2014/main" id="{402F503A-9327-0542-B507-5AA6361FDE59}"/>
                </a:ext>
              </a:extLst>
            </p:cNvPr>
            <p:cNvSpPr/>
            <p:nvPr/>
          </p:nvSpPr>
          <p:spPr>
            <a:xfrm>
              <a:off x="9536043" y="3462776"/>
              <a:ext cx="1495425" cy="933450"/>
            </a:xfrm>
            <a:custGeom>
              <a:avLst/>
              <a:gdLst>
                <a:gd name="connsiteX0" fmla="*/ 555021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413 w 1495425"/>
                <a:gd name="connsiteY3" fmla="*/ 7144 h 933450"/>
                <a:gd name="connsiteX4" fmla="*/ 452438 w 1495425"/>
                <a:gd name="connsiteY4" fmla="*/ 533019 h 933450"/>
                <a:gd name="connsiteX5" fmla="*/ 648652 w 1495425"/>
                <a:gd name="connsiteY5" fmla="*/ 7144 h 933450"/>
                <a:gd name="connsiteX6" fmla="*/ 853726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29 w 1495425"/>
                <a:gd name="connsiteY9" fmla="*/ 7144 h 933450"/>
                <a:gd name="connsiteX10" fmla="*/ 1130427 w 1495425"/>
                <a:gd name="connsiteY10" fmla="*/ 927259 h 933450"/>
                <a:gd name="connsiteX11" fmla="*/ 947356 w 1495425"/>
                <a:gd name="connsiteY11" fmla="*/ 927259 h 933450"/>
                <a:gd name="connsiteX12" fmla="*/ 751237 w 1495425"/>
                <a:gd name="connsiteY12" fmla="*/ 403384 h 933450"/>
                <a:gd name="connsiteX13" fmla="*/ 555021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021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413" y="7144"/>
                  </a:lnTo>
                  <a:lnTo>
                    <a:pt x="452438" y="533019"/>
                  </a:lnTo>
                  <a:lnTo>
                    <a:pt x="648652" y="7144"/>
                  </a:lnTo>
                  <a:lnTo>
                    <a:pt x="853726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29" y="7144"/>
                  </a:lnTo>
                  <a:lnTo>
                    <a:pt x="1130427" y="927259"/>
                  </a:lnTo>
                  <a:lnTo>
                    <a:pt x="947356" y="927259"/>
                  </a:lnTo>
                  <a:lnTo>
                    <a:pt x="751237" y="403384"/>
                  </a:lnTo>
                  <a:lnTo>
                    <a:pt x="555021" y="9272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2" name="Freeform: Shape 55">
              <a:extLst>
                <a:ext uri="{FF2B5EF4-FFF2-40B4-BE49-F238E27FC236}">
                  <a16:creationId xmlns:a16="http://schemas.microsoft.com/office/drawing/2014/main" id="{533E97EF-B243-6148-9DE0-C0732AD11F35}"/>
                </a:ext>
              </a:extLst>
            </p:cNvPr>
            <p:cNvSpPr/>
            <p:nvPr/>
          </p:nvSpPr>
          <p:spPr>
            <a:xfrm>
              <a:off x="10805153" y="4266020"/>
              <a:ext cx="95250" cy="123825"/>
            </a:xfrm>
            <a:custGeom>
              <a:avLst/>
              <a:gdLst>
                <a:gd name="connsiteX0" fmla="*/ 91441 w 95250"/>
                <a:gd name="connsiteY0" fmla="*/ 7144 h 123825"/>
                <a:gd name="connsiteX1" fmla="*/ 91441 w 95250"/>
                <a:gd name="connsiteY1" fmla="*/ 27242 h 123825"/>
                <a:gd name="connsiteX2" fmla="*/ 60580 w 95250"/>
                <a:gd name="connsiteY2" fmla="*/ 27242 h 123825"/>
                <a:gd name="connsiteX3" fmla="*/ 60580 w 95250"/>
                <a:gd name="connsiteY3" fmla="*/ 124015 h 123825"/>
                <a:gd name="connsiteX4" fmla="*/ 38006 w 95250"/>
                <a:gd name="connsiteY4" fmla="*/ 124015 h 123825"/>
                <a:gd name="connsiteX5" fmla="*/ 38006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441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441" y="7144"/>
                  </a:moveTo>
                  <a:lnTo>
                    <a:pt x="91441" y="27242"/>
                  </a:lnTo>
                  <a:lnTo>
                    <a:pt x="60580" y="27242"/>
                  </a:lnTo>
                  <a:lnTo>
                    <a:pt x="60580" y="124015"/>
                  </a:lnTo>
                  <a:lnTo>
                    <a:pt x="38006" y="124015"/>
                  </a:lnTo>
                  <a:lnTo>
                    <a:pt x="38006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441" y="714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3" name="Freeform: Shape 56">
              <a:extLst>
                <a:ext uri="{FF2B5EF4-FFF2-40B4-BE49-F238E27FC236}">
                  <a16:creationId xmlns:a16="http://schemas.microsoft.com/office/drawing/2014/main" id="{1CA9E413-4F7B-D34D-A0CC-EB8F9E6D9FB8}"/>
                </a:ext>
              </a:extLst>
            </p:cNvPr>
            <p:cNvSpPr/>
            <p:nvPr/>
          </p:nvSpPr>
          <p:spPr>
            <a:xfrm>
              <a:off x="10907357" y="4266020"/>
              <a:ext cx="123825" cy="123825"/>
            </a:xfrm>
            <a:custGeom>
              <a:avLst/>
              <a:gdLst>
                <a:gd name="connsiteX0" fmla="*/ 65532 w 123825"/>
                <a:gd name="connsiteY0" fmla="*/ 77152 h 123825"/>
                <a:gd name="connsiteX1" fmla="*/ 108109 w 123825"/>
                <a:gd name="connsiteY1" fmla="*/ 7144 h 123825"/>
                <a:gd name="connsiteX2" fmla="*/ 124015 w 123825"/>
                <a:gd name="connsiteY2" fmla="*/ 7144 h 123825"/>
                <a:gd name="connsiteX3" fmla="*/ 124015 w 123825"/>
                <a:gd name="connsiteY3" fmla="*/ 124015 h 123825"/>
                <a:gd name="connsiteX4" fmla="*/ 101440 w 123825"/>
                <a:gd name="connsiteY4" fmla="*/ 124015 h 123825"/>
                <a:gd name="connsiteX5" fmla="*/ 101440 w 123825"/>
                <a:gd name="connsiteY5" fmla="*/ 58960 h 123825"/>
                <a:gd name="connsiteX6" fmla="*/ 73342 w 123825"/>
                <a:gd name="connsiteY6" fmla="*/ 104870 h 123825"/>
                <a:gd name="connsiteX7" fmla="*/ 57721 w 123825"/>
                <a:gd name="connsiteY7" fmla="*/ 104870 h 123825"/>
                <a:gd name="connsiteX8" fmla="*/ 29623 w 123825"/>
                <a:gd name="connsiteY8" fmla="*/ 58960 h 123825"/>
                <a:gd name="connsiteX9" fmla="*/ 29623 w 123825"/>
                <a:gd name="connsiteY9" fmla="*/ 124015 h 123825"/>
                <a:gd name="connsiteX10" fmla="*/ 7144 w 123825"/>
                <a:gd name="connsiteY10" fmla="*/ 124015 h 123825"/>
                <a:gd name="connsiteX11" fmla="*/ 7144 w 123825"/>
                <a:gd name="connsiteY11" fmla="*/ 7144 h 123825"/>
                <a:gd name="connsiteX12" fmla="*/ 22954 w 123825"/>
                <a:gd name="connsiteY12" fmla="*/ 7144 h 123825"/>
                <a:gd name="connsiteX13" fmla="*/ 65532 w 123825"/>
                <a:gd name="connsiteY13" fmla="*/ 771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532" y="77152"/>
                  </a:moveTo>
                  <a:lnTo>
                    <a:pt x="108109" y="7144"/>
                  </a:lnTo>
                  <a:lnTo>
                    <a:pt x="124015" y="7144"/>
                  </a:lnTo>
                  <a:lnTo>
                    <a:pt x="124015" y="124015"/>
                  </a:lnTo>
                  <a:lnTo>
                    <a:pt x="101440" y="124015"/>
                  </a:lnTo>
                  <a:lnTo>
                    <a:pt x="101440" y="58960"/>
                  </a:lnTo>
                  <a:lnTo>
                    <a:pt x="73342" y="104870"/>
                  </a:lnTo>
                  <a:lnTo>
                    <a:pt x="57721" y="104870"/>
                  </a:lnTo>
                  <a:lnTo>
                    <a:pt x="29623" y="58960"/>
                  </a:lnTo>
                  <a:lnTo>
                    <a:pt x="29623" y="124015"/>
                  </a:lnTo>
                  <a:lnTo>
                    <a:pt x="7144" y="124015"/>
                  </a:lnTo>
                  <a:lnTo>
                    <a:pt x="7144" y="7144"/>
                  </a:lnTo>
                  <a:lnTo>
                    <a:pt x="22954" y="7144"/>
                  </a:lnTo>
                  <a:lnTo>
                    <a:pt x="65532" y="771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061791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Slide_dark_pattern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4957" y="2005012"/>
            <a:ext cx="8182045" cy="1336386"/>
          </a:xfrm>
        </p:spPr>
        <p:txBody>
          <a:bodyPr/>
          <a:lstStyle>
            <a:lvl1pPr algn="l" defTabSz="45701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3600" b="1" kern="1200" normalizeH="0" baseline="0" dirty="0">
                <a:solidFill>
                  <a:srgbClr val="F7F7F7"/>
                </a:solidFill>
                <a:latin typeface="+mj-lt"/>
                <a:ea typeface="Gilroy" panose="00000500000000000000" pitchFamily="50" charset="0"/>
                <a:cs typeface="Gilroy" panose="00000500000000000000" pitchFamily="50" charset="0"/>
              </a:defRPr>
            </a:lvl1pPr>
          </a:lstStyle>
          <a:p>
            <a:r>
              <a:rPr lang="en-US" dirty="0"/>
              <a:t>Click to edit slide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266" y="3434010"/>
            <a:ext cx="6154331" cy="7896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b="0">
                <a:solidFill>
                  <a:srgbClr val="F7F7F7"/>
                </a:solidFill>
                <a:latin typeface="+mj-lt"/>
                <a:ea typeface="Gilroy" panose="00000500000000000000" pitchFamily="50" charset="0"/>
                <a:cs typeface="Gilroy" panose="00000500000000000000" pitchFamily="50" charset="0"/>
              </a:defRPr>
            </a:lvl1pPr>
            <a:lvl2pPr marL="231682" indent="0">
              <a:buNone/>
              <a:defRPr/>
            </a:lvl2pPr>
            <a:lvl3pPr marL="569685" indent="0">
              <a:buNone/>
              <a:defRPr/>
            </a:lvl3pPr>
            <a:lvl4pPr marL="853733" indent="0">
              <a:buNone/>
              <a:defRPr/>
            </a:lvl4pPr>
            <a:lvl5pPr marL="1145717" indent="0">
              <a:buNone/>
              <a:defRPr/>
            </a:lvl5pPr>
          </a:lstStyle>
          <a:p>
            <a:pPr lvl="0"/>
            <a:r>
              <a:rPr lang="en-US" dirty="0"/>
              <a:t>Click to edit subtitle master text styles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6E11AD21-7AF9-3A48-B0CC-9938FAF0811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863411" y="6365328"/>
            <a:ext cx="497842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FBDCBF2-BE2D-4B82-87DE-56AD2FCE3670}" type="slidenum">
              <a:rPr lang="en-US" sz="60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Avenir Book" charset="0"/>
                <a:cs typeface="Arial" panose="020B0604020202020204" pitchFamily="34" charset="0"/>
              </a:rPr>
              <a:pPr algn="ctr"/>
              <a:t>‹#›</a:t>
            </a:fld>
            <a:endParaRPr lang="en-US" sz="600" dirty="0">
              <a:solidFill>
                <a:schemeClr val="tx1">
                  <a:lumMod val="40000"/>
                  <a:lumOff val="60000"/>
                </a:schemeClr>
              </a:solidFill>
              <a:latin typeface="+mn-lt"/>
              <a:ea typeface="Avenir Book" charset="0"/>
              <a:cs typeface="Arial" panose="020B0604020202020204" pitchFamily="34" charset="0"/>
            </a:endParaRPr>
          </a:p>
        </p:txBody>
      </p:sp>
      <p:grpSp>
        <p:nvGrpSpPr>
          <p:cNvPr id="12" name="Graphic 28">
            <a:extLst>
              <a:ext uri="{FF2B5EF4-FFF2-40B4-BE49-F238E27FC236}">
                <a16:creationId xmlns:a16="http://schemas.microsoft.com/office/drawing/2014/main" id="{52954413-E004-4534-AAEC-E872CBB01C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84148" y="6197601"/>
            <a:ext cx="874890" cy="464232"/>
            <a:chOff x="3834550" y="2440725"/>
            <a:chExt cx="5419725" cy="2876550"/>
          </a:xfrm>
          <a:solidFill>
            <a:schemeClr val="bg1"/>
          </a:solidFill>
        </p:grpSpPr>
        <p:sp>
          <p:nvSpPr>
            <p:cNvPr id="13" name="Freeform: Shape 98">
              <a:extLst>
                <a:ext uri="{FF2B5EF4-FFF2-40B4-BE49-F238E27FC236}">
                  <a16:creationId xmlns:a16="http://schemas.microsoft.com/office/drawing/2014/main" id="{1FD511A8-A946-4535-BB03-02848766B7DB}"/>
                </a:ext>
              </a:extLst>
            </p:cNvPr>
            <p:cNvSpPr/>
            <p:nvPr/>
          </p:nvSpPr>
          <p:spPr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4" name="Freeform: Shape 99">
              <a:extLst>
                <a:ext uri="{FF2B5EF4-FFF2-40B4-BE49-F238E27FC236}">
                  <a16:creationId xmlns:a16="http://schemas.microsoft.com/office/drawing/2014/main" id="{E14D7041-8B6A-4AD0-984A-5EE79F237B49}"/>
                </a:ext>
              </a:extLst>
            </p:cNvPr>
            <p:cNvSpPr/>
            <p:nvPr/>
          </p:nvSpPr>
          <p:spPr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5" name="Freeform: Shape 100">
              <a:extLst>
                <a:ext uri="{FF2B5EF4-FFF2-40B4-BE49-F238E27FC236}">
                  <a16:creationId xmlns:a16="http://schemas.microsoft.com/office/drawing/2014/main" id="{A4F3BE19-894B-499E-919E-A88F350B126D}"/>
                </a:ext>
              </a:extLst>
            </p:cNvPr>
            <p:cNvSpPr/>
            <p:nvPr/>
          </p:nvSpPr>
          <p:spPr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6" name="Freeform: Shape 101">
              <a:extLst>
                <a:ext uri="{FF2B5EF4-FFF2-40B4-BE49-F238E27FC236}">
                  <a16:creationId xmlns:a16="http://schemas.microsoft.com/office/drawing/2014/main" id="{46EB6E6D-89E7-4083-963C-F5C603B2858A}"/>
                </a:ext>
              </a:extLst>
            </p:cNvPr>
            <p:cNvSpPr/>
            <p:nvPr/>
          </p:nvSpPr>
          <p:spPr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7" name="Freeform: Shape 102">
              <a:extLst>
                <a:ext uri="{FF2B5EF4-FFF2-40B4-BE49-F238E27FC236}">
                  <a16:creationId xmlns:a16="http://schemas.microsoft.com/office/drawing/2014/main" id="{CCC9185A-1E11-4E0B-BAA1-137EAD3A2A3A}"/>
                </a:ext>
              </a:extLst>
            </p:cNvPr>
            <p:cNvSpPr/>
            <p:nvPr/>
          </p:nvSpPr>
          <p:spPr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039F2778-8584-2846-8F0D-EBFE97F4A4D7}"/>
              </a:ext>
            </a:extLst>
          </p:cNvPr>
          <p:cNvSpPr/>
          <p:nvPr userDrawn="1"/>
        </p:nvSpPr>
        <p:spPr>
          <a:xfrm>
            <a:off x="11482769" y="1299205"/>
            <a:ext cx="706478" cy="2370594"/>
          </a:xfrm>
          <a:custGeom>
            <a:avLst/>
            <a:gdLst>
              <a:gd name="connsiteX0" fmla="*/ 706294 w 706294"/>
              <a:gd name="connsiteY0" fmla="*/ 0 h 2370594"/>
              <a:gd name="connsiteX1" fmla="*/ 706294 w 706294"/>
              <a:gd name="connsiteY1" fmla="*/ 2370594 h 2370594"/>
              <a:gd name="connsiteX2" fmla="*/ 599355 w 706294"/>
              <a:gd name="connsiteY2" fmla="*/ 2312550 h 2370594"/>
              <a:gd name="connsiteX3" fmla="*/ 0 w 706294"/>
              <a:gd name="connsiteY3" fmla="*/ 1185297 h 2370594"/>
              <a:gd name="connsiteX4" fmla="*/ 599355 w 706294"/>
              <a:gd name="connsiteY4" fmla="*/ 58045 h 237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294" h="2370594">
                <a:moveTo>
                  <a:pt x="706294" y="0"/>
                </a:moveTo>
                <a:lnTo>
                  <a:pt x="706294" y="2370594"/>
                </a:lnTo>
                <a:lnTo>
                  <a:pt x="599355" y="2312550"/>
                </a:lnTo>
                <a:cubicBezTo>
                  <a:pt x="237747" y="2068252"/>
                  <a:pt x="0" y="1654539"/>
                  <a:pt x="0" y="1185297"/>
                </a:cubicBezTo>
                <a:cubicBezTo>
                  <a:pt x="0" y="716055"/>
                  <a:pt x="237747" y="302342"/>
                  <a:pt x="599355" y="58045"/>
                </a:cubicBezTo>
                <a:close/>
              </a:path>
            </a:pathLst>
          </a:custGeom>
          <a:solidFill>
            <a:srgbClr val="3B5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D25522B-6763-FF44-B5D2-5BA206A020C8}"/>
              </a:ext>
            </a:extLst>
          </p:cNvPr>
          <p:cNvSpPr/>
          <p:nvPr userDrawn="1"/>
        </p:nvSpPr>
        <p:spPr>
          <a:xfrm>
            <a:off x="11478058" y="5363343"/>
            <a:ext cx="711189" cy="1494659"/>
          </a:xfrm>
          <a:custGeom>
            <a:avLst/>
            <a:gdLst>
              <a:gd name="connsiteX0" fmla="*/ 711004 w 711004"/>
              <a:gd name="connsiteY0" fmla="*/ 0 h 1494659"/>
              <a:gd name="connsiteX1" fmla="*/ 711004 w 711004"/>
              <a:gd name="connsiteY1" fmla="*/ 1494659 h 1494659"/>
              <a:gd name="connsiteX2" fmla="*/ 36061 w 711004"/>
              <a:gd name="connsiteY2" fmla="*/ 1494659 h 1494659"/>
              <a:gd name="connsiteX3" fmla="*/ 27619 w 711004"/>
              <a:gd name="connsiteY3" fmla="*/ 1461824 h 1494659"/>
              <a:gd name="connsiteX4" fmla="*/ 0 w 711004"/>
              <a:gd name="connsiteY4" fmla="*/ 1187853 h 1494659"/>
              <a:gd name="connsiteX5" fmla="*/ 599355 w 711004"/>
              <a:gd name="connsiteY5" fmla="*/ 60601 h 149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004" h="1494659">
                <a:moveTo>
                  <a:pt x="711004" y="0"/>
                </a:moveTo>
                <a:lnTo>
                  <a:pt x="711004" y="1494659"/>
                </a:lnTo>
                <a:lnTo>
                  <a:pt x="36061" y="1494659"/>
                </a:lnTo>
                <a:lnTo>
                  <a:pt x="27619" y="1461824"/>
                </a:lnTo>
                <a:cubicBezTo>
                  <a:pt x="9510" y="1373329"/>
                  <a:pt x="0" y="1281702"/>
                  <a:pt x="0" y="1187853"/>
                </a:cubicBezTo>
                <a:cubicBezTo>
                  <a:pt x="0" y="718611"/>
                  <a:pt x="237747" y="304898"/>
                  <a:pt x="599355" y="60601"/>
                </a:cubicBezTo>
                <a:close/>
              </a:path>
            </a:pathLst>
          </a:custGeom>
          <a:solidFill>
            <a:srgbClr val="3B5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2CB78-7412-5D45-840B-29AEA0E99664}"/>
              </a:ext>
            </a:extLst>
          </p:cNvPr>
          <p:cNvSpPr/>
          <p:nvPr userDrawn="1"/>
        </p:nvSpPr>
        <p:spPr>
          <a:xfrm>
            <a:off x="10809506" y="1"/>
            <a:ext cx="419209" cy="492124"/>
          </a:xfrm>
          <a:prstGeom prst="rect">
            <a:avLst/>
          </a:prstGeom>
          <a:solidFill>
            <a:srgbClr val="45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D3E4D-57F8-7B44-AB19-854DE74FCB15}"/>
              </a:ext>
            </a:extLst>
          </p:cNvPr>
          <p:cNvSpPr/>
          <p:nvPr userDrawn="1"/>
        </p:nvSpPr>
        <p:spPr>
          <a:xfrm>
            <a:off x="10809506" y="492126"/>
            <a:ext cx="419209" cy="2247899"/>
          </a:xfrm>
          <a:prstGeom prst="rect">
            <a:avLst/>
          </a:prstGeom>
          <a:solidFill>
            <a:srgbClr val="3B5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49AAD2-BAC0-8746-AE09-03F4B5867805}"/>
              </a:ext>
            </a:extLst>
          </p:cNvPr>
          <p:cNvSpPr/>
          <p:nvPr userDrawn="1"/>
        </p:nvSpPr>
        <p:spPr>
          <a:xfrm>
            <a:off x="10809506" y="2740025"/>
            <a:ext cx="419209" cy="1892807"/>
          </a:xfrm>
          <a:prstGeom prst="rect">
            <a:avLst/>
          </a:prstGeom>
          <a:solidFill>
            <a:srgbClr val="45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647448-08CF-D24A-BDF5-86B233D152D1}"/>
              </a:ext>
            </a:extLst>
          </p:cNvPr>
          <p:cNvSpPr/>
          <p:nvPr userDrawn="1"/>
        </p:nvSpPr>
        <p:spPr>
          <a:xfrm>
            <a:off x="10809506" y="4632344"/>
            <a:ext cx="419209" cy="2225656"/>
          </a:xfrm>
          <a:prstGeom prst="rect">
            <a:avLst/>
          </a:prstGeom>
          <a:solidFill>
            <a:srgbClr val="3B5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B8424D4-CF7E-D74F-89CA-5144D8CD2A1D}"/>
              </a:ext>
            </a:extLst>
          </p:cNvPr>
          <p:cNvSpPr/>
          <p:nvPr userDrawn="1"/>
        </p:nvSpPr>
        <p:spPr>
          <a:xfrm>
            <a:off x="9157931" y="4549283"/>
            <a:ext cx="1397521" cy="1397157"/>
          </a:xfrm>
          <a:prstGeom prst="ellipse">
            <a:avLst/>
          </a:prstGeom>
          <a:solidFill>
            <a:srgbClr val="3B5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997D515-5970-B742-B607-1AB93DAB6EC7}"/>
              </a:ext>
            </a:extLst>
          </p:cNvPr>
          <p:cNvSpPr/>
          <p:nvPr userDrawn="1"/>
        </p:nvSpPr>
        <p:spPr>
          <a:xfrm>
            <a:off x="9157931" y="424563"/>
            <a:ext cx="1397521" cy="1397157"/>
          </a:xfrm>
          <a:prstGeom prst="ellipse">
            <a:avLst/>
          </a:prstGeom>
          <a:solidFill>
            <a:srgbClr val="3B5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3" name="Pie 2">
            <a:extLst>
              <a:ext uri="{FF2B5EF4-FFF2-40B4-BE49-F238E27FC236}">
                <a16:creationId xmlns:a16="http://schemas.microsoft.com/office/drawing/2014/main" id="{8990CC3E-5CD1-D646-BB33-D8D653844577}"/>
              </a:ext>
            </a:extLst>
          </p:cNvPr>
          <p:cNvSpPr/>
          <p:nvPr userDrawn="1"/>
        </p:nvSpPr>
        <p:spPr>
          <a:xfrm>
            <a:off x="9168980" y="3032803"/>
            <a:ext cx="1375422" cy="688511"/>
          </a:xfrm>
          <a:custGeom>
            <a:avLst/>
            <a:gdLst>
              <a:gd name="connsiteX0" fmla="*/ 1375063 w 1375063"/>
              <a:gd name="connsiteY0" fmla="*/ 687532 h 1375063"/>
              <a:gd name="connsiteX1" fmla="*/ 1031014 w 1375063"/>
              <a:gd name="connsiteY1" fmla="*/ 1283115 h 1375063"/>
              <a:gd name="connsiteX2" fmla="*/ 343199 w 1375063"/>
              <a:gd name="connsiteY2" fmla="*/ 1282625 h 1375063"/>
              <a:gd name="connsiteX3" fmla="*/ -1 w 1375063"/>
              <a:gd name="connsiteY3" fmla="*/ 686552 h 1375063"/>
              <a:gd name="connsiteX4" fmla="*/ 687532 w 1375063"/>
              <a:gd name="connsiteY4" fmla="*/ 687532 h 1375063"/>
              <a:gd name="connsiteX5" fmla="*/ 1375063 w 1375063"/>
              <a:gd name="connsiteY5" fmla="*/ 687532 h 1375063"/>
              <a:gd name="connsiteX0" fmla="*/ 1375064 w 1375064"/>
              <a:gd name="connsiteY0" fmla="*/ 980 h 688511"/>
              <a:gd name="connsiteX1" fmla="*/ 1031015 w 1375064"/>
              <a:gd name="connsiteY1" fmla="*/ 596563 h 688511"/>
              <a:gd name="connsiteX2" fmla="*/ 343200 w 1375064"/>
              <a:gd name="connsiteY2" fmla="*/ 596073 h 688511"/>
              <a:gd name="connsiteX3" fmla="*/ 0 w 1375064"/>
              <a:gd name="connsiteY3" fmla="*/ 0 h 688511"/>
              <a:gd name="connsiteX4" fmla="*/ 1375064 w 1375064"/>
              <a:gd name="connsiteY4" fmla="*/ 980 h 68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64" h="688511">
                <a:moveTo>
                  <a:pt x="1375064" y="980"/>
                </a:moveTo>
                <a:cubicBezTo>
                  <a:pt x="1375064" y="246728"/>
                  <a:pt x="1243898" y="473790"/>
                  <a:pt x="1031015" y="596563"/>
                </a:cubicBezTo>
                <a:cubicBezTo>
                  <a:pt x="818132" y="719336"/>
                  <a:pt x="555908" y="719149"/>
                  <a:pt x="343200" y="596073"/>
                </a:cubicBezTo>
                <a:cubicBezTo>
                  <a:pt x="130493" y="472997"/>
                  <a:pt x="-350" y="245748"/>
                  <a:pt x="0" y="0"/>
                </a:cubicBezTo>
                <a:lnTo>
                  <a:pt x="1375064" y="980"/>
                </a:lnTo>
                <a:close/>
              </a:path>
            </a:pathLst>
          </a:custGeom>
          <a:solidFill>
            <a:srgbClr val="3B5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803205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69D-0C15-304F-B6A1-B0D4184E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7ECA-62A9-1A43-90E8-881CC27A7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DD52B-DBD5-E14B-A2EB-20F76091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637-14C8-0D4F-B5BB-2C035973B55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CF26-D53C-6548-BAB7-E085A1DB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BB1DA-37EB-544C-8720-240D58A4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96A-3854-8F4B-9C17-CEED800A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008C-044E-634D-9BE7-C143F34F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A1983-F010-4847-98AB-F8CDECAE0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0F14-86C0-FD47-98E3-63284220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637-14C8-0D4F-B5BB-2C035973B55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D9BE5-0969-A445-918C-9EFD0B6A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893B3-1552-0F4F-897B-2B2946A3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96A-3854-8F4B-9C17-CEED800A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BE9D-CAC2-DD49-A57C-92AC845D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A3AD-0EB1-1945-8539-B5210710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232FD-7002-B943-8159-6A4613EEF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AA851-CFF0-474D-B99D-33D8D524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637-14C8-0D4F-B5BB-2C035973B55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7693A-F740-6E43-BF96-6A671546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18A2B-C11C-4444-8F58-81C3B71B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96A-3854-8F4B-9C17-CEED800A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2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DE2F-42BB-204C-BC55-FC59E529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76C1A-8C7A-294A-8562-7F6F302E5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ECA82-30AF-BA42-AB2D-C6B3645B4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0CAA9-11AF-2D42-BCC8-7577AD3F6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20610-3595-4F4A-A66F-EAE438C56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286B7-228D-5A4F-932B-3A133FF4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637-14C8-0D4F-B5BB-2C035973B55F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3CCA0-6E30-314B-8E93-4422CC3E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5D82C-B956-9E4A-BA77-9F97DF7A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96A-3854-8F4B-9C17-CEED800A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D08A-0CB8-DF4E-8AA6-025086A3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AEFA5-E7DE-3541-A398-B000B87C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637-14C8-0D4F-B5BB-2C035973B55F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D1DFC-1CEF-0B44-9308-1BAFD688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8118C-5B8C-FE40-A814-F225F304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96A-3854-8F4B-9C17-CEED800A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EB47C-F7B3-2344-A5CA-A8438EFC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637-14C8-0D4F-B5BB-2C035973B55F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07E5F-6311-F049-8C76-C508C5A4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6BCF1-399D-8645-8DC9-93282E2C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96A-3854-8F4B-9C17-CEED800A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2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41A9-8D28-8441-AEB2-13401E4B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BEBC-4C3E-6D4E-ABCC-265C8D3B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6220F-2063-6341-94F9-087FF0237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290F1-AE99-8D46-A0DA-F20F7391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637-14C8-0D4F-B5BB-2C035973B55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31D69-C07D-5E40-A3FE-A647455A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4B391-CD9B-AA41-990B-A5EEF4B2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96A-3854-8F4B-9C17-CEED800A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0127-4758-694E-AB7C-C3002287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7EA08-25CE-BD42-865C-EA8EA4AA6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7B449-0A41-4C45-B011-BEBFAA899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59B28-0CB6-0B43-ADEE-0D969D0E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637-14C8-0D4F-B5BB-2C035973B55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9CD89-9826-5448-BC33-53A4FB92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43DB8-5295-4643-9AE9-8EB78E9C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896A-3854-8F4B-9C17-CEED800A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C136D-0818-264B-9F01-A1990D78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482B8-41BC-EF4B-8548-40BF40EA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00B4F-E6A7-5746-91F7-D3D3BE94C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1637-14C8-0D4F-B5BB-2C035973B55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5236-2B1C-1842-8AC8-13A3B01BB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A20E7-6FCF-6A47-A1B7-841DACE40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4896A-3854-8F4B-9C17-CEED800A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634E25-3A5D-4EE6-95D2-215E4B88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89" y="1855960"/>
            <a:ext cx="9395869" cy="11316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900" dirty="0"/>
              <a:t>SUHA – Metric Framework Bridge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D733-73E4-43BC-B253-A4302B163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76284" y="6615176"/>
            <a:ext cx="1872585" cy="7577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BE508-9E39-49B1-82B1-0437740A5B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0589" y="4908049"/>
            <a:ext cx="6166326" cy="390748"/>
          </a:xfrm>
        </p:spPr>
        <p:txBody>
          <a:bodyPr>
            <a:normAutofit/>
          </a:bodyPr>
          <a:lstStyle/>
          <a:p>
            <a:r>
              <a:rPr lang="en-US" sz="1600" dirty="0"/>
              <a:t>- </a:t>
            </a:r>
            <a:r>
              <a:rPr lang="en-US" sz="1600" dirty="0" err="1"/>
              <a:t>Rangavajjala</a:t>
            </a:r>
            <a:r>
              <a:rPr lang="en-US" sz="1600" dirty="0"/>
              <a:t> </a:t>
            </a:r>
            <a:r>
              <a:rPr lang="en-US" sz="1600" dirty="0" err="1"/>
              <a:t>Durga</a:t>
            </a:r>
            <a:r>
              <a:rPr lang="en-US" sz="1600" dirty="0"/>
              <a:t> Prasad(NOW)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20BC1-FFDC-8F40-ABF7-49457CA26B53}"/>
              </a:ext>
            </a:extLst>
          </p:cNvPr>
          <p:cNvSpPr txBox="1"/>
          <p:nvPr/>
        </p:nvSpPr>
        <p:spPr>
          <a:xfrm>
            <a:off x="6795083" y="3783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678450-9646-004A-9EAD-F202052091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0589" y="3089059"/>
            <a:ext cx="9394890" cy="789637"/>
          </a:xfrm>
        </p:spPr>
        <p:txBody>
          <a:bodyPr/>
          <a:lstStyle/>
          <a:p>
            <a:r>
              <a:rPr lang="en-US" dirty="0"/>
              <a:t>A guided experience to SUHA onboarding</a:t>
            </a:r>
          </a:p>
        </p:txBody>
      </p:sp>
    </p:spTree>
    <p:extLst>
      <p:ext uri="{BB962C8B-B14F-4D97-AF65-F5344CB8AC3E}">
        <p14:creationId xmlns:p14="http://schemas.microsoft.com/office/powerpoint/2010/main" val="329107271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077ACE-3514-492F-B8DB-EE32652232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7C3E0-87DF-4EDC-B1AD-FFC2AAE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042902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077ACE-3514-492F-B8DB-EE32652232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018" y="3630770"/>
            <a:ext cx="10309982" cy="1389906"/>
          </a:xfrm>
        </p:spPr>
        <p:txBody>
          <a:bodyPr/>
          <a:lstStyle/>
          <a:p>
            <a:pPr>
              <a:buNone/>
            </a:pPr>
            <a:r>
              <a:rPr lang="en-US" dirty="0"/>
              <a:t>For your valuable time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7C3E0-87DF-4EDC-B1AD-FFC2AAE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206427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1B062-2100-4119-9805-797083FE8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66" y="167420"/>
            <a:ext cx="9610342" cy="1336386"/>
          </a:xfrm>
        </p:spPr>
        <p:txBody>
          <a:bodyPr/>
          <a:lstStyle/>
          <a:p>
            <a:r>
              <a:rPr lang="en-US" dirty="0"/>
              <a:t>Metrics Framework (MF)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8690F2-5BEF-47DA-9D05-87C2B63F35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330" y="1503807"/>
            <a:ext cx="8546123" cy="468597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Metrics Framework is  a set of APIs and defined table schemas, designed to capture the metrics like performance, error, execution stats, etc. for an application </a:t>
            </a:r>
          </a:p>
          <a:p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How to leverage MF:</a:t>
            </a:r>
          </a:p>
          <a:p>
            <a:r>
              <a:rPr lang="en-US" dirty="0"/>
              <a:t>	Extend MF base tables to store metrics</a:t>
            </a:r>
          </a:p>
          <a:p>
            <a:r>
              <a:rPr lang="en-US" dirty="0"/>
              <a:t>	Extend MF Script Includes </a:t>
            </a:r>
          </a:p>
          <a:p>
            <a:r>
              <a:rPr lang="en-US" dirty="0"/>
              <a:t>	Instrument code with MF APIs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7809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1B062-2100-4119-9805-797083FE8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80" y="299304"/>
            <a:ext cx="8182045" cy="1336386"/>
          </a:xfrm>
        </p:spPr>
        <p:txBody>
          <a:bodyPr/>
          <a:lstStyle/>
          <a:p>
            <a:r>
              <a:rPr lang="en-US" dirty="0"/>
              <a:t>SUHA and its Services to ServiceNow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8690F2-5BEF-47DA-9D05-87C2B63F35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735" y="1653274"/>
            <a:ext cx="8476134" cy="4404625"/>
          </a:xfrm>
        </p:spPr>
        <p:txBody>
          <a:bodyPr/>
          <a:lstStyle/>
          <a:p>
            <a:r>
              <a:rPr lang="en-US" dirty="0"/>
              <a:t>SUHA -  Service Usage And Health Analytics</a:t>
            </a:r>
          </a:p>
          <a:p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SUHA is all about graphical representation of services to track the health and other metrics based as user required.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Inputs to onboard to SUHA:</a:t>
            </a:r>
          </a:p>
          <a:p>
            <a:r>
              <a:rPr lang="en-US" dirty="0"/>
              <a:t>	User should create a service for his application , should have a 	data  		source , and need to create metrics, group metric definitions.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Output of SUHA:</a:t>
            </a:r>
          </a:p>
          <a:p>
            <a:r>
              <a:rPr lang="en-US" dirty="0"/>
              <a:t>	With all the metrics and group metrics information, user will be 	redirected to the dashboard where he can track his metric services.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6377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1B062-2100-4119-9805-797083FE8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80" y="299304"/>
            <a:ext cx="8182045" cy="1336386"/>
          </a:xfrm>
        </p:spPr>
        <p:txBody>
          <a:bodyPr/>
          <a:lstStyle/>
          <a:p>
            <a:r>
              <a:rPr lang="en-US" dirty="0"/>
              <a:t>SUHA Onboarding Process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8690F2-5BEF-47DA-9D05-87C2B63F35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735" y="1653274"/>
            <a:ext cx="8476134" cy="4404625"/>
          </a:xfrm>
        </p:spPr>
        <p:txBody>
          <a:bodyPr/>
          <a:lstStyle/>
          <a:p>
            <a:r>
              <a:rPr lang="en-US" dirty="0"/>
              <a:t>SUHA onboarding includes creation of</a:t>
            </a:r>
          </a:p>
          <a:p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Data Source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Group/Service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Metric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Group Metric Definitions (includes scripting)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Analyzing breakdowns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1026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1B062-2100-4119-9805-797083FE8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66" y="378435"/>
            <a:ext cx="8502511" cy="1336386"/>
          </a:xfrm>
        </p:spPr>
        <p:txBody>
          <a:bodyPr/>
          <a:lstStyle/>
          <a:p>
            <a:r>
              <a:rPr lang="en-US" dirty="0"/>
              <a:t>What MF - SUHA Bridge solves 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8690F2-5BEF-47DA-9D05-87C2B63F35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12" y="1842603"/>
            <a:ext cx="8326665" cy="2457794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Provides a visualization layer for MF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 Guided experience to onboard meaningful metrics to SUHA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Auto-populated defaults with minimum inputs from the user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Reduce onboarding time from 4 days -&gt; 1 hour, also ensuring meaningful definitions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945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B5974-57E3-489F-9ECD-D16A5D16D4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544" y="1557076"/>
            <a:ext cx="10444163" cy="4018101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Auto-populated defaults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Guided user experience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Minimum user configuration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Work breakdown in 4 deliverable phases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Build reusable and decoupled components that can be leveraged to develop more SUHA integration bridges in future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C24F40-E1F1-4418-BD84-2A4D636B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03" y="636129"/>
            <a:ext cx="11187994" cy="668692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Philosophy</a:t>
            </a:r>
          </a:p>
        </p:txBody>
      </p:sp>
    </p:spTree>
    <p:extLst>
      <p:ext uri="{BB962C8B-B14F-4D97-AF65-F5344CB8AC3E}">
        <p14:creationId xmlns:p14="http://schemas.microsoft.com/office/powerpoint/2010/main" val="199497669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1B062-2100-4119-9805-797083FE8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957" y="14801"/>
            <a:ext cx="8182045" cy="938150"/>
          </a:xfrm>
        </p:spPr>
        <p:txBody>
          <a:bodyPr/>
          <a:lstStyle/>
          <a:p>
            <a:r>
              <a:rPr lang="en-US" dirty="0"/>
              <a:t>Design Deep-Dive (Core Backend)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8690F2-5BEF-47DA-9D05-87C2B63F35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961034" y="2946579"/>
            <a:ext cx="6154331" cy="789637"/>
          </a:xfrm>
        </p:spPr>
        <p:txBody>
          <a:bodyPr/>
          <a:lstStyle/>
          <a:p>
            <a:r>
              <a:rPr lang="en-US" dirty="0"/>
              <a:t>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822A4-7A88-C543-B7CE-8DACF713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45" y="757017"/>
            <a:ext cx="8431803" cy="53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918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1B062-2100-4119-9805-797083FE8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03" y="160309"/>
            <a:ext cx="8182045" cy="789637"/>
          </a:xfrm>
        </p:spPr>
        <p:txBody>
          <a:bodyPr/>
          <a:lstStyle/>
          <a:p>
            <a:r>
              <a:rPr lang="en-US" dirty="0"/>
              <a:t>Design 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8690F2-5BEF-47DA-9D05-87C2B63F35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961034" y="2946579"/>
            <a:ext cx="6154331" cy="789637"/>
          </a:xfrm>
        </p:spPr>
        <p:txBody>
          <a:bodyPr/>
          <a:lstStyle/>
          <a:p>
            <a:r>
              <a:rPr lang="en-US" dirty="0"/>
              <a:t>			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EA528-C599-C146-A358-1094D7D7C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01" y="949946"/>
            <a:ext cx="8524998" cy="530332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AB7AC-3E58-184B-AA40-18B25A4F27A9}"/>
              </a:ext>
            </a:extLst>
          </p:cNvPr>
          <p:cNvCxnSpPr/>
          <p:nvPr/>
        </p:nvCxnSpPr>
        <p:spPr>
          <a:xfrm flipH="1">
            <a:off x="3613533" y="3172858"/>
            <a:ext cx="451691" cy="38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1BFC453-CAA1-3941-BCF9-EBA0905E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728" y="3246415"/>
            <a:ext cx="1545805" cy="25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1313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E779-C71B-4E35-A761-0C14734D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C43BB6-2AEE-4DDD-8764-50FA6023A601}"/>
              </a:ext>
            </a:extLst>
          </p:cNvPr>
          <p:cNvSpPr/>
          <p:nvPr/>
        </p:nvSpPr>
        <p:spPr bwMode="gray">
          <a:xfrm>
            <a:off x="533398" y="1885094"/>
            <a:ext cx="3173913" cy="601579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Phase 1</a:t>
            </a:r>
            <a:r>
              <a:rPr lang="en-US" sz="2000" b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:(24-April to 5-May)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DFBC9-D304-40C2-9343-7C1ACB30357E}"/>
              </a:ext>
            </a:extLst>
          </p:cNvPr>
          <p:cNvSpPr/>
          <p:nvPr/>
        </p:nvSpPr>
        <p:spPr bwMode="gray">
          <a:xfrm>
            <a:off x="533402" y="2486673"/>
            <a:ext cx="3173913" cy="3135982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Adding Service and Group details to SUHA Group table</a:t>
            </a:r>
          </a:p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Loading all Metrics Framework tables from given scope or Global scope as per user inputs</a:t>
            </a:r>
          </a:p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Data Structure to represent predefined metrics definitions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</a:endParaRPr>
          </a:p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Demo-1 : 6-May-2019</a:t>
            </a:r>
          </a:p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Outcome : MF-SUHA bridge is ready with all predefined metrices data representation to populate on UI for end user to view/edit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43BB6-2AEE-4DDD-8764-50FA6023A601}"/>
              </a:ext>
            </a:extLst>
          </p:cNvPr>
          <p:cNvSpPr/>
          <p:nvPr/>
        </p:nvSpPr>
        <p:spPr bwMode="gray">
          <a:xfrm>
            <a:off x="4509045" y="1885095"/>
            <a:ext cx="3173913" cy="601579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Phase 2</a:t>
            </a:r>
            <a:r>
              <a:rPr lang="en-US" sz="2000" b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:(6-May to 21-May)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DFBC9-D304-40C2-9343-7C1ACB30357E}"/>
              </a:ext>
            </a:extLst>
          </p:cNvPr>
          <p:cNvSpPr/>
          <p:nvPr/>
        </p:nvSpPr>
        <p:spPr bwMode="gray">
          <a:xfrm>
            <a:off x="4509045" y="2486673"/>
            <a:ext cx="3173913" cy="3135982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UI to view/edit all predefined metrics with options to customize (based on the need).</a:t>
            </a:r>
          </a:p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Process user inputs, prepare intermediate representation for SUHA component creation</a:t>
            </a:r>
          </a:p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SUHA component creator</a:t>
            </a:r>
          </a:p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Demo-2 : 22-May-2019</a:t>
            </a:r>
          </a:p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Outcome : Bridge is ready with all required SUHA components for standard metric definitions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43BB6-2AEE-4DDD-8764-50FA6023A601}"/>
              </a:ext>
            </a:extLst>
          </p:cNvPr>
          <p:cNvSpPr/>
          <p:nvPr/>
        </p:nvSpPr>
        <p:spPr bwMode="gray">
          <a:xfrm>
            <a:off x="8484689" y="1885095"/>
            <a:ext cx="3173913" cy="601579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Phase 3</a:t>
            </a:r>
            <a:r>
              <a:rPr lang="en-US" sz="2000" b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:(22-May to 17 Jun)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DDFBC9-D304-40C2-9343-7C1ACB30357E}"/>
              </a:ext>
            </a:extLst>
          </p:cNvPr>
          <p:cNvSpPr/>
          <p:nvPr/>
        </p:nvSpPr>
        <p:spPr bwMode="gray">
          <a:xfrm>
            <a:off x="8484688" y="2486673"/>
            <a:ext cx="3173913" cy="3135982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%Health Metric analysis and onboarding</a:t>
            </a:r>
          </a:p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Ability to onboard custom metrics</a:t>
            </a:r>
          </a:p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Progress view with live tracking of SUHA component creation</a:t>
            </a:r>
          </a:p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Ability to detect duplicate definition getting onboarded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</a:endParaRPr>
          </a:p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Demo-3 : 17-Jun-2019</a:t>
            </a:r>
          </a:p>
          <a:p>
            <a:pPr marL="173038" indent="-173038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Outcome : Bridge capable of onboarding of standard/custom definitions, % health definition with progress bar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920478" y="3622415"/>
            <a:ext cx="375403" cy="36094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96122" y="3622415"/>
            <a:ext cx="375403" cy="36094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67D18-27FD-8343-8CB6-0D9BB193B571}"/>
              </a:ext>
            </a:extLst>
          </p:cNvPr>
          <p:cNvSpPr txBox="1"/>
          <p:nvPr/>
        </p:nvSpPr>
        <p:spPr>
          <a:xfrm>
            <a:off x="2963917" y="13348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DA25F-409F-CF45-9246-E61F5F7028D1}"/>
              </a:ext>
            </a:extLst>
          </p:cNvPr>
          <p:cNvSpPr txBox="1"/>
          <p:nvPr/>
        </p:nvSpPr>
        <p:spPr>
          <a:xfrm>
            <a:off x="651641" y="6180083"/>
            <a:ext cx="41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Demo on 26-Jun-2019</a:t>
            </a:r>
          </a:p>
        </p:txBody>
      </p:sp>
    </p:spTree>
    <p:extLst>
      <p:ext uri="{BB962C8B-B14F-4D97-AF65-F5344CB8AC3E}">
        <p14:creationId xmlns:p14="http://schemas.microsoft.com/office/powerpoint/2010/main" val="273017558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401</Words>
  <Application>Microsoft Macintosh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  SUHA – Metric Framework Bridge  </vt:lpstr>
      <vt:lpstr>Metrics Framework (MF)</vt:lpstr>
      <vt:lpstr>SUHA and its Services to ServiceNow</vt:lpstr>
      <vt:lpstr>SUHA Onboarding Process</vt:lpstr>
      <vt:lpstr>What MF - SUHA Bridge solves ?</vt:lpstr>
      <vt:lpstr>Design Philosophy</vt:lpstr>
      <vt:lpstr>Design Deep-Dive (Core Backend)</vt:lpstr>
      <vt:lpstr>Design Summary</vt:lpstr>
      <vt:lpstr>Timelines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SUHA – Metrics Framework Bridge</dc:title>
  <dc:creator>Durga Prasad Rangavajjala</dc:creator>
  <cp:lastModifiedBy>Durga Prasad Rangavajjala</cp:lastModifiedBy>
  <cp:revision>38</cp:revision>
  <dcterms:created xsi:type="dcterms:W3CDTF">2019-04-18T08:48:54Z</dcterms:created>
  <dcterms:modified xsi:type="dcterms:W3CDTF">2019-07-08T05:54:16Z</dcterms:modified>
</cp:coreProperties>
</file>