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8" r:id="rId4"/>
  </p:sldMasterIdLst>
  <p:notesMasterIdLst>
    <p:notesMasterId r:id="rId36"/>
  </p:notesMasterIdLst>
  <p:handoutMasterIdLst>
    <p:handoutMasterId r:id="rId37"/>
  </p:handoutMasterIdLst>
  <p:sldIdLst>
    <p:sldId id="271" r:id="rId5"/>
    <p:sldId id="272" r:id="rId6"/>
    <p:sldId id="273" r:id="rId7"/>
    <p:sldId id="274" r:id="rId8"/>
    <p:sldId id="275" r:id="rId9"/>
    <p:sldId id="290" r:id="rId10"/>
    <p:sldId id="276" r:id="rId11"/>
    <p:sldId id="301" r:id="rId12"/>
    <p:sldId id="277" r:id="rId13"/>
    <p:sldId id="278" r:id="rId14"/>
    <p:sldId id="280" r:id="rId15"/>
    <p:sldId id="282" r:id="rId16"/>
    <p:sldId id="302" r:id="rId17"/>
    <p:sldId id="283" r:id="rId18"/>
    <p:sldId id="285" r:id="rId19"/>
    <p:sldId id="296" r:id="rId20"/>
    <p:sldId id="297" r:id="rId21"/>
    <p:sldId id="289" r:id="rId22"/>
    <p:sldId id="288" r:id="rId23"/>
    <p:sldId id="292" r:id="rId24"/>
    <p:sldId id="294" r:id="rId25"/>
    <p:sldId id="300" r:id="rId26"/>
    <p:sldId id="293" r:id="rId27"/>
    <p:sldId id="299" r:id="rId28"/>
    <p:sldId id="281" r:id="rId29"/>
    <p:sldId id="295" r:id="rId30"/>
    <p:sldId id="287" r:id="rId31"/>
    <p:sldId id="286" r:id="rId32"/>
    <p:sldId id="298" r:id="rId33"/>
    <p:sldId id="279" r:id="rId34"/>
    <p:sldId id="284" r:id="rId35"/>
  </p:sldIdLst>
  <p:sldSz cx="9144000" cy="6858000" type="screen4x3"/>
  <p:notesSz cx="6858000" cy="9144000"/>
  <p:embeddedFontLst>
    <p:embeddedFont>
      <p:font typeface="Calibri" panose="020F0502020204030204" pitchFamily="34"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02E"/>
    <a:srgbClr val="AF0000"/>
    <a:srgbClr val="BF2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98A2DB-ADE8-433D-83BC-6DD3B518313D}" v="256" dt="2023-05-01T14:20:25.803"/>
    <p1510:client id="{56D76BC6-6AD3-4D74-9D3E-D6426494E1C5}" v="57" dt="2023-05-01T06:38:05.532"/>
    <p1510:client id="{863E65CE-2882-4655-A806-44FA0C364493}" v="956" dt="2023-05-01T15:41:21.603"/>
    <p1510:client id="{938D4233-3194-4CC2-ACD3-B426789ADC75}" v="211" dt="2023-05-01T06:22:24.003"/>
    <p1510:client id="{A7DBD42E-E347-4EA7-915E-CCC77B5EC050}" v="465" dt="2023-05-01T05:44:11.595"/>
    <p1510:client id="{F34BC505-6A0F-4E4F-B9C0-40E9F51BCBDD}" v="7" dt="2023-05-01T15:21:32.7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162" y="82"/>
      </p:cViewPr>
      <p:guideLst>
        <p:guide orient="horz"/>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font" Target="fonts/font3.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shan Kumar Saravanan" userId="S::z1947418@students.niu.edu::7193aa1f-fab9-4a85-983e-09f30286e59c" providerId="AD" clId="Web-{A7DBD42E-E347-4EA7-915E-CCC77B5EC050}"/>
    <pc:docChg chg="addSld modSld">
      <pc:chgData name="Darshan Kumar Saravanan" userId="S::z1947418@students.niu.edu::7193aa1f-fab9-4a85-983e-09f30286e59c" providerId="AD" clId="Web-{A7DBD42E-E347-4EA7-915E-CCC77B5EC050}" dt="2023-05-01T05:44:11.595" v="465" actId="14100"/>
      <pc:docMkLst>
        <pc:docMk/>
      </pc:docMkLst>
      <pc:sldChg chg="modSp">
        <pc:chgData name="Darshan Kumar Saravanan" userId="S::z1947418@students.niu.edu::7193aa1f-fab9-4a85-983e-09f30286e59c" providerId="AD" clId="Web-{A7DBD42E-E347-4EA7-915E-CCC77B5EC050}" dt="2023-05-01T05:33:31.489" v="322" actId="20577"/>
        <pc:sldMkLst>
          <pc:docMk/>
          <pc:sldMk cId="1579657906" sldId="275"/>
        </pc:sldMkLst>
        <pc:spChg chg="mod">
          <ac:chgData name="Darshan Kumar Saravanan" userId="S::z1947418@students.niu.edu::7193aa1f-fab9-4a85-983e-09f30286e59c" providerId="AD" clId="Web-{A7DBD42E-E347-4EA7-915E-CCC77B5EC050}" dt="2023-05-01T05:33:31.489" v="322" actId="20577"/>
          <ac:spMkLst>
            <pc:docMk/>
            <pc:sldMk cId="1579657906" sldId="275"/>
            <ac:spMk id="2" creationId="{F6E5A07D-A517-6E7F-CBD9-E7F6ACD04FDA}"/>
          </ac:spMkLst>
        </pc:spChg>
        <pc:spChg chg="mod">
          <ac:chgData name="Darshan Kumar Saravanan" userId="S::z1947418@students.niu.edu::7193aa1f-fab9-4a85-983e-09f30286e59c" providerId="AD" clId="Web-{A7DBD42E-E347-4EA7-915E-CCC77B5EC050}" dt="2023-05-01T04:57:40.700" v="9" actId="20577"/>
          <ac:spMkLst>
            <pc:docMk/>
            <pc:sldMk cId="1579657906" sldId="275"/>
            <ac:spMk id="3" creationId="{928D3145-DC1E-2973-D5E2-D6089D490BD2}"/>
          </ac:spMkLst>
        </pc:spChg>
      </pc:sldChg>
      <pc:sldChg chg="addSp modSp">
        <pc:chgData name="Darshan Kumar Saravanan" userId="S::z1947418@students.niu.edu::7193aa1f-fab9-4a85-983e-09f30286e59c" providerId="AD" clId="Web-{A7DBD42E-E347-4EA7-915E-CCC77B5EC050}" dt="2023-05-01T05:08:59.722" v="49" actId="14100"/>
        <pc:sldMkLst>
          <pc:docMk/>
          <pc:sldMk cId="1933229481" sldId="276"/>
        </pc:sldMkLst>
        <pc:spChg chg="mod">
          <ac:chgData name="Darshan Kumar Saravanan" userId="S::z1947418@students.niu.edu::7193aa1f-fab9-4a85-983e-09f30286e59c" providerId="AD" clId="Web-{A7DBD42E-E347-4EA7-915E-CCC77B5EC050}" dt="2023-05-01T05:00:57.128" v="46" actId="20577"/>
          <ac:spMkLst>
            <pc:docMk/>
            <pc:sldMk cId="1933229481" sldId="276"/>
            <ac:spMk id="2" creationId="{CE6C6530-AF84-B84A-F7E3-C7D6F912AFB7}"/>
          </ac:spMkLst>
        </pc:spChg>
        <pc:picChg chg="add mod">
          <ac:chgData name="Darshan Kumar Saravanan" userId="S::z1947418@students.niu.edu::7193aa1f-fab9-4a85-983e-09f30286e59c" providerId="AD" clId="Web-{A7DBD42E-E347-4EA7-915E-CCC77B5EC050}" dt="2023-05-01T05:08:59.722" v="49" actId="14100"/>
          <ac:picMkLst>
            <pc:docMk/>
            <pc:sldMk cId="1933229481" sldId="276"/>
            <ac:picMk id="4" creationId="{9B014AE5-72B0-1881-51F4-417823C5F6F5}"/>
          </ac:picMkLst>
        </pc:picChg>
      </pc:sldChg>
      <pc:sldChg chg="modSp">
        <pc:chgData name="Darshan Kumar Saravanan" userId="S::z1947418@students.niu.edu::7193aa1f-fab9-4a85-983e-09f30286e59c" providerId="AD" clId="Web-{A7DBD42E-E347-4EA7-915E-CCC77B5EC050}" dt="2023-05-01T05:11:00.335" v="125" actId="20577"/>
        <pc:sldMkLst>
          <pc:docMk/>
          <pc:sldMk cId="443524458" sldId="277"/>
        </pc:sldMkLst>
        <pc:spChg chg="mod">
          <ac:chgData name="Darshan Kumar Saravanan" userId="S::z1947418@students.niu.edu::7193aa1f-fab9-4a85-983e-09f30286e59c" providerId="AD" clId="Web-{A7DBD42E-E347-4EA7-915E-CCC77B5EC050}" dt="2023-05-01T05:11:00.335" v="125" actId="20577"/>
          <ac:spMkLst>
            <pc:docMk/>
            <pc:sldMk cId="443524458" sldId="277"/>
            <ac:spMk id="2" creationId="{1B9279DB-9E1F-D5F3-CB5C-25F542282F21}"/>
          </ac:spMkLst>
        </pc:spChg>
      </pc:sldChg>
      <pc:sldChg chg="addSp delSp modSp">
        <pc:chgData name="Darshan Kumar Saravanan" userId="S::z1947418@students.niu.edu::7193aa1f-fab9-4a85-983e-09f30286e59c" providerId="AD" clId="Web-{A7DBD42E-E347-4EA7-915E-CCC77B5EC050}" dt="2023-05-01T05:24:49.738" v="194"/>
        <pc:sldMkLst>
          <pc:docMk/>
          <pc:sldMk cId="4004885658" sldId="278"/>
        </pc:sldMkLst>
        <pc:spChg chg="add del mod">
          <ac:chgData name="Darshan Kumar Saravanan" userId="S::z1947418@students.niu.edu::7193aa1f-fab9-4a85-983e-09f30286e59c" providerId="AD" clId="Web-{A7DBD42E-E347-4EA7-915E-CCC77B5EC050}" dt="2023-05-01T05:24:49.738" v="194"/>
          <ac:spMkLst>
            <pc:docMk/>
            <pc:sldMk cId="4004885658" sldId="278"/>
            <ac:spMk id="2" creationId="{E9470EBE-AA63-88AA-949A-8DB77AC51806}"/>
          </ac:spMkLst>
        </pc:spChg>
        <pc:picChg chg="add del mod ord">
          <ac:chgData name="Darshan Kumar Saravanan" userId="S::z1947418@students.niu.edu::7193aa1f-fab9-4a85-983e-09f30286e59c" providerId="AD" clId="Web-{A7DBD42E-E347-4EA7-915E-CCC77B5EC050}" dt="2023-05-01T05:24:37.769" v="193"/>
          <ac:picMkLst>
            <pc:docMk/>
            <pc:sldMk cId="4004885658" sldId="278"/>
            <ac:picMk id="4" creationId="{53B16CCD-F0A5-0656-BC75-F677E04F3168}"/>
          </ac:picMkLst>
        </pc:picChg>
        <pc:picChg chg="add mod ord">
          <ac:chgData name="Darshan Kumar Saravanan" userId="S::z1947418@students.niu.edu::7193aa1f-fab9-4a85-983e-09f30286e59c" providerId="AD" clId="Web-{A7DBD42E-E347-4EA7-915E-CCC77B5EC050}" dt="2023-05-01T05:24:49.738" v="194"/>
          <ac:picMkLst>
            <pc:docMk/>
            <pc:sldMk cId="4004885658" sldId="278"/>
            <ac:picMk id="5" creationId="{68A6BF0D-EC01-7284-0625-5C0642FEE758}"/>
          </ac:picMkLst>
        </pc:picChg>
      </pc:sldChg>
      <pc:sldChg chg="modSp">
        <pc:chgData name="Darshan Kumar Saravanan" userId="S::z1947418@students.niu.edu::7193aa1f-fab9-4a85-983e-09f30286e59c" providerId="AD" clId="Web-{A7DBD42E-E347-4EA7-915E-CCC77B5EC050}" dt="2023-05-01T05:25:45.693" v="198" actId="20577"/>
        <pc:sldMkLst>
          <pc:docMk/>
          <pc:sldMk cId="1684120762" sldId="280"/>
        </pc:sldMkLst>
        <pc:spChg chg="mod">
          <ac:chgData name="Darshan Kumar Saravanan" userId="S::z1947418@students.niu.edu::7193aa1f-fab9-4a85-983e-09f30286e59c" providerId="AD" clId="Web-{A7DBD42E-E347-4EA7-915E-CCC77B5EC050}" dt="2023-05-01T05:25:45.693" v="198" actId="20577"/>
          <ac:spMkLst>
            <pc:docMk/>
            <pc:sldMk cId="1684120762" sldId="280"/>
            <ac:spMk id="2" creationId="{617371A2-A691-79D1-8CF4-29E930DA81A2}"/>
          </ac:spMkLst>
        </pc:spChg>
      </pc:sldChg>
      <pc:sldChg chg="modSp">
        <pc:chgData name="Darshan Kumar Saravanan" userId="S::z1947418@students.niu.edu::7193aa1f-fab9-4a85-983e-09f30286e59c" providerId="AD" clId="Web-{A7DBD42E-E347-4EA7-915E-CCC77B5EC050}" dt="2023-05-01T05:33:48.209" v="324" actId="20577"/>
        <pc:sldMkLst>
          <pc:docMk/>
          <pc:sldMk cId="423811877" sldId="282"/>
        </pc:sldMkLst>
        <pc:spChg chg="mod">
          <ac:chgData name="Darshan Kumar Saravanan" userId="S::z1947418@students.niu.edu::7193aa1f-fab9-4a85-983e-09f30286e59c" providerId="AD" clId="Web-{A7DBD42E-E347-4EA7-915E-CCC77B5EC050}" dt="2023-05-01T05:33:48.209" v="324" actId="20577"/>
          <ac:spMkLst>
            <pc:docMk/>
            <pc:sldMk cId="423811877" sldId="282"/>
            <ac:spMk id="2" creationId="{4EA0C421-7CB0-0AB0-2EA7-B0F3FD61CEB3}"/>
          </ac:spMkLst>
        </pc:spChg>
      </pc:sldChg>
      <pc:sldChg chg="addSp modSp">
        <pc:chgData name="Darshan Kumar Saravanan" userId="S::z1947418@students.niu.edu::7193aa1f-fab9-4a85-983e-09f30286e59c" providerId="AD" clId="Web-{A7DBD42E-E347-4EA7-915E-CCC77B5EC050}" dt="2023-05-01T05:36:24.683" v="424" actId="20577"/>
        <pc:sldMkLst>
          <pc:docMk/>
          <pc:sldMk cId="1741987245" sldId="283"/>
        </pc:sldMkLst>
        <pc:spChg chg="mod">
          <ac:chgData name="Darshan Kumar Saravanan" userId="S::z1947418@students.niu.edu::7193aa1f-fab9-4a85-983e-09f30286e59c" providerId="AD" clId="Web-{A7DBD42E-E347-4EA7-915E-CCC77B5EC050}" dt="2023-05-01T05:36:24.683" v="424" actId="20577"/>
          <ac:spMkLst>
            <pc:docMk/>
            <pc:sldMk cId="1741987245" sldId="283"/>
            <ac:spMk id="2" creationId="{59EB80F2-3038-A6B5-253C-6E4E348DB22F}"/>
          </ac:spMkLst>
        </pc:spChg>
        <pc:picChg chg="add mod">
          <ac:chgData name="Darshan Kumar Saravanan" userId="S::z1947418@students.niu.edu::7193aa1f-fab9-4a85-983e-09f30286e59c" providerId="AD" clId="Web-{A7DBD42E-E347-4EA7-915E-CCC77B5EC050}" dt="2023-05-01T05:35:36.212" v="415" actId="1076"/>
          <ac:picMkLst>
            <pc:docMk/>
            <pc:sldMk cId="1741987245" sldId="283"/>
            <ac:picMk id="4" creationId="{7D24DB50-CE39-F317-CE91-17203823B535}"/>
          </ac:picMkLst>
        </pc:picChg>
      </pc:sldChg>
      <pc:sldChg chg="modSp">
        <pc:chgData name="Darshan Kumar Saravanan" userId="S::z1947418@students.niu.edu::7193aa1f-fab9-4a85-983e-09f30286e59c" providerId="AD" clId="Web-{A7DBD42E-E347-4EA7-915E-CCC77B5EC050}" dt="2023-05-01T05:37:54.501" v="446" actId="20577"/>
        <pc:sldMkLst>
          <pc:docMk/>
          <pc:sldMk cId="3653789022" sldId="285"/>
        </pc:sldMkLst>
        <pc:spChg chg="mod">
          <ac:chgData name="Darshan Kumar Saravanan" userId="S::z1947418@students.niu.edu::7193aa1f-fab9-4a85-983e-09f30286e59c" providerId="AD" clId="Web-{A7DBD42E-E347-4EA7-915E-CCC77B5EC050}" dt="2023-05-01T05:37:54.501" v="446" actId="20577"/>
          <ac:spMkLst>
            <pc:docMk/>
            <pc:sldMk cId="3653789022" sldId="285"/>
            <ac:spMk id="2" creationId="{797D498A-616D-D3A5-0CB9-04AAE96E8FC4}"/>
          </ac:spMkLst>
        </pc:spChg>
      </pc:sldChg>
      <pc:sldChg chg="modSp new">
        <pc:chgData name="Darshan Kumar Saravanan" userId="S::z1947418@students.niu.edu::7193aa1f-fab9-4a85-983e-09f30286e59c" providerId="AD" clId="Web-{A7DBD42E-E347-4EA7-915E-CCC77B5EC050}" dt="2023-05-01T05:21:25.903" v="189" actId="20577"/>
        <pc:sldMkLst>
          <pc:docMk/>
          <pc:sldMk cId="1819137622" sldId="290"/>
        </pc:sldMkLst>
        <pc:spChg chg="mod">
          <ac:chgData name="Darshan Kumar Saravanan" userId="S::z1947418@students.niu.edu::7193aa1f-fab9-4a85-983e-09f30286e59c" providerId="AD" clId="Web-{A7DBD42E-E347-4EA7-915E-CCC77B5EC050}" dt="2023-05-01T05:21:25.903" v="189" actId="20577"/>
          <ac:spMkLst>
            <pc:docMk/>
            <pc:sldMk cId="1819137622" sldId="290"/>
            <ac:spMk id="2" creationId="{3D818920-DD01-8E26-7956-CAA86603618A}"/>
          </ac:spMkLst>
        </pc:spChg>
      </pc:sldChg>
      <pc:sldChg chg="modSp new">
        <pc:chgData name="Darshan Kumar Saravanan" userId="S::z1947418@students.niu.edu::7193aa1f-fab9-4a85-983e-09f30286e59c" providerId="AD" clId="Web-{A7DBD42E-E347-4EA7-915E-CCC77B5EC050}" dt="2023-05-01T05:38:49.034" v="452" actId="20577"/>
        <pc:sldMkLst>
          <pc:docMk/>
          <pc:sldMk cId="2505446472" sldId="296"/>
        </pc:sldMkLst>
        <pc:spChg chg="mod">
          <ac:chgData name="Darshan Kumar Saravanan" userId="S::z1947418@students.niu.edu::7193aa1f-fab9-4a85-983e-09f30286e59c" providerId="AD" clId="Web-{A7DBD42E-E347-4EA7-915E-CCC77B5EC050}" dt="2023-05-01T05:38:49.034" v="452" actId="20577"/>
          <ac:spMkLst>
            <pc:docMk/>
            <pc:sldMk cId="2505446472" sldId="296"/>
            <ac:spMk id="2" creationId="{013D2C7C-3E67-C25B-A539-3B7F0E9E9488}"/>
          </ac:spMkLst>
        </pc:spChg>
      </pc:sldChg>
      <pc:sldChg chg="addSp delSp modSp new">
        <pc:chgData name="Darshan Kumar Saravanan" userId="S::z1947418@students.niu.edu::7193aa1f-fab9-4a85-983e-09f30286e59c" providerId="AD" clId="Web-{A7DBD42E-E347-4EA7-915E-CCC77B5EC050}" dt="2023-05-01T05:44:11.595" v="465" actId="14100"/>
        <pc:sldMkLst>
          <pc:docMk/>
          <pc:sldMk cId="251849063" sldId="297"/>
        </pc:sldMkLst>
        <pc:spChg chg="add del mod">
          <ac:chgData name="Darshan Kumar Saravanan" userId="S::z1947418@students.niu.edu::7193aa1f-fab9-4a85-983e-09f30286e59c" providerId="AD" clId="Web-{A7DBD42E-E347-4EA7-915E-CCC77B5EC050}" dt="2023-05-01T05:42:04.684" v="461" actId="20577"/>
          <ac:spMkLst>
            <pc:docMk/>
            <pc:sldMk cId="251849063" sldId="297"/>
            <ac:spMk id="2" creationId="{64730143-D7F1-FA25-96FE-1BE5CAD422E4}"/>
          </ac:spMkLst>
        </pc:spChg>
        <pc:graphicFrameChg chg="add del mod ord modGraphic">
          <ac:chgData name="Darshan Kumar Saravanan" userId="S::z1947418@students.niu.edu::7193aa1f-fab9-4a85-983e-09f30286e59c" providerId="AD" clId="Web-{A7DBD42E-E347-4EA7-915E-CCC77B5EC050}" dt="2023-05-01T05:41:53.481" v="455"/>
          <ac:graphicFrameMkLst>
            <pc:docMk/>
            <pc:sldMk cId="251849063" sldId="297"/>
            <ac:graphicFrameMk id="4" creationId="{07EE6043-5D69-DAAA-F585-B752683FC469}"/>
          </ac:graphicFrameMkLst>
        </pc:graphicFrameChg>
        <pc:picChg chg="add mod">
          <ac:chgData name="Darshan Kumar Saravanan" userId="S::z1947418@students.niu.edu::7193aa1f-fab9-4a85-983e-09f30286e59c" providerId="AD" clId="Web-{A7DBD42E-E347-4EA7-915E-CCC77B5EC050}" dt="2023-05-01T05:44:11.595" v="465" actId="14100"/>
          <ac:picMkLst>
            <pc:docMk/>
            <pc:sldMk cId="251849063" sldId="297"/>
            <ac:picMk id="11" creationId="{8DFF3B00-A047-A8AD-B159-7A1E92D363A2}"/>
          </ac:picMkLst>
        </pc:picChg>
      </pc:sldChg>
    </pc:docChg>
  </pc:docChgLst>
  <pc:docChgLst>
    <pc:chgData name="Ritesh Boda" userId="S::z1857245@students.niu.edu::c958ab8d-a6de-474e-9d15-1481221378eb" providerId="AD" clId="Web-{863E65CE-2882-4655-A806-44FA0C364493}"/>
    <pc:docChg chg="addSld modSld sldOrd">
      <pc:chgData name="Ritesh Boda" userId="S::z1857245@students.niu.edu::c958ab8d-a6de-474e-9d15-1481221378eb" providerId="AD" clId="Web-{863E65CE-2882-4655-A806-44FA0C364493}" dt="2023-05-01T15:41:21.603" v="951" actId="20577"/>
      <pc:docMkLst>
        <pc:docMk/>
      </pc:docMkLst>
      <pc:sldChg chg="modSp">
        <pc:chgData name="Ritesh Boda" userId="S::z1857245@students.niu.edu::c958ab8d-a6de-474e-9d15-1481221378eb" providerId="AD" clId="Web-{863E65CE-2882-4655-A806-44FA0C364493}" dt="2023-05-01T14:27:43.690" v="939" actId="20577"/>
        <pc:sldMkLst>
          <pc:docMk/>
          <pc:sldMk cId="397412603" sldId="272"/>
        </pc:sldMkLst>
        <pc:spChg chg="mod">
          <ac:chgData name="Ritesh Boda" userId="S::z1857245@students.niu.edu::c958ab8d-a6de-474e-9d15-1481221378eb" providerId="AD" clId="Web-{863E65CE-2882-4655-A806-44FA0C364493}" dt="2023-05-01T14:27:43.690" v="939" actId="20577"/>
          <ac:spMkLst>
            <pc:docMk/>
            <pc:sldMk cId="397412603" sldId="272"/>
            <ac:spMk id="2" creationId="{00000000-0000-0000-0000-000000000000}"/>
          </ac:spMkLst>
        </pc:spChg>
      </pc:sldChg>
      <pc:sldChg chg="modSp">
        <pc:chgData name="Ritesh Boda" userId="S::z1857245@students.niu.edu::c958ab8d-a6de-474e-9d15-1481221378eb" providerId="AD" clId="Web-{863E65CE-2882-4655-A806-44FA0C364493}" dt="2023-05-01T15:34:46.574" v="941" actId="20577"/>
        <pc:sldMkLst>
          <pc:docMk/>
          <pc:sldMk cId="477252032" sldId="274"/>
        </pc:sldMkLst>
        <pc:spChg chg="mod">
          <ac:chgData name="Ritesh Boda" userId="S::z1857245@students.niu.edu::c958ab8d-a6de-474e-9d15-1481221378eb" providerId="AD" clId="Web-{863E65CE-2882-4655-A806-44FA0C364493}" dt="2023-05-01T15:34:46.574" v="941" actId="20577"/>
          <ac:spMkLst>
            <pc:docMk/>
            <pc:sldMk cId="477252032" sldId="274"/>
            <ac:spMk id="2" creationId="{3A67F08E-6E84-E362-2430-BCEEBEFE0280}"/>
          </ac:spMkLst>
        </pc:spChg>
      </pc:sldChg>
      <pc:sldChg chg="modSp">
        <pc:chgData name="Ritesh Boda" userId="S::z1857245@students.niu.edu::c958ab8d-a6de-474e-9d15-1481221378eb" providerId="AD" clId="Web-{863E65CE-2882-4655-A806-44FA0C364493}" dt="2023-05-01T06:08:15.175" v="281" actId="20577"/>
        <pc:sldMkLst>
          <pc:docMk/>
          <pc:sldMk cId="63072027" sldId="279"/>
        </pc:sldMkLst>
        <pc:spChg chg="mod">
          <ac:chgData name="Ritesh Boda" userId="S::z1857245@students.niu.edu::c958ab8d-a6de-474e-9d15-1481221378eb" providerId="AD" clId="Web-{863E65CE-2882-4655-A806-44FA0C364493}" dt="2023-05-01T06:08:15.175" v="281" actId="20577"/>
          <ac:spMkLst>
            <pc:docMk/>
            <pc:sldMk cId="63072027" sldId="279"/>
            <ac:spMk id="2" creationId="{43FE32CF-6F1B-2EA3-2D44-4E57C1D1834D}"/>
          </ac:spMkLst>
        </pc:spChg>
      </pc:sldChg>
      <pc:sldChg chg="modSp ord">
        <pc:chgData name="Ritesh Boda" userId="S::z1857245@students.niu.edu::c958ab8d-a6de-474e-9d15-1481221378eb" providerId="AD" clId="Web-{863E65CE-2882-4655-A806-44FA0C364493}" dt="2023-05-01T13:53:04.232" v="347" actId="20577"/>
        <pc:sldMkLst>
          <pc:docMk/>
          <pc:sldMk cId="1935301833" sldId="281"/>
        </pc:sldMkLst>
        <pc:spChg chg="mod">
          <ac:chgData name="Ritesh Boda" userId="S::z1857245@students.niu.edu::c958ab8d-a6de-474e-9d15-1481221378eb" providerId="AD" clId="Web-{863E65CE-2882-4655-A806-44FA0C364493}" dt="2023-05-01T13:53:04.232" v="347" actId="20577"/>
          <ac:spMkLst>
            <pc:docMk/>
            <pc:sldMk cId="1935301833" sldId="281"/>
            <ac:spMk id="2" creationId="{F2ED30B6-CFA1-CB8E-B87C-1162FB2A59AE}"/>
          </ac:spMkLst>
        </pc:spChg>
        <pc:spChg chg="mod">
          <ac:chgData name="Ritesh Boda" userId="S::z1857245@students.niu.edu::c958ab8d-a6de-474e-9d15-1481221378eb" providerId="AD" clId="Web-{863E65CE-2882-4655-A806-44FA0C364493}" dt="2023-05-01T05:19:09.820" v="12" actId="1076"/>
          <ac:spMkLst>
            <pc:docMk/>
            <pc:sldMk cId="1935301833" sldId="281"/>
            <ac:spMk id="3" creationId="{00481D37-C815-149E-871E-B4F2E8D18223}"/>
          </ac:spMkLst>
        </pc:spChg>
      </pc:sldChg>
      <pc:sldChg chg="modSp">
        <pc:chgData name="Ritesh Boda" userId="S::z1857245@students.niu.edu::c958ab8d-a6de-474e-9d15-1481221378eb" providerId="AD" clId="Web-{863E65CE-2882-4655-A806-44FA0C364493}" dt="2023-05-01T15:40:00.507" v="944" actId="14100"/>
        <pc:sldMkLst>
          <pc:docMk/>
          <pc:sldMk cId="1741987245" sldId="283"/>
        </pc:sldMkLst>
        <pc:picChg chg="mod">
          <ac:chgData name="Ritesh Boda" userId="S::z1857245@students.niu.edu::c958ab8d-a6de-474e-9d15-1481221378eb" providerId="AD" clId="Web-{863E65CE-2882-4655-A806-44FA0C364493}" dt="2023-05-01T15:40:00.507" v="944" actId="14100"/>
          <ac:picMkLst>
            <pc:docMk/>
            <pc:sldMk cId="1741987245" sldId="283"/>
            <ac:picMk id="7" creationId="{C18C08ED-3FAE-AB6B-2125-F2A7D077C96D}"/>
          </ac:picMkLst>
        </pc:picChg>
      </pc:sldChg>
      <pc:sldChg chg="new">
        <pc:chgData name="Ritesh Boda" userId="S::z1857245@students.niu.edu::c958ab8d-a6de-474e-9d15-1481221378eb" providerId="AD" clId="Web-{863E65CE-2882-4655-A806-44FA0C364493}" dt="2023-05-01T05:18:07.803" v="0"/>
        <pc:sldMkLst>
          <pc:docMk/>
          <pc:sldMk cId="3653789022" sldId="285"/>
        </pc:sldMkLst>
      </pc:sldChg>
      <pc:sldChg chg="addSp delSp modSp new">
        <pc:chgData name="Ritesh Boda" userId="S::z1857245@students.niu.edu::c958ab8d-a6de-474e-9d15-1481221378eb" providerId="AD" clId="Web-{863E65CE-2882-4655-A806-44FA0C364493}" dt="2023-05-01T13:50:07.118" v="292" actId="14100"/>
        <pc:sldMkLst>
          <pc:docMk/>
          <pc:sldMk cId="3430419270" sldId="286"/>
        </pc:sldMkLst>
        <pc:spChg chg="del">
          <ac:chgData name="Ritesh Boda" userId="S::z1857245@students.niu.edu::c958ab8d-a6de-474e-9d15-1481221378eb" providerId="AD" clId="Web-{863E65CE-2882-4655-A806-44FA0C364493}" dt="2023-05-01T05:44:51.158" v="82"/>
          <ac:spMkLst>
            <pc:docMk/>
            <pc:sldMk cId="3430419270" sldId="286"/>
            <ac:spMk id="2" creationId="{F9E31143-B1AD-6F6D-446E-C11AD89607B0}"/>
          </ac:spMkLst>
        </pc:spChg>
        <pc:spChg chg="mod">
          <ac:chgData name="Ritesh Boda" userId="S::z1857245@students.niu.edu::c958ab8d-a6de-474e-9d15-1481221378eb" providerId="AD" clId="Web-{863E65CE-2882-4655-A806-44FA0C364493}" dt="2023-05-01T05:44:29.579" v="81" actId="20577"/>
          <ac:spMkLst>
            <pc:docMk/>
            <pc:sldMk cId="3430419270" sldId="286"/>
            <ac:spMk id="3" creationId="{43E47964-831F-683A-B72A-7534C705C8DE}"/>
          </ac:spMkLst>
        </pc:spChg>
        <pc:spChg chg="add del mod">
          <ac:chgData name="Ritesh Boda" userId="S::z1857245@students.niu.edu::c958ab8d-a6de-474e-9d15-1481221378eb" providerId="AD" clId="Web-{863E65CE-2882-4655-A806-44FA0C364493}" dt="2023-05-01T13:50:01.962" v="291"/>
          <ac:spMkLst>
            <pc:docMk/>
            <pc:sldMk cId="3430419270" sldId="286"/>
            <ac:spMk id="5" creationId="{7E90598A-211A-5D71-DD02-33FCDC6AA73C}"/>
          </ac:spMkLst>
        </pc:spChg>
        <pc:picChg chg="add del mod ord">
          <ac:chgData name="Ritesh Boda" userId="S::z1857245@students.niu.edu::c958ab8d-a6de-474e-9d15-1481221378eb" providerId="AD" clId="Web-{863E65CE-2882-4655-A806-44FA0C364493}" dt="2023-05-01T13:49:59.884" v="290"/>
          <ac:picMkLst>
            <pc:docMk/>
            <pc:sldMk cId="3430419270" sldId="286"/>
            <ac:picMk id="4" creationId="{FFC6CC02-FF32-AFC9-3704-FB634DBCF7C8}"/>
          </ac:picMkLst>
        </pc:picChg>
        <pc:picChg chg="add mod ord">
          <ac:chgData name="Ritesh Boda" userId="S::z1857245@students.niu.edu::c958ab8d-a6de-474e-9d15-1481221378eb" providerId="AD" clId="Web-{863E65CE-2882-4655-A806-44FA0C364493}" dt="2023-05-01T13:50:07.118" v="292" actId="14100"/>
          <ac:picMkLst>
            <pc:docMk/>
            <pc:sldMk cId="3430419270" sldId="286"/>
            <ac:picMk id="6" creationId="{3266C07E-4512-825B-26A1-0E53E1335BB5}"/>
          </ac:picMkLst>
        </pc:picChg>
      </pc:sldChg>
      <pc:sldChg chg="addSp delSp modSp new">
        <pc:chgData name="Ritesh Boda" userId="S::z1857245@students.niu.edu::c958ab8d-a6de-474e-9d15-1481221378eb" providerId="AD" clId="Web-{863E65CE-2882-4655-A806-44FA0C364493}" dt="2023-05-01T13:49:21.664" v="289" actId="1076"/>
        <pc:sldMkLst>
          <pc:docMk/>
          <pc:sldMk cId="154965336" sldId="287"/>
        </pc:sldMkLst>
        <pc:spChg chg="mod">
          <ac:chgData name="Ritesh Boda" userId="S::z1857245@students.niu.edu::c958ab8d-a6de-474e-9d15-1481221378eb" providerId="AD" clId="Web-{863E65CE-2882-4655-A806-44FA0C364493}" dt="2023-05-01T05:38:03.599" v="32" actId="20577"/>
          <ac:spMkLst>
            <pc:docMk/>
            <pc:sldMk cId="154965336" sldId="287"/>
            <ac:spMk id="2" creationId="{789134C3-9CA5-35B3-FA0E-0146CE73AD40}"/>
          </ac:spMkLst>
        </pc:spChg>
        <pc:spChg chg="mod">
          <ac:chgData name="Ritesh Boda" userId="S::z1857245@students.niu.edu::c958ab8d-a6de-474e-9d15-1481221378eb" providerId="AD" clId="Web-{863E65CE-2882-4655-A806-44FA0C364493}" dt="2023-05-01T05:42:33.124" v="60" actId="20577"/>
          <ac:spMkLst>
            <pc:docMk/>
            <pc:sldMk cId="154965336" sldId="287"/>
            <ac:spMk id="3" creationId="{91DB66DC-5F87-05A8-0570-36A020F8CD5C}"/>
          </ac:spMkLst>
        </pc:spChg>
        <pc:spChg chg="add">
          <ac:chgData name="Ritesh Boda" userId="S::z1857245@students.niu.edu::c958ab8d-a6de-474e-9d15-1481221378eb" providerId="AD" clId="Web-{863E65CE-2882-4655-A806-44FA0C364493}" dt="2023-05-01T05:43:21.828" v="61"/>
          <ac:spMkLst>
            <pc:docMk/>
            <pc:sldMk cId="154965336" sldId="287"/>
            <ac:spMk id="5" creationId="{2CA8EFAE-0BC9-7E25-6503-17B6E43607C9}"/>
          </ac:spMkLst>
        </pc:spChg>
        <pc:picChg chg="add del mod">
          <ac:chgData name="Ritesh Boda" userId="S::z1857245@students.niu.edu::c958ab8d-a6de-474e-9d15-1481221378eb" providerId="AD" clId="Web-{863E65CE-2882-4655-A806-44FA0C364493}" dt="2023-05-01T05:42:04.326" v="36"/>
          <ac:picMkLst>
            <pc:docMk/>
            <pc:sldMk cId="154965336" sldId="287"/>
            <ac:picMk id="4" creationId="{33981736-A7CF-5838-7F20-7AF3AE85D20E}"/>
          </ac:picMkLst>
        </pc:picChg>
        <pc:picChg chg="add mod">
          <ac:chgData name="Ritesh Boda" userId="S::z1857245@students.niu.edu::c958ab8d-a6de-474e-9d15-1481221378eb" providerId="AD" clId="Web-{863E65CE-2882-4655-A806-44FA0C364493}" dt="2023-05-01T13:49:21.664" v="289" actId="1076"/>
          <ac:picMkLst>
            <pc:docMk/>
            <pc:sldMk cId="154965336" sldId="287"/>
            <ac:picMk id="4" creationId="{8B55DA52-F518-70CB-60B4-61304EB2E90D}"/>
          </ac:picMkLst>
        </pc:picChg>
        <pc:picChg chg="add del mod">
          <ac:chgData name="Ritesh Boda" userId="S::z1857245@students.niu.edu::c958ab8d-a6de-474e-9d15-1481221378eb" providerId="AD" clId="Web-{863E65CE-2882-4655-A806-44FA0C364493}" dt="2023-05-01T05:45:48.502" v="86"/>
          <ac:picMkLst>
            <pc:docMk/>
            <pc:sldMk cId="154965336" sldId="287"/>
            <ac:picMk id="6" creationId="{4CFECA03-BB42-2C1A-EEB6-277668F3674A}"/>
          </ac:picMkLst>
        </pc:picChg>
        <pc:picChg chg="add del mod">
          <ac:chgData name="Ritesh Boda" userId="S::z1857245@students.niu.edu::c958ab8d-a6de-474e-9d15-1481221378eb" providerId="AD" clId="Web-{863E65CE-2882-4655-A806-44FA0C364493}" dt="2023-05-01T13:49:08.570" v="285"/>
          <ac:picMkLst>
            <pc:docMk/>
            <pc:sldMk cId="154965336" sldId="287"/>
            <ac:picMk id="7" creationId="{5E43303E-65FD-C49D-10C6-1EB15C255720}"/>
          </ac:picMkLst>
        </pc:picChg>
      </pc:sldChg>
      <pc:sldChg chg="new">
        <pc:chgData name="Ritesh Boda" userId="S::z1857245@students.niu.edu::c958ab8d-a6de-474e-9d15-1481221378eb" providerId="AD" clId="Web-{863E65CE-2882-4655-A806-44FA0C364493}" dt="2023-05-01T05:18:21.647" v="3"/>
        <pc:sldMkLst>
          <pc:docMk/>
          <pc:sldMk cId="3301158434" sldId="288"/>
        </pc:sldMkLst>
      </pc:sldChg>
      <pc:sldChg chg="new">
        <pc:chgData name="Ritesh Boda" userId="S::z1857245@students.niu.edu::c958ab8d-a6de-474e-9d15-1481221378eb" providerId="AD" clId="Web-{863E65CE-2882-4655-A806-44FA0C364493}" dt="2023-05-01T05:18:24.366" v="4"/>
        <pc:sldMkLst>
          <pc:docMk/>
          <pc:sldMk cId="4008050994" sldId="289"/>
        </pc:sldMkLst>
      </pc:sldChg>
      <pc:sldChg chg="modSp">
        <pc:chgData name="Ritesh Boda" userId="S::z1857245@students.niu.edu::c958ab8d-a6de-474e-9d15-1481221378eb" providerId="AD" clId="Web-{863E65CE-2882-4655-A806-44FA0C364493}" dt="2023-05-01T14:22:37.213" v="862" actId="20577"/>
        <pc:sldMkLst>
          <pc:docMk/>
          <pc:sldMk cId="1819137622" sldId="290"/>
        </pc:sldMkLst>
        <pc:spChg chg="mod">
          <ac:chgData name="Ritesh Boda" userId="S::z1857245@students.niu.edu::c958ab8d-a6de-474e-9d15-1481221378eb" providerId="AD" clId="Web-{863E65CE-2882-4655-A806-44FA0C364493}" dt="2023-05-01T14:22:37.213" v="862" actId="20577"/>
          <ac:spMkLst>
            <pc:docMk/>
            <pc:sldMk cId="1819137622" sldId="290"/>
            <ac:spMk id="2" creationId="{3D818920-DD01-8E26-7956-CAA86603618A}"/>
          </ac:spMkLst>
        </pc:spChg>
      </pc:sldChg>
      <pc:sldChg chg="new">
        <pc:chgData name="Ritesh Boda" userId="S::z1857245@students.niu.edu::c958ab8d-a6de-474e-9d15-1481221378eb" providerId="AD" clId="Web-{863E65CE-2882-4655-A806-44FA0C364493}" dt="2023-05-01T05:27:26.646" v="18"/>
        <pc:sldMkLst>
          <pc:docMk/>
          <pc:sldMk cId="1109925880" sldId="291"/>
        </pc:sldMkLst>
      </pc:sldChg>
      <pc:sldChg chg="new">
        <pc:chgData name="Ritesh Boda" userId="S::z1857245@students.niu.edu::c958ab8d-a6de-474e-9d15-1481221378eb" providerId="AD" clId="Web-{863E65CE-2882-4655-A806-44FA0C364493}" dt="2023-05-01T05:27:29.506" v="19"/>
        <pc:sldMkLst>
          <pc:docMk/>
          <pc:sldMk cId="308394377" sldId="292"/>
        </pc:sldMkLst>
      </pc:sldChg>
      <pc:sldChg chg="new">
        <pc:chgData name="Ritesh Boda" userId="S::z1857245@students.niu.edu::c958ab8d-a6de-474e-9d15-1481221378eb" providerId="AD" clId="Web-{863E65CE-2882-4655-A806-44FA0C364493}" dt="2023-05-01T05:27:31.881" v="20"/>
        <pc:sldMkLst>
          <pc:docMk/>
          <pc:sldMk cId="3114751537" sldId="293"/>
        </pc:sldMkLst>
      </pc:sldChg>
      <pc:sldChg chg="new">
        <pc:chgData name="Ritesh Boda" userId="S::z1857245@students.niu.edu::c958ab8d-a6de-474e-9d15-1481221378eb" providerId="AD" clId="Web-{863E65CE-2882-4655-A806-44FA0C364493}" dt="2023-05-01T05:27:34.068" v="21"/>
        <pc:sldMkLst>
          <pc:docMk/>
          <pc:sldMk cId="150064366" sldId="294"/>
        </pc:sldMkLst>
      </pc:sldChg>
      <pc:sldChg chg="addSp delSp modSp new ord">
        <pc:chgData name="Ritesh Boda" userId="S::z1857245@students.niu.edu::c958ab8d-a6de-474e-9d15-1481221378eb" providerId="AD" clId="Web-{863E65CE-2882-4655-A806-44FA0C364493}" dt="2023-05-01T13:59:59.258" v="356" actId="1076"/>
        <pc:sldMkLst>
          <pc:docMk/>
          <pc:sldMk cId="307672643" sldId="295"/>
        </pc:sldMkLst>
        <pc:spChg chg="del">
          <ac:chgData name="Ritesh Boda" userId="S::z1857245@students.niu.edu::c958ab8d-a6de-474e-9d15-1481221378eb" providerId="AD" clId="Web-{863E65CE-2882-4655-A806-44FA0C364493}" dt="2023-05-01T05:36:15.785" v="23"/>
          <ac:spMkLst>
            <pc:docMk/>
            <pc:sldMk cId="307672643" sldId="295"/>
            <ac:spMk id="2" creationId="{C0406D0A-6C55-4D5A-40D0-C14F96A3D3C9}"/>
          </ac:spMkLst>
        </pc:spChg>
        <pc:spChg chg="mod">
          <ac:chgData name="Ritesh Boda" userId="S::z1857245@students.niu.edu::c958ab8d-a6de-474e-9d15-1481221378eb" providerId="AD" clId="Web-{863E65CE-2882-4655-A806-44FA0C364493}" dt="2023-05-01T05:52:23.636" v="108" actId="20577"/>
          <ac:spMkLst>
            <pc:docMk/>
            <pc:sldMk cId="307672643" sldId="295"/>
            <ac:spMk id="3" creationId="{DD3D0116-723D-B5C7-F29E-BE3B63D6F4EF}"/>
          </ac:spMkLst>
        </pc:spChg>
        <pc:spChg chg="add del mod">
          <ac:chgData name="Ritesh Boda" userId="S::z1857245@students.niu.edu::c958ab8d-a6de-474e-9d15-1481221378eb" providerId="AD" clId="Web-{863E65CE-2882-4655-A806-44FA0C364493}" dt="2023-05-01T13:59:37.992" v="350"/>
          <ac:spMkLst>
            <pc:docMk/>
            <pc:sldMk cId="307672643" sldId="295"/>
            <ac:spMk id="6" creationId="{1FB84C95-F23A-9612-82A1-DF54014D7F4D}"/>
          </ac:spMkLst>
        </pc:spChg>
        <pc:picChg chg="add del mod">
          <ac:chgData name="Ritesh Boda" userId="S::z1857245@students.niu.edu::c958ab8d-a6de-474e-9d15-1481221378eb" providerId="AD" clId="Web-{863E65CE-2882-4655-A806-44FA0C364493}" dt="2023-05-01T13:59:44.633" v="352"/>
          <ac:picMkLst>
            <pc:docMk/>
            <pc:sldMk cId="307672643" sldId="295"/>
            <ac:picMk id="2" creationId="{F748B4B5-C1BD-B73B-A440-AE5650C9EA31}"/>
          </ac:picMkLst>
        </pc:picChg>
        <pc:picChg chg="add del mod ord">
          <ac:chgData name="Ritesh Boda" userId="S::z1857245@students.niu.edu::c958ab8d-a6de-474e-9d15-1481221378eb" providerId="AD" clId="Web-{863E65CE-2882-4655-A806-44FA0C364493}" dt="2023-05-01T13:59:31.101" v="349"/>
          <ac:picMkLst>
            <pc:docMk/>
            <pc:sldMk cId="307672643" sldId="295"/>
            <ac:picMk id="4" creationId="{85514D45-7353-63E8-CE8D-0214765D9B83}"/>
          </ac:picMkLst>
        </pc:picChg>
        <pc:picChg chg="add mod ord">
          <ac:chgData name="Ritesh Boda" userId="S::z1857245@students.niu.edu::c958ab8d-a6de-474e-9d15-1481221378eb" providerId="AD" clId="Web-{863E65CE-2882-4655-A806-44FA0C364493}" dt="2023-05-01T13:59:59.258" v="356" actId="1076"/>
          <ac:picMkLst>
            <pc:docMk/>
            <pc:sldMk cId="307672643" sldId="295"/>
            <ac:picMk id="7" creationId="{D045AF90-6DA7-5DF6-6727-0059A3EC355B}"/>
          </ac:picMkLst>
        </pc:picChg>
      </pc:sldChg>
      <pc:sldChg chg="modSp new">
        <pc:chgData name="Ritesh Boda" userId="S::z1857245@students.niu.edu::c958ab8d-a6de-474e-9d15-1481221378eb" providerId="AD" clId="Web-{863E65CE-2882-4655-A806-44FA0C364493}" dt="2023-05-01T14:20:45.929" v="851" actId="20577"/>
        <pc:sldMkLst>
          <pc:docMk/>
          <pc:sldMk cId="3742423595" sldId="298"/>
        </pc:sldMkLst>
        <pc:spChg chg="mod">
          <ac:chgData name="Ritesh Boda" userId="S::z1857245@students.niu.edu::c958ab8d-a6de-474e-9d15-1481221378eb" providerId="AD" clId="Web-{863E65CE-2882-4655-A806-44FA0C364493}" dt="2023-05-01T14:20:45.929" v="851" actId="20577"/>
          <ac:spMkLst>
            <pc:docMk/>
            <pc:sldMk cId="3742423595" sldId="298"/>
            <ac:spMk id="2" creationId="{63BA7555-6C00-4047-E49C-C5FA82C9A58F}"/>
          </ac:spMkLst>
        </pc:spChg>
        <pc:spChg chg="mod">
          <ac:chgData name="Ritesh Boda" userId="S::z1857245@students.niu.edu::c958ab8d-a6de-474e-9d15-1481221378eb" providerId="AD" clId="Web-{863E65CE-2882-4655-A806-44FA0C364493}" dt="2023-05-01T05:55:55.437" v="116" actId="20577"/>
          <ac:spMkLst>
            <pc:docMk/>
            <pc:sldMk cId="3742423595" sldId="298"/>
            <ac:spMk id="3" creationId="{4533DF69-9189-AD21-5125-0F0291C273DA}"/>
          </ac:spMkLst>
        </pc:spChg>
      </pc:sldChg>
      <pc:sldChg chg="modSp">
        <pc:chgData name="Ritesh Boda" userId="S::z1857245@students.niu.edu::c958ab8d-a6de-474e-9d15-1481221378eb" providerId="AD" clId="Web-{863E65CE-2882-4655-A806-44FA0C364493}" dt="2023-05-01T15:41:21.603" v="951" actId="20577"/>
        <pc:sldMkLst>
          <pc:docMk/>
          <pc:sldMk cId="2376358843" sldId="299"/>
        </pc:sldMkLst>
        <pc:spChg chg="mod">
          <ac:chgData name="Ritesh Boda" userId="S::z1857245@students.niu.edu::c958ab8d-a6de-474e-9d15-1481221378eb" providerId="AD" clId="Web-{863E65CE-2882-4655-A806-44FA0C364493}" dt="2023-05-01T15:40:36.227" v="947" actId="20577"/>
          <ac:spMkLst>
            <pc:docMk/>
            <pc:sldMk cId="2376358843" sldId="299"/>
            <ac:spMk id="2" creationId="{5D791C44-BB10-C1CC-5510-C0D671C7C7B9}"/>
          </ac:spMkLst>
        </pc:spChg>
        <pc:spChg chg="mod">
          <ac:chgData name="Ritesh Boda" userId="S::z1857245@students.niu.edu::c958ab8d-a6de-474e-9d15-1481221378eb" providerId="AD" clId="Web-{863E65CE-2882-4655-A806-44FA0C364493}" dt="2023-05-01T15:41:21.603" v="951" actId="20577"/>
          <ac:spMkLst>
            <pc:docMk/>
            <pc:sldMk cId="2376358843" sldId="299"/>
            <ac:spMk id="3" creationId="{A1B7D85E-D9B6-DD4E-AC43-6F493CAE90C0}"/>
          </ac:spMkLst>
        </pc:spChg>
      </pc:sldChg>
    </pc:docChg>
  </pc:docChgLst>
  <pc:docChgLst>
    <pc:chgData name="Durgaprasad Koppala" userId="S::z1981777@students.niu.edu::6824a65a-da27-442f-81de-8dd5de80fa4c" providerId="AD" clId="Web-{F34BC505-6A0F-4E4F-B9C0-40E9F51BCBDD}"/>
    <pc:docChg chg="modSld">
      <pc:chgData name="Durgaprasad Koppala" userId="S::z1981777@students.niu.edu::6824a65a-da27-442f-81de-8dd5de80fa4c" providerId="AD" clId="Web-{F34BC505-6A0F-4E4F-B9C0-40E9F51BCBDD}" dt="2023-05-01T15:21:31.778" v="5" actId="20577"/>
      <pc:docMkLst>
        <pc:docMk/>
      </pc:docMkLst>
      <pc:sldChg chg="modSp">
        <pc:chgData name="Durgaprasad Koppala" userId="S::z1981777@students.niu.edu::6824a65a-da27-442f-81de-8dd5de80fa4c" providerId="AD" clId="Web-{F34BC505-6A0F-4E4F-B9C0-40E9F51BCBDD}" dt="2023-05-01T15:21:31.778" v="5" actId="20577"/>
        <pc:sldMkLst>
          <pc:docMk/>
          <pc:sldMk cId="477252032" sldId="274"/>
        </pc:sldMkLst>
        <pc:spChg chg="mod">
          <ac:chgData name="Durgaprasad Koppala" userId="S::z1981777@students.niu.edu::6824a65a-da27-442f-81de-8dd5de80fa4c" providerId="AD" clId="Web-{F34BC505-6A0F-4E4F-B9C0-40E9F51BCBDD}" dt="2023-05-01T15:21:31.778" v="5" actId="20577"/>
          <ac:spMkLst>
            <pc:docMk/>
            <pc:sldMk cId="477252032" sldId="274"/>
            <ac:spMk id="2" creationId="{3A67F08E-6E84-E362-2430-BCEEBEFE0280}"/>
          </ac:spMkLst>
        </pc:spChg>
      </pc:sldChg>
      <pc:sldChg chg="modSp">
        <pc:chgData name="Durgaprasad Koppala" userId="S::z1981777@students.niu.edu::6824a65a-da27-442f-81de-8dd5de80fa4c" providerId="AD" clId="Web-{F34BC505-6A0F-4E4F-B9C0-40E9F51BCBDD}" dt="2023-05-01T14:59:37.511" v="3" actId="20577"/>
        <pc:sldMkLst>
          <pc:docMk/>
          <pc:sldMk cId="1658951927" sldId="302"/>
        </pc:sldMkLst>
        <pc:spChg chg="mod">
          <ac:chgData name="Durgaprasad Koppala" userId="S::z1981777@students.niu.edu::6824a65a-da27-442f-81de-8dd5de80fa4c" providerId="AD" clId="Web-{F34BC505-6A0F-4E4F-B9C0-40E9F51BCBDD}" dt="2023-05-01T14:59:37.511" v="3" actId="20577"/>
          <ac:spMkLst>
            <pc:docMk/>
            <pc:sldMk cId="1658951927" sldId="302"/>
            <ac:spMk id="2" creationId="{F11A728D-56F0-2DD9-D6DE-98EBD814E0D3}"/>
          </ac:spMkLst>
        </pc:spChg>
      </pc:sldChg>
    </pc:docChg>
  </pc:docChgLst>
  <pc:docChgLst>
    <pc:chgData name="Durgaprasad Koppala" userId="S::z1981777@students.niu.edu::6824a65a-da27-442f-81de-8dd5de80fa4c" providerId="AD" clId="Web-{56D76BC6-6AD3-4D74-9D3E-D6426494E1C5}"/>
    <pc:docChg chg="addSld modSld">
      <pc:chgData name="Durgaprasad Koppala" userId="S::z1981777@students.niu.edu::6824a65a-da27-442f-81de-8dd5de80fa4c" providerId="AD" clId="Web-{56D76BC6-6AD3-4D74-9D3E-D6426494E1C5}" dt="2023-05-01T06:38:05.532" v="56" actId="20577"/>
      <pc:docMkLst>
        <pc:docMk/>
      </pc:docMkLst>
      <pc:sldChg chg="addSp delSp modSp">
        <pc:chgData name="Durgaprasad Koppala" userId="S::z1981777@students.niu.edu::6824a65a-da27-442f-81de-8dd5de80fa4c" providerId="AD" clId="Web-{56D76BC6-6AD3-4D74-9D3E-D6426494E1C5}" dt="2023-05-01T06:30:22.598" v="39"/>
        <pc:sldMkLst>
          <pc:docMk/>
          <pc:sldMk cId="1933229481" sldId="276"/>
        </pc:sldMkLst>
        <pc:spChg chg="mod">
          <ac:chgData name="Durgaprasad Koppala" userId="S::z1981777@students.niu.edu::6824a65a-da27-442f-81de-8dd5de80fa4c" providerId="AD" clId="Web-{56D76BC6-6AD3-4D74-9D3E-D6426494E1C5}" dt="2023-05-01T06:30:10.582" v="35" actId="20577"/>
          <ac:spMkLst>
            <pc:docMk/>
            <pc:sldMk cId="1933229481" sldId="276"/>
            <ac:spMk id="2" creationId="{CE6C6530-AF84-B84A-F7E3-C7D6F912AFB7}"/>
          </ac:spMkLst>
        </pc:spChg>
        <pc:graphicFrameChg chg="add del mod">
          <ac:chgData name="Durgaprasad Koppala" userId="S::z1981777@students.niu.edu::6824a65a-da27-442f-81de-8dd5de80fa4c" providerId="AD" clId="Web-{56D76BC6-6AD3-4D74-9D3E-D6426494E1C5}" dt="2023-05-01T06:27:41.501" v="10"/>
          <ac:graphicFrameMkLst>
            <pc:docMk/>
            <pc:sldMk cId="1933229481" sldId="276"/>
            <ac:graphicFrameMk id="6" creationId="{20406521-9F0D-6E0A-C5D1-C77D96312B29}"/>
          </ac:graphicFrameMkLst>
        </pc:graphicFrameChg>
        <pc:picChg chg="del mod">
          <ac:chgData name="Durgaprasad Koppala" userId="S::z1981777@students.niu.edu::6824a65a-da27-442f-81de-8dd5de80fa4c" providerId="AD" clId="Web-{56D76BC6-6AD3-4D74-9D3E-D6426494E1C5}" dt="2023-05-01T06:30:22.598" v="39"/>
          <ac:picMkLst>
            <pc:docMk/>
            <pc:sldMk cId="1933229481" sldId="276"/>
            <ac:picMk id="4" creationId="{9B014AE5-72B0-1881-51F4-417823C5F6F5}"/>
          </ac:picMkLst>
        </pc:picChg>
      </pc:sldChg>
      <pc:sldChg chg="modSp">
        <pc:chgData name="Durgaprasad Koppala" userId="S::z1981777@students.niu.edu::6824a65a-da27-442f-81de-8dd5de80fa4c" providerId="AD" clId="Web-{56D76BC6-6AD3-4D74-9D3E-D6426494E1C5}" dt="2023-05-01T06:24:48.293" v="2" actId="1076"/>
        <pc:sldMkLst>
          <pc:docMk/>
          <pc:sldMk cId="4004885658" sldId="278"/>
        </pc:sldMkLst>
        <pc:picChg chg="mod modCrop">
          <ac:chgData name="Durgaprasad Koppala" userId="S::z1981777@students.niu.edu::6824a65a-da27-442f-81de-8dd5de80fa4c" providerId="AD" clId="Web-{56D76BC6-6AD3-4D74-9D3E-D6426494E1C5}" dt="2023-05-01T06:24:48.293" v="2" actId="1076"/>
          <ac:picMkLst>
            <pc:docMk/>
            <pc:sldMk cId="4004885658" sldId="278"/>
            <ac:picMk id="5" creationId="{68A6BF0D-EC01-7284-0625-5C0642FEE758}"/>
          </ac:picMkLst>
        </pc:picChg>
      </pc:sldChg>
      <pc:sldChg chg="modSp">
        <pc:chgData name="Durgaprasad Koppala" userId="S::z1981777@students.niu.edu::6824a65a-da27-442f-81de-8dd5de80fa4c" providerId="AD" clId="Web-{56D76BC6-6AD3-4D74-9D3E-D6426494E1C5}" dt="2023-05-01T06:35:17.809" v="52" actId="20577"/>
        <pc:sldMkLst>
          <pc:docMk/>
          <pc:sldMk cId="1684120762" sldId="280"/>
        </pc:sldMkLst>
        <pc:spChg chg="mod">
          <ac:chgData name="Durgaprasad Koppala" userId="S::z1981777@students.niu.edu::6824a65a-da27-442f-81de-8dd5de80fa4c" providerId="AD" clId="Web-{56D76BC6-6AD3-4D74-9D3E-D6426494E1C5}" dt="2023-05-01T06:35:17.809" v="52" actId="20577"/>
          <ac:spMkLst>
            <pc:docMk/>
            <pc:sldMk cId="1684120762" sldId="280"/>
            <ac:spMk id="2" creationId="{617371A2-A691-79D1-8CF4-29E930DA81A2}"/>
          </ac:spMkLst>
        </pc:spChg>
      </pc:sldChg>
      <pc:sldChg chg="modSp">
        <pc:chgData name="Durgaprasad Koppala" userId="S::z1981777@students.niu.edu::6824a65a-da27-442f-81de-8dd5de80fa4c" providerId="AD" clId="Web-{56D76BC6-6AD3-4D74-9D3E-D6426494E1C5}" dt="2023-05-01T06:37:59.813" v="54" actId="20577"/>
        <pc:sldMkLst>
          <pc:docMk/>
          <pc:sldMk cId="423811877" sldId="282"/>
        </pc:sldMkLst>
        <pc:spChg chg="mod">
          <ac:chgData name="Durgaprasad Koppala" userId="S::z1981777@students.niu.edu::6824a65a-da27-442f-81de-8dd5de80fa4c" providerId="AD" clId="Web-{56D76BC6-6AD3-4D74-9D3E-D6426494E1C5}" dt="2023-05-01T06:37:59.813" v="54" actId="20577"/>
          <ac:spMkLst>
            <pc:docMk/>
            <pc:sldMk cId="423811877" sldId="282"/>
            <ac:spMk id="2" creationId="{4EA0C421-7CB0-0AB0-2EA7-B0F3FD61CEB3}"/>
          </ac:spMkLst>
        </pc:spChg>
      </pc:sldChg>
      <pc:sldChg chg="modSp">
        <pc:chgData name="Durgaprasad Koppala" userId="S::z1981777@students.niu.edu::6824a65a-da27-442f-81de-8dd5de80fa4c" providerId="AD" clId="Web-{56D76BC6-6AD3-4D74-9D3E-D6426494E1C5}" dt="2023-05-01T06:38:05.532" v="56" actId="20577"/>
        <pc:sldMkLst>
          <pc:docMk/>
          <pc:sldMk cId="3653789022" sldId="285"/>
        </pc:sldMkLst>
        <pc:spChg chg="mod">
          <ac:chgData name="Durgaprasad Koppala" userId="S::z1981777@students.niu.edu::6824a65a-da27-442f-81de-8dd5de80fa4c" providerId="AD" clId="Web-{56D76BC6-6AD3-4D74-9D3E-D6426494E1C5}" dt="2023-05-01T06:38:05.532" v="56" actId="20577"/>
          <ac:spMkLst>
            <pc:docMk/>
            <pc:sldMk cId="3653789022" sldId="285"/>
            <ac:spMk id="2" creationId="{797D498A-616D-D3A5-0CB9-04AAE96E8FC4}"/>
          </ac:spMkLst>
        </pc:spChg>
      </pc:sldChg>
      <pc:sldChg chg="addSp delSp modSp new">
        <pc:chgData name="Durgaprasad Koppala" userId="S::z1981777@students.niu.edu::6824a65a-da27-442f-81de-8dd5de80fa4c" providerId="AD" clId="Web-{56D76BC6-6AD3-4D74-9D3E-D6426494E1C5}" dt="2023-05-01T06:30:49.443" v="47" actId="1076"/>
        <pc:sldMkLst>
          <pc:docMk/>
          <pc:sldMk cId="3236304793" sldId="301"/>
        </pc:sldMkLst>
        <pc:spChg chg="mod">
          <ac:chgData name="Durgaprasad Koppala" userId="S::z1981777@students.niu.edu::6824a65a-da27-442f-81de-8dd5de80fa4c" providerId="AD" clId="Web-{56D76BC6-6AD3-4D74-9D3E-D6426494E1C5}" dt="2023-05-01T06:30:35.817" v="41" actId="20577"/>
          <ac:spMkLst>
            <pc:docMk/>
            <pc:sldMk cId="3236304793" sldId="301"/>
            <ac:spMk id="2" creationId="{E34A66DF-71EC-5E74-F094-6F858837E94E}"/>
          </ac:spMkLst>
        </pc:spChg>
        <pc:spChg chg="add del mod">
          <ac:chgData name="Durgaprasad Koppala" userId="S::z1981777@students.niu.edu::6824a65a-da27-442f-81de-8dd5de80fa4c" providerId="AD" clId="Web-{56D76BC6-6AD3-4D74-9D3E-D6426494E1C5}" dt="2023-05-01T06:28:43.846" v="21"/>
          <ac:spMkLst>
            <pc:docMk/>
            <pc:sldMk cId="3236304793" sldId="301"/>
            <ac:spMk id="6" creationId="{1147D237-48A4-8F61-84A3-555314E76CDE}"/>
          </ac:spMkLst>
        </pc:spChg>
        <pc:graphicFrameChg chg="add del mod">
          <ac:chgData name="Durgaprasad Koppala" userId="S::z1981777@students.niu.edu::6824a65a-da27-442f-81de-8dd5de80fa4c" providerId="AD" clId="Web-{56D76BC6-6AD3-4D74-9D3E-D6426494E1C5}" dt="2023-05-01T06:28:43.846" v="22"/>
          <ac:graphicFrameMkLst>
            <pc:docMk/>
            <pc:sldMk cId="3236304793" sldId="301"/>
            <ac:graphicFrameMk id="5" creationId="{800DA5E2-DF65-2D50-0B79-9F7DB9F00CC1}"/>
          </ac:graphicFrameMkLst>
        </pc:graphicFrameChg>
        <pc:picChg chg="add mod">
          <ac:chgData name="Durgaprasad Koppala" userId="S::z1981777@students.niu.edu::6824a65a-da27-442f-81de-8dd5de80fa4c" providerId="AD" clId="Web-{56D76BC6-6AD3-4D74-9D3E-D6426494E1C5}" dt="2023-05-01T06:30:49.443" v="47" actId="1076"/>
          <ac:picMkLst>
            <pc:docMk/>
            <pc:sldMk cId="3236304793" sldId="301"/>
            <ac:picMk id="8" creationId="{7EF1CE50-04BD-0C92-89A2-0BF2BDAD8EDE}"/>
          </ac:picMkLst>
        </pc:picChg>
      </pc:sldChg>
    </pc:docChg>
  </pc:docChgLst>
  <pc:docChgLst>
    <pc:chgData name="Darshan Kumar Saravanan" userId="S::z1947418@students.niu.edu::7193aa1f-fab9-4a85-983e-09f30286e59c" providerId="AD" clId="Web-{2498A2DB-ADE8-433D-83BC-6DD3B518313D}"/>
    <pc:docChg chg="addSld modSld">
      <pc:chgData name="Darshan Kumar Saravanan" userId="S::z1947418@students.niu.edu::7193aa1f-fab9-4a85-983e-09f30286e59c" providerId="AD" clId="Web-{2498A2DB-ADE8-433D-83BC-6DD3B518313D}" dt="2023-05-01T14:20:25.803" v="252" actId="1076"/>
      <pc:docMkLst>
        <pc:docMk/>
      </pc:docMkLst>
      <pc:sldChg chg="addSp delSp modSp">
        <pc:chgData name="Darshan Kumar Saravanan" userId="S::z1947418@students.niu.edu::7193aa1f-fab9-4a85-983e-09f30286e59c" providerId="AD" clId="Web-{2498A2DB-ADE8-433D-83BC-6DD3B518313D}" dt="2023-05-01T14:20:25.803" v="252" actId="1076"/>
        <pc:sldMkLst>
          <pc:docMk/>
          <pc:sldMk cId="1741987245" sldId="283"/>
        </pc:sldMkLst>
        <pc:spChg chg="mod">
          <ac:chgData name="Darshan Kumar Saravanan" userId="S::z1947418@students.niu.edu::7193aa1f-fab9-4a85-983e-09f30286e59c" providerId="AD" clId="Web-{2498A2DB-ADE8-433D-83BC-6DD3B518313D}" dt="2023-05-01T14:01:36.491" v="36" actId="20577"/>
          <ac:spMkLst>
            <pc:docMk/>
            <pc:sldMk cId="1741987245" sldId="283"/>
            <ac:spMk id="2" creationId="{59EB80F2-3038-A6B5-253C-6E4E348DB22F}"/>
          </ac:spMkLst>
        </pc:spChg>
        <pc:picChg chg="del">
          <ac:chgData name="Darshan Kumar Saravanan" userId="S::z1947418@students.niu.edu::7193aa1f-fab9-4a85-983e-09f30286e59c" providerId="AD" clId="Web-{2498A2DB-ADE8-433D-83BC-6DD3B518313D}" dt="2023-05-01T13:55:39.716" v="0"/>
          <ac:picMkLst>
            <pc:docMk/>
            <pc:sldMk cId="1741987245" sldId="283"/>
            <ac:picMk id="4" creationId="{7D24DB50-CE39-F317-CE91-17203823B535}"/>
          </ac:picMkLst>
        </pc:picChg>
        <pc:picChg chg="add del mod">
          <ac:chgData name="Darshan Kumar Saravanan" userId="S::z1947418@students.niu.edu::7193aa1f-fab9-4a85-983e-09f30286e59c" providerId="AD" clId="Web-{2498A2DB-ADE8-433D-83BC-6DD3B518313D}" dt="2023-05-01T14:14:34.543" v="41"/>
          <ac:picMkLst>
            <pc:docMk/>
            <pc:sldMk cId="1741987245" sldId="283"/>
            <ac:picMk id="5" creationId="{4CEF5A1B-174F-7EDC-1878-036D0966598E}"/>
          </ac:picMkLst>
        </pc:picChg>
        <pc:picChg chg="add del mod">
          <ac:chgData name="Darshan Kumar Saravanan" userId="S::z1947418@students.niu.edu::7193aa1f-fab9-4a85-983e-09f30286e59c" providerId="AD" clId="Web-{2498A2DB-ADE8-433D-83BC-6DD3B518313D}" dt="2023-05-01T14:20:14.240" v="247"/>
          <ac:picMkLst>
            <pc:docMk/>
            <pc:sldMk cId="1741987245" sldId="283"/>
            <ac:picMk id="6" creationId="{3DFE3D10-3CBE-7B83-38D4-798F1CB4CDFA}"/>
          </ac:picMkLst>
        </pc:picChg>
        <pc:picChg chg="add mod">
          <ac:chgData name="Darshan Kumar Saravanan" userId="S::z1947418@students.niu.edu::7193aa1f-fab9-4a85-983e-09f30286e59c" providerId="AD" clId="Web-{2498A2DB-ADE8-433D-83BC-6DD3B518313D}" dt="2023-05-01T14:20:25.803" v="252" actId="1076"/>
          <ac:picMkLst>
            <pc:docMk/>
            <pc:sldMk cId="1741987245" sldId="283"/>
            <ac:picMk id="7" creationId="{C18C08ED-3FAE-AB6B-2125-F2A7D077C96D}"/>
          </ac:picMkLst>
        </pc:picChg>
      </pc:sldChg>
      <pc:sldChg chg="modSp new">
        <pc:chgData name="Darshan Kumar Saravanan" userId="S::z1947418@students.niu.edu::7193aa1f-fab9-4a85-983e-09f30286e59c" providerId="AD" clId="Web-{2498A2DB-ADE8-433D-83BC-6DD3B518313D}" dt="2023-05-01T14:20:05.661" v="246" actId="20577"/>
        <pc:sldMkLst>
          <pc:docMk/>
          <pc:sldMk cId="1658951927" sldId="302"/>
        </pc:sldMkLst>
        <pc:spChg chg="mod">
          <ac:chgData name="Darshan Kumar Saravanan" userId="S::z1947418@students.niu.edu::7193aa1f-fab9-4a85-983e-09f30286e59c" providerId="AD" clId="Web-{2498A2DB-ADE8-433D-83BC-6DD3B518313D}" dt="2023-05-01T14:20:05.661" v="246" actId="20577"/>
          <ac:spMkLst>
            <pc:docMk/>
            <pc:sldMk cId="1658951927" sldId="302"/>
            <ac:spMk id="2" creationId="{F11A728D-56F0-2DD9-D6DE-98EBD814E0D3}"/>
          </ac:spMkLst>
        </pc:spChg>
      </pc:sldChg>
    </pc:docChg>
  </pc:docChgLst>
  <pc:docChgLst>
    <pc:chgData name="Durgaprasad Koppala" userId="S::z1981777@students.niu.edu::6824a65a-da27-442f-81de-8dd5de80fa4c" providerId="AD" clId="Web-{938D4233-3194-4CC2-ACD3-B426789ADC75}"/>
    <pc:docChg chg="addSld delSld modSld sldOrd">
      <pc:chgData name="Durgaprasad Koppala" userId="S::z1981777@students.niu.edu::6824a65a-da27-442f-81de-8dd5de80fa4c" providerId="AD" clId="Web-{938D4233-3194-4CC2-ACD3-B426789ADC75}" dt="2023-05-01T06:22:24.003" v="208"/>
      <pc:docMkLst>
        <pc:docMk/>
      </pc:docMkLst>
      <pc:sldChg chg="modSp">
        <pc:chgData name="Durgaprasad Koppala" userId="S::z1981777@students.niu.edu::6824a65a-da27-442f-81de-8dd5de80fa4c" providerId="AD" clId="Web-{938D4233-3194-4CC2-ACD3-B426789ADC75}" dt="2023-05-01T05:23:50.982" v="5" actId="20577"/>
        <pc:sldMkLst>
          <pc:docMk/>
          <pc:sldMk cId="239249170" sldId="271"/>
        </pc:sldMkLst>
        <pc:spChg chg="mod">
          <ac:chgData name="Durgaprasad Koppala" userId="S::z1981777@students.niu.edu::6824a65a-da27-442f-81de-8dd5de80fa4c" providerId="AD" clId="Web-{938D4233-3194-4CC2-ACD3-B426789ADC75}" dt="2023-05-01T05:23:50.982" v="5" actId="20577"/>
          <ac:spMkLst>
            <pc:docMk/>
            <pc:sldMk cId="239249170" sldId="271"/>
            <ac:spMk id="4" creationId="{00000000-0000-0000-0000-000000000000}"/>
          </ac:spMkLst>
        </pc:spChg>
      </pc:sldChg>
      <pc:sldChg chg="addSp delSp modSp">
        <pc:chgData name="Durgaprasad Koppala" userId="S::z1981777@students.niu.edu::6824a65a-da27-442f-81de-8dd5de80fa4c" providerId="AD" clId="Web-{938D4233-3194-4CC2-ACD3-B426789ADC75}" dt="2023-05-01T06:22:24.003" v="208"/>
        <pc:sldMkLst>
          <pc:docMk/>
          <pc:sldMk cId="4004885658" sldId="278"/>
        </pc:sldMkLst>
        <pc:picChg chg="mod">
          <ac:chgData name="Durgaprasad Koppala" userId="S::z1981777@students.niu.edu::6824a65a-da27-442f-81de-8dd5de80fa4c" providerId="AD" clId="Web-{938D4233-3194-4CC2-ACD3-B426789ADC75}" dt="2023-05-01T06:21:57.940" v="206" actId="14100"/>
          <ac:picMkLst>
            <pc:docMk/>
            <pc:sldMk cId="4004885658" sldId="278"/>
            <ac:picMk id="5" creationId="{68A6BF0D-EC01-7284-0625-5C0642FEE758}"/>
          </ac:picMkLst>
        </pc:picChg>
        <pc:inkChg chg="add del">
          <ac:chgData name="Durgaprasad Koppala" userId="S::z1981777@students.niu.edu::6824a65a-da27-442f-81de-8dd5de80fa4c" providerId="AD" clId="Web-{938D4233-3194-4CC2-ACD3-B426789ADC75}" dt="2023-05-01T06:22:24.003" v="208"/>
          <ac:inkMkLst>
            <pc:docMk/>
            <pc:sldMk cId="4004885658" sldId="278"/>
            <ac:inkMk id="6" creationId="{00751764-085C-4439-446F-4A43B81966E6}"/>
          </ac:inkMkLst>
        </pc:inkChg>
      </pc:sldChg>
      <pc:sldChg chg="modSp">
        <pc:chgData name="Durgaprasad Koppala" userId="S::z1981777@students.niu.edu::6824a65a-da27-442f-81de-8dd5de80fa4c" providerId="AD" clId="Web-{938D4233-3194-4CC2-ACD3-B426789ADC75}" dt="2023-05-01T06:14:49.677" v="204" actId="20577"/>
        <pc:sldMkLst>
          <pc:docMk/>
          <pc:sldMk cId="1935301833" sldId="281"/>
        </pc:sldMkLst>
        <pc:spChg chg="mod">
          <ac:chgData name="Durgaprasad Koppala" userId="S::z1981777@students.niu.edu::6824a65a-da27-442f-81de-8dd5de80fa4c" providerId="AD" clId="Web-{938D4233-3194-4CC2-ACD3-B426789ADC75}" dt="2023-05-01T06:14:49.677" v="204" actId="20577"/>
          <ac:spMkLst>
            <pc:docMk/>
            <pc:sldMk cId="1935301833" sldId="281"/>
            <ac:spMk id="2" creationId="{F2ED30B6-CFA1-CB8E-B87C-1162FB2A59AE}"/>
          </ac:spMkLst>
        </pc:spChg>
      </pc:sldChg>
      <pc:sldChg chg="modSp">
        <pc:chgData name="Durgaprasad Koppala" userId="S::z1981777@students.niu.edu::6824a65a-da27-442f-81de-8dd5de80fa4c" providerId="AD" clId="Web-{938D4233-3194-4CC2-ACD3-B426789ADC75}" dt="2023-05-01T06:01:14.006" v="148" actId="20577"/>
        <pc:sldMkLst>
          <pc:docMk/>
          <pc:sldMk cId="3301158434" sldId="288"/>
        </pc:sldMkLst>
        <pc:spChg chg="mod">
          <ac:chgData name="Durgaprasad Koppala" userId="S::z1981777@students.niu.edu::6824a65a-da27-442f-81de-8dd5de80fa4c" providerId="AD" clId="Web-{938D4233-3194-4CC2-ACD3-B426789ADC75}" dt="2023-05-01T06:01:14.006" v="148" actId="20577"/>
          <ac:spMkLst>
            <pc:docMk/>
            <pc:sldMk cId="3301158434" sldId="288"/>
            <ac:spMk id="2" creationId="{5284EFFA-4B0F-6141-8B0A-BD6EE2C8BC57}"/>
          </ac:spMkLst>
        </pc:spChg>
      </pc:sldChg>
      <pc:sldChg chg="modSp">
        <pc:chgData name="Durgaprasad Koppala" userId="S::z1981777@students.niu.edu::6824a65a-da27-442f-81de-8dd5de80fa4c" providerId="AD" clId="Web-{938D4233-3194-4CC2-ACD3-B426789ADC75}" dt="2023-05-01T05:46:02.088" v="109" actId="20577"/>
        <pc:sldMkLst>
          <pc:docMk/>
          <pc:sldMk cId="4008050994" sldId="289"/>
        </pc:sldMkLst>
        <pc:spChg chg="mod">
          <ac:chgData name="Durgaprasad Koppala" userId="S::z1981777@students.niu.edu::6824a65a-da27-442f-81de-8dd5de80fa4c" providerId="AD" clId="Web-{938D4233-3194-4CC2-ACD3-B426789ADC75}" dt="2023-05-01T05:46:02.088" v="109" actId="20577"/>
          <ac:spMkLst>
            <pc:docMk/>
            <pc:sldMk cId="4008050994" sldId="289"/>
            <ac:spMk id="2" creationId="{D8D6A4E1-4B2A-DF15-31BC-B4EFBA95B84B}"/>
          </ac:spMkLst>
        </pc:spChg>
      </pc:sldChg>
      <pc:sldChg chg="modSp del">
        <pc:chgData name="Durgaprasad Koppala" userId="S::z1981777@students.niu.edu::6824a65a-da27-442f-81de-8dd5de80fa4c" providerId="AD" clId="Web-{938D4233-3194-4CC2-ACD3-B426789ADC75}" dt="2023-05-01T06:09:49.043" v="181"/>
        <pc:sldMkLst>
          <pc:docMk/>
          <pc:sldMk cId="1109925880" sldId="291"/>
        </pc:sldMkLst>
        <pc:spChg chg="mod">
          <ac:chgData name="Durgaprasad Koppala" userId="S::z1981777@students.niu.edu::6824a65a-da27-442f-81de-8dd5de80fa4c" providerId="AD" clId="Web-{938D4233-3194-4CC2-ACD3-B426789ADC75}" dt="2023-05-01T06:09:08.463" v="171" actId="20577"/>
          <ac:spMkLst>
            <pc:docMk/>
            <pc:sldMk cId="1109925880" sldId="291"/>
            <ac:spMk id="2" creationId="{283D4880-62BE-A9DF-3495-85706C5762EB}"/>
          </ac:spMkLst>
        </pc:spChg>
      </pc:sldChg>
      <pc:sldChg chg="addSp delSp modSp ord">
        <pc:chgData name="Durgaprasad Koppala" userId="S::z1981777@students.niu.edu::6824a65a-da27-442f-81de-8dd5de80fa4c" providerId="AD" clId="Web-{938D4233-3194-4CC2-ACD3-B426789ADC75}" dt="2023-05-01T06:13:11.440" v="190"/>
        <pc:sldMkLst>
          <pc:docMk/>
          <pc:sldMk cId="308394377" sldId="292"/>
        </pc:sldMkLst>
        <pc:spChg chg="del mod">
          <ac:chgData name="Durgaprasad Koppala" userId="S::z1981777@students.niu.edu::6824a65a-da27-442f-81de-8dd5de80fa4c" providerId="AD" clId="Web-{938D4233-3194-4CC2-ACD3-B426789ADC75}" dt="2023-05-01T06:13:11.440" v="190"/>
          <ac:spMkLst>
            <pc:docMk/>
            <pc:sldMk cId="308394377" sldId="292"/>
            <ac:spMk id="2" creationId="{9BA75530-877F-DF59-8203-B924432938AD}"/>
          </ac:spMkLst>
        </pc:spChg>
        <pc:picChg chg="add mod ord">
          <ac:chgData name="Durgaprasad Koppala" userId="S::z1981777@students.niu.edu::6824a65a-da27-442f-81de-8dd5de80fa4c" providerId="AD" clId="Web-{938D4233-3194-4CC2-ACD3-B426789ADC75}" dt="2023-05-01T06:13:11.440" v="190"/>
          <ac:picMkLst>
            <pc:docMk/>
            <pc:sldMk cId="308394377" sldId="292"/>
            <ac:picMk id="4" creationId="{7396BD5C-B63D-17AA-CE06-DFBF1E015490}"/>
          </ac:picMkLst>
        </pc:picChg>
      </pc:sldChg>
      <pc:sldChg chg="modSp">
        <pc:chgData name="Durgaprasad Koppala" userId="S::z1981777@students.niu.edu::6824a65a-da27-442f-81de-8dd5de80fa4c" providerId="AD" clId="Web-{938D4233-3194-4CC2-ACD3-B426789ADC75}" dt="2023-05-01T06:10:12.903" v="186" actId="20577"/>
        <pc:sldMkLst>
          <pc:docMk/>
          <pc:sldMk cId="3114751537" sldId="293"/>
        </pc:sldMkLst>
        <pc:spChg chg="mod">
          <ac:chgData name="Durgaprasad Koppala" userId="S::z1981777@students.niu.edu::6824a65a-da27-442f-81de-8dd5de80fa4c" providerId="AD" clId="Web-{938D4233-3194-4CC2-ACD3-B426789ADC75}" dt="2023-05-01T06:10:12.903" v="186" actId="20577"/>
          <ac:spMkLst>
            <pc:docMk/>
            <pc:sldMk cId="3114751537" sldId="293"/>
            <ac:spMk id="2" creationId="{B1E91DA1-8C7F-44C6-05DF-5D14E46D5FE5}"/>
          </ac:spMkLst>
        </pc:spChg>
      </pc:sldChg>
      <pc:sldChg chg="modSp">
        <pc:chgData name="Durgaprasad Koppala" userId="S::z1981777@students.niu.edu::6824a65a-da27-442f-81de-8dd5de80fa4c" providerId="AD" clId="Web-{938D4233-3194-4CC2-ACD3-B426789ADC75}" dt="2023-05-01T06:01:41.632" v="150" actId="20577"/>
        <pc:sldMkLst>
          <pc:docMk/>
          <pc:sldMk cId="150064366" sldId="294"/>
        </pc:sldMkLst>
        <pc:spChg chg="mod">
          <ac:chgData name="Durgaprasad Koppala" userId="S::z1981777@students.niu.edu::6824a65a-da27-442f-81de-8dd5de80fa4c" providerId="AD" clId="Web-{938D4233-3194-4CC2-ACD3-B426789ADC75}" dt="2023-05-01T06:01:41.632" v="150" actId="20577"/>
          <ac:spMkLst>
            <pc:docMk/>
            <pc:sldMk cId="150064366" sldId="294"/>
            <ac:spMk id="2" creationId="{E48B9DB6-72BF-280A-FE72-629EF3ECAF38}"/>
          </ac:spMkLst>
        </pc:spChg>
      </pc:sldChg>
      <pc:sldChg chg="modSp new ord">
        <pc:chgData name="Durgaprasad Koppala" userId="S::z1981777@students.niu.edu::6824a65a-da27-442f-81de-8dd5de80fa4c" providerId="AD" clId="Web-{938D4233-3194-4CC2-ACD3-B426789ADC75}" dt="2023-05-01T06:10:13.497" v="187"/>
        <pc:sldMkLst>
          <pc:docMk/>
          <pc:sldMk cId="2376358843" sldId="299"/>
        </pc:sldMkLst>
        <pc:spChg chg="mod">
          <ac:chgData name="Durgaprasad Koppala" userId="S::z1981777@students.niu.edu::6824a65a-da27-442f-81de-8dd5de80fa4c" providerId="AD" clId="Web-{938D4233-3194-4CC2-ACD3-B426789ADC75}" dt="2023-05-01T06:09:36.042" v="179" actId="20577"/>
          <ac:spMkLst>
            <pc:docMk/>
            <pc:sldMk cId="2376358843" sldId="299"/>
            <ac:spMk id="2" creationId="{5D791C44-BB10-C1CC-5510-C0D671C7C7B9}"/>
          </ac:spMkLst>
        </pc:spChg>
      </pc:sldChg>
      <pc:sldChg chg="addSp delSp modSp new">
        <pc:chgData name="Durgaprasad Koppala" userId="S::z1981777@students.niu.edu::6824a65a-da27-442f-81de-8dd5de80fa4c" providerId="AD" clId="Web-{938D4233-3194-4CC2-ACD3-B426789ADC75}" dt="2023-05-01T06:13:49.066" v="195" actId="14100"/>
        <pc:sldMkLst>
          <pc:docMk/>
          <pc:sldMk cId="1659057238" sldId="300"/>
        </pc:sldMkLst>
        <pc:spChg chg="del">
          <ac:chgData name="Durgaprasad Koppala" userId="S::z1981777@students.niu.edu::6824a65a-da27-442f-81de-8dd5de80fa4c" providerId="AD" clId="Web-{938D4233-3194-4CC2-ACD3-B426789ADC75}" dt="2023-05-01T06:13:38.581" v="192"/>
          <ac:spMkLst>
            <pc:docMk/>
            <pc:sldMk cId="1659057238" sldId="300"/>
            <ac:spMk id="2" creationId="{31618DEC-1D38-166C-DCE4-1BF14515FF2F}"/>
          </ac:spMkLst>
        </pc:spChg>
        <pc:picChg chg="add mod ord">
          <ac:chgData name="Durgaprasad Koppala" userId="S::z1981777@students.niu.edu::6824a65a-da27-442f-81de-8dd5de80fa4c" providerId="AD" clId="Web-{938D4233-3194-4CC2-ACD3-B426789ADC75}" dt="2023-05-01T06:13:49.066" v="195" actId="14100"/>
          <ac:picMkLst>
            <pc:docMk/>
            <pc:sldMk cId="1659057238" sldId="300"/>
            <ac:picMk id="4" creationId="{F70F8AA7-2489-1247-8BB0-047F052B101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1A00E0-8A82-468F-9B2B-F8EB4AB6399D}" type="datetimeFigureOut">
              <a:rPr lang="en-US" smtClean="0"/>
              <a:t>5/1/2023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4DC4D65-DA11-4126-9556-9310B8956503}" type="slidenum">
              <a:rPr lang="en-US" smtClean="0"/>
              <a:t>‹#›</a:t>
            </a:fld>
            <a:endParaRPr lang="en-US"/>
          </a:p>
        </p:txBody>
      </p:sp>
    </p:spTree>
    <p:extLst>
      <p:ext uri="{BB962C8B-B14F-4D97-AF65-F5344CB8AC3E}">
        <p14:creationId xmlns:p14="http://schemas.microsoft.com/office/powerpoint/2010/main" val="145337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F7AD5-1E06-481F-9C05-C3A40CB42C63}" type="datetimeFigureOut">
              <a:rPr lang="en-US" smtClean="0"/>
              <a:t>5/1/2023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BF22EF-CF13-4EA3-BA93-BBE40C153887}" type="slidenum">
              <a:rPr lang="en-US" smtClean="0"/>
              <a:t>‹#›</a:t>
            </a:fld>
            <a:endParaRPr lang="en-US"/>
          </a:p>
        </p:txBody>
      </p:sp>
    </p:spTree>
    <p:extLst>
      <p:ext uri="{BB962C8B-B14F-4D97-AF65-F5344CB8AC3E}">
        <p14:creationId xmlns:p14="http://schemas.microsoft.com/office/powerpoint/2010/main" val="951235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9BF22EF-CF13-4EA3-BA93-BBE40C153887}" type="slidenum">
              <a:rPr lang="en-US" smtClean="0"/>
              <a:t>1</a:t>
            </a:fld>
            <a:endParaRPr lang="en-US"/>
          </a:p>
        </p:txBody>
      </p:sp>
    </p:spTree>
    <p:extLst>
      <p:ext uri="{BB962C8B-B14F-4D97-AF65-F5344CB8AC3E}">
        <p14:creationId xmlns:p14="http://schemas.microsoft.com/office/powerpoint/2010/main" val="28059429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6248400"/>
            <a:ext cx="9144000" cy="609600"/>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9" name="Rectangle 8"/>
          <p:cNvSpPr/>
          <p:nvPr userDrawn="1"/>
        </p:nvSpPr>
        <p:spPr>
          <a:xfrm>
            <a:off x="0" y="0"/>
            <a:ext cx="9144000" cy="1194329"/>
          </a:xfrm>
          <a:prstGeom prst="rect">
            <a:avLst/>
          </a:prstGeom>
          <a:solidFill>
            <a:srgbClr val="C8102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ffectLst/>
            </a:endParaRPr>
          </a:p>
        </p:txBody>
      </p:sp>
      <p:sp>
        <p:nvSpPr>
          <p:cNvPr id="2" name="Title 1"/>
          <p:cNvSpPr>
            <a:spLocks noGrp="1"/>
          </p:cNvSpPr>
          <p:nvPr>
            <p:ph type="ctrTitle" hasCustomPrompt="1"/>
          </p:nvPr>
        </p:nvSpPr>
        <p:spPr>
          <a:xfrm>
            <a:off x="609600" y="3733800"/>
            <a:ext cx="7924800" cy="1219200"/>
          </a:xfrm>
        </p:spPr>
        <p:txBody>
          <a:bodyPr anchor="b"/>
          <a:lstStyle>
            <a:lvl1pPr algn="ctr">
              <a:defRPr sz="3600">
                <a:solidFill>
                  <a:srgbClr val="C8102E"/>
                </a:solidFill>
              </a:defRPr>
            </a:lvl1pPr>
          </a:lstStyle>
          <a:p>
            <a:r>
              <a:rPr lang="en-US"/>
              <a:t>Click here to edit Master 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922055" y="425244"/>
            <a:ext cx="3299890" cy="2684966"/>
          </a:xfrm>
          <a:prstGeom prst="rect">
            <a:avLst/>
          </a:prstGeom>
        </p:spPr>
      </p:pic>
      <p:sp>
        <p:nvSpPr>
          <p:cNvPr id="3" name="Subtitle 2"/>
          <p:cNvSpPr>
            <a:spLocks noGrp="1"/>
          </p:cNvSpPr>
          <p:nvPr>
            <p:ph type="subTitle" idx="1"/>
          </p:nvPr>
        </p:nvSpPr>
        <p:spPr>
          <a:xfrm>
            <a:off x="1219200" y="5134240"/>
            <a:ext cx="6553200" cy="804862"/>
          </a:xfrm>
        </p:spPr>
        <p:txBody>
          <a:bodyPr>
            <a:normAutofit/>
          </a:bodyPr>
          <a:lstStyle>
            <a:lvl1pPr marL="0" indent="0" algn="ctr">
              <a:buNone/>
              <a:defRPr sz="2400" b="1">
                <a:solidFill>
                  <a:schemeClr val="tx1">
                    <a:lumMod val="75000"/>
                    <a:lumOff val="2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5952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7848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6A6A54-2A6B-4242-B691-C4DE4231F394}" type="datetimeFigureOut">
              <a:rPr lang="en-US" smtClean="0"/>
              <a:t>5/1/2023</a:t>
            </a:fld>
            <a:endParaRPr lang="en-US"/>
          </a:p>
        </p:txBody>
      </p:sp>
      <p:sp>
        <p:nvSpPr>
          <p:cNvPr id="6" name="Slide Number Placeholder 5"/>
          <p:cNvSpPr>
            <a:spLocks noGrp="1"/>
          </p:cNvSpPr>
          <p:nvPr>
            <p:ph type="sldNum" sz="quarter" idx="12"/>
          </p:nvPr>
        </p:nvSpPr>
        <p:spPr/>
        <p:txBody>
          <a:bodyPr/>
          <a:lstStyle/>
          <a:p>
            <a:fld id="{B2FED1A7-FB98-43FD-AA3D-E7C3EC56B298}" type="slidenum">
              <a:rPr lang="en-US" smtClean="0"/>
              <a:t>‹#›</a:t>
            </a:fld>
            <a:endParaRPr lang="en-US"/>
          </a:p>
        </p:txBody>
      </p:sp>
      <p:sp>
        <p:nvSpPr>
          <p:cNvPr id="7" name="Title Placeholder 1"/>
          <p:cNvSpPr>
            <a:spLocks noGrp="1"/>
          </p:cNvSpPr>
          <p:nvPr>
            <p:ph type="title"/>
          </p:nvPr>
        </p:nvSpPr>
        <p:spPr>
          <a:xfrm>
            <a:off x="457200" y="152400"/>
            <a:ext cx="7543800" cy="1066800"/>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251828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905000"/>
            <a:ext cx="760359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6A6A54-2A6B-4242-B691-C4DE4231F394}" type="datetimeFigureOut">
              <a:rPr lang="en-US" smtClean="0"/>
              <a:t>5/1/2023</a:t>
            </a:fld>
            <a:endParaRPr lang="en-US"/>
          </a:p>
        </p:txBody>
      </p:sp>
      <p:sp>
        <p:nvSpPr>
          <p:cNvPr id="6" name="Slide Number Placeholder 5"/>
          <p:cNvSpPr>
            <a:spLocks noGrp="1"/>
          </p:cNvSpPr>
          <p:nvPr>
            <p:ph type="sldNum" sz="quarter" idx="12"/>
          </p:nvPr>
        </p:nvSpPr>
        <p:spPr/>
        <p:txBody>
          <a:bodyPr/>
          <a:lstStyle/>
          <a:p>
            <a:fld id="{B2FED1A7-FB98-43FD-AA3D-E7C3EC56B298}" type="slidenum">
              <a:rPr lang="en-US" smtClean="0"/>
              <a:t>‹#›</a:t>
            </a:fld>
            <a:endParaRPr lang="en-US"/>
          </a:p>
        </p:txBody>
      </p:sp>
      <p:sp>
        <p:nvSpPr>
          <p:cNvPr id="8" name="Text Placeholder 7"/>
          <p:cNvSpPr>
            <a:spLocks noGrp="1"/>
          </p:cNvSpPr>
          <p:nvPr>
            <p:ph type="body" sz="quarter" idx="13" hasCustomPrompt="1"/>
          </p:nvPr>
        </p:nvSpPr>
        <p:spPr>
          <a:xfrm>
            <a:off x="457200" y="1295400"/>
            <a:ext cx="7620000" cy="533400"/>
          </a:xfrm>
        </p:spPr>
        <p:txBody>
          <a:bodyPr/>
          <a:lstStyle>
            <a:lvl1pPr marL="0" indent="0">
              <a:buNone/>
              <a:defRPr b="1" baseline="0">
                <a:solidFill>
                  <a:srgbClr val="C8102E"/>
                </a:solidFill>
              </a:defRPr>
            </a:lvl1pPr>
          </a:lstStyle>
          <a:p>
            <a:pPr lvl="0"/>
            <a:r>
              <a:rPr lang="en-US"/>
              <a:t>Sub-Header Text goes here</a:t>
            </a:r>
          </a:p>
        </p:txBody>
      </p:sp>
    </p:spTree>
    <p:extLst>
      <p:ext uri="{BB962C8B-B14F-4D97-AF65-F5344CB8AC3E}">
        <p14:creationId xmlns:p14="http://schemas.microsoft.com/office/powerpoint/2010/main" val="3295786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6A6A54-2A6B-4242-B691-C4DE4231F394}" type="datetimeFigureOut">
              <a:rPr lang="en-US" smtClean="0"/>
              <a:t>5/1/2023</a:t>
            </a:fld>
            <a:endParaRPr lang="en-US"/>
          </a:p>
        </p:txBody>
      </p:sp>
      <p:sp>
        <p:nvSpPr>
          <p:cNvPr id="7" name="Slide Number Placeholder 6"/>
          <p:cNvSpPr>
            <a:spLocks noGrp="1"/>
          </p:cNvSpPr>
          <p:nvPr>
            <p:ph type="sldNum" sz="quarter" idx="12"/>
          </p:nvPr>
        </p:nvSpPr>
        <p:spPr/>
        <p:txBody>
          <a:bodyPr/>
          <a:lstStyle/>
          <a:p>
            <a:fld id="{B2FED1A7-FB98-43FD-AA3D-E7C3EC56B298}" type="slidenum">
              <a:rPr lang="en-US" smtClean="0"/>
              <a:t>‹#›</a:t>
            </a:fld>
            <a:endParaRPr lang="en-US"/>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1510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95401"/>
            <a:ext cx="40386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1"/>
            <a:ext cx="40386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6A6A54-2A6B-4242-B691-C4DE4231F394}" type="datetimeFigureOut">
              <a:rPr lang="en-US" smtClean="0"/>
              <a:t>5/1/2023</a:t>
            </a:fld>
            <a:endParaRPr lang="en-US"/>
          </a:p>
        </p:txBody>
      </p:sp>
      <p:sp>
        <p:nvSpPr>
          <p:cNvPr id="7" name="Slide Number Placeholder 6"/>
          <p:cNvSpPr>
            <a:spLocks noGrp="1"/>
          </p:cNvSpPr>
          <p:nvPr>
            <p:ph type="sldNum" sz="quarter" idx="12"/>
          </p:nvPr>
        </p:nvSpPr>
        <p:spPr/>
        <p:txBody>
          <a:bodyPr/>
          <a:lstStyle/>
          <a:p>
            <a:fld id="{B2FED1A7-FB98-43FD-AA3D-E7C3EC56B298}" type="slidenum">
              <a:rPr lang="en-US" smtClean="0"/>
              <a:t>‹#›</a:t>
            </a:fld>
            <a:endParaRPr lang="en-US"/>
          </a:p>
        </p:txBody>
      </p:sp>
      <p:sp>
        <p:nvSpPr>
          <p:cNvPr id="10" name="Content Placeholder 2"/>
          <p:cNvSpPr>
            <a:spLocks noGrp="1"/>
          </p:cNvSpPr>
          <p:nvPr>
            <p:ph sz="half" idx="13"/>
          </p:nvPr>
        </p:nvSpPr>
        <p:spPr>
          <a:xfrm>
            <a:off x="457200" y="3581400"/>
            <a:ext cx="40386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3"/>
          <p:cNvSpPr>
            <a:spLocks noGrp="1"/>
          </p:cNvSpPr>
          <p:nvPr>
            <p:ph sz="half" idx="14"/>
          </p:nvPr>
        </p:nvSpPr>
        <p:spPr>
          <a:xfrm>
            <a:off x="4648200" y="3581400"/>
            <a:ext cx="4038600" cy="2133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522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428750"/>
            <a:ext cx="3845485" cy="639762"/>
          </a:xfrm>
        </p:spPr>
        <p:txBody>
          <a:bodyPr anchor="b">
            <a:normAutofit/>
          </a:bodyPr>
          <a:lstStyle>
            <a:lvl1pPr marL="0" indent="0" algn="ctr">
              <a:buNone/>
              <a:defRPr sz="2100" b="1">
                <a:solidFill>
                  <a:srgbClr val="C8102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068512"/>
            <a:ext cx="384548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416425" y="1428750"/>
            <a:ext cx="3813175" cy="639762"/>
          </a:xfrm>
        </p:spPr>
        <p:txBody>
          <a:bodyPr anchor="b">
            <a:normAutofit/>
          </a:bodyPr>
          <a:lstStyle>
            <a:lvl1pPr marL="0" indent="0" algn="ctr">
              <a:buNone/>
              <a:defRPr sz="2100" b="1">
                <a:solidFill>
                  <a:srgbClr val="C8102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425" y="2068512"/>
            <a:ext cx="38131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6A6A54-2A6B-4242-B691-C4DE4231F394}" type="datetimeFigureOut">
              <a:rPr lang="en-US" smtClean="0"/>
              <a:t>5/1/2023</a:t>
            </a:fld>
            <a:endParaRPr lang="en-US"/>
          </a:p>
        </p:txBody>
      </p:sp>
      <p:sp>
        <p:nvSpPr>
          <p:cNvPr id="9" name="Slide Number Placeholder 8"/>
          <p:cNvSpPr>
            <a:spLocks noGrp="1"/>
          </p:cNvSpPr>
          <p:nvPr>
            <p:ph type="sldNum" sz="quarter" idx="12"/>
          </p:nvPr>
        </p:nvSpPr>
        <p:spPr/>
        <p:txBody>
          <a:bodyPr/>
          <a:lstStyle/>
          <a:p>
            <a:fld id="{B2FED1A7-FB98-43FD-AA3D-E7C3EC56B298}" type="slidenum">
              <a:rPr lang="en-US" smtClean="0"/>
              <a:t>‹#›</a:t>
            </a:fld>
            <a:endParaRPr lang="en-US"/>
          </a:p>
        </p:txBody>
      </p:sp>
    </p:spTree>
    <p:extLst>
      <p:ext uri="{BB962C8B-B14F-4D97-AF65-F5344CB8AC3E}">
        <p14:creationId xmlns:p14="http://schemas.microsoft.com/office/powerpoint/2010/main" val="811000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6A6A54-2A6B-4242-B691-C4DE4231F394}" type="datetimeFigureOut">
              <a:rPr lang="en-US" smtClean="0"/>
              <a:t>5/1/2023</a:t>
            </a:fld>
            <a:endParaRPr lang="en-US"/>
          </a:p>
        </p:txBody>
      </p:sp>
      <p:sp>
        <p:nvSpPr>
          <p:cNvPr id="4" name="Footer Placeholder 3"/>
          <p:cNvSpPr>
            <a:spLocks noGrp="1"/>
          </p:cNvSpPr>
          <p:nvPr>
            <p:ph type="ftr" sz="quarter" idx="11"/>
          </p:nvPr>
        </p:nvSpPr>
        <p:spPr>
          <a:xfrm>
            <a:off x="3124200" y="640080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2FED1A7-FB98-43FD-AA3D-E7C3EC56B298}" type="slidenum">
              <a:rPr lang="en-US" smtClean="0"/>
              <a:t>‹#›</a:t>
            </a:fld>
            <a:endParaRPr lang="en-US"/>
          </a:p>
        </p:txBody>
      </p:sp>
    </p:spTree>
    <p:extLst>
      <p:ext uri="{BB962C8B-B14F-4D97-AF65-F5344CB8AC3E}">
        <p14:creationId xmlns:p14="http://schemas.microsoft.com/office/powerpoint/2010/main" val="3800708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A6A54-2A6B-4242-B691-C4DE4231F394}" type="datetimeFigureOut">
              <a:rPr lang="en-US" smtClean="0"/>
              <a:t>5/1/2023</a:t>
            </a:fld>
            <a:endParaRPr lang="en-US"/>
          </a:p>
        </p:txBody>
      </p:sp>
      <p:sp>
        <p:nvSpPr>
          <p:cNvPr id="4" name="Slide Number Placeholder 3"/>
          <p:cNvSpPr>
            <a:spLocks noGrp="1"/>
          </p:cNvSpPr>
          <p:nvPr>
            <p:ph type="sldNum" sz="quarter" idx="12"/>
          </p:nvPr>
        </p:nvSpPr>
        <p:spPr/>
        <p:txBody>
          <a:bodyPr/>
          <a:lstStyle/>
          <a:p>
            <a:fld id="{B2FED1A7-FB98-43FD-AA3D-E7C3EC56B298}" type="slidenum">
              <a:rPr lang="en-US" smtClean="0"/>
              <a:t>‹#›</a:t>
            </a:fld>
            <a:endParaRPr lang="en-US"/>
          </a:p>
        </p:txBody>
      </p:sp>
    </p:spTree>
    <p:extLst>
      <p:ext uri="{BB962C8B-B14F-4D97-AF65-F5344CB8AC3E}">
        <p14:creationId xmlns:p14="http://schemas.microsoft.com/office/powerpoint/2010/main" val="40530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248400"/>
            <a:ext cx="9144000" cy="609600"/>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5" name="Rectangle 14"/>
          <p:cNvSpPr/>
          <p:nvPr userDrawn="1"/>
        </p:nvSpPr>
        <p:spPr>
          <a:xfrm>
            <a:off x="0" y="0"/>
            <a:ext cx="9144000" cy="1219200"/>
          </a:xfrm>
          <a:prstGeom prst="rect">
            <a:avLst/>
          </a:prstGeom>
          <a:solidFill>
            <a:srgbClr val="C8102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ffectLst/>
            </a:endParaRPr>
          </a:p>
        </p:txBody>
      </p:sp>
      <p:sp>
        <p:nvSpPr>
          <p:cNvPr id="2" name="Title Placeholder 1"/>
          <p:cNvSpPr>
            <a:spLocks noGrp="1"/>
          </p:cNvSpPr>
          <p:nvPr>
            <p:ph type="title"/>
          </p:nvPr>
        </p:nvSpPr>
        <p:spPr>
          <a:xfrm>
            <a:off x="457200" y="152400"/>
            <a:ext cx="75438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71600"/>
            <a:ext cx="8229600" cy="4648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81000" y="6340475"/>
            <a:ext cx="1143000" cy="365125"/>
          </a:xfrm>
          <a:prstGeom prst="rect">
            <a:avLst/>
          </a:prstGeom>
        </p:spPr>
        <p:txBody>
          <a:bodyPr vert="horz" lIns="91440" tIns="45720" rIns="91440" bIns="45720" rtlCol="0" anchor="ctr"/>
          <a:lstStyle>
            <a:lvl1pPr algn="l">
              <a:defRPr sz="1200">
                <a:solidFill>
                  <a:schemeClr val="bg1"/>
                </a:solidFill>
              </a:defRPr>
            </a:lvl1pPr>
          </a:lstStyle>
          <a:p>
            <a:fld id="{176A6A54-2A6B-4242-B691-C4DE4231F394}" type="datetimeFigureOut">
              <a:rPr lang="en-US" smtClean="0"/>
              <a:pPr/>
              <a:t>5/1/2023</a:t>
            </a:fld>
            <a:endParaRPr lang="en-US"/>
          </a:p>
        </p:txBody>
      </p:sp>
      <p:sp>
        <p:nvSpPr>
          <p:cNvPr id="6" name="Slide Number Placeholder 5"/>
          <p:cNvSpPr>
            <a:spLocks noGrp="1"/>
          </p:cNvSpPr>
          <p:nvPr>
            <p:ph type="sldNum" sz="quarter" idx="4"/>
          </p:nvPr>
        </p:nvSpPr>
        <p:spPr>
          <a:xfrm>
            <a:off x="7391400" y="6324600"/>
            <a:ext cx="1371600" cy="365125"/>
          </a:xfrm>
          <a:prstGeom prst="rect">
            <a:avLst/>
          </a:prstGeom>
        </p:spPr>
        <p:txBody>
          <a:bodyPr vert="horz" lIns="91440" tIns="45720" rIns="91440" bIns="45720" rtlCol="0" anchor="ctr"/>
          <a:lstStyle>
            <a:lvl1pPr algn="r">
              <a:defRPr sz="1200">
                <a:solidFill>
                  <a:schemeClr val="bg1"/>
                </a:solidFill>
              </a:defRPr>
            </a:lvl1pPr>
          </a:lstStyle>
          <a:p>
            <a:fld id="{B2FED1A7-FB98-43FD-AA3D-E7C3EC56B298}" type="slidenum">
              <a:rPr lang="en-US" smtClean="0"/>
              <a:pPr/>
              <a:t>‹#›</a:t>
            </a:fld>
            <a:endParaRPr lang="en-US"/>
          </a:p>
        </p:txBody>
      </p:sp>
      <p:pic>
        <p:nvPicPr>
          <p:cNvPr id="10" name="Picture 9"/>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8077200" y="481998"/>
            <a:ext cx="678610" cy="1180958"/>
          </a:xfrm>
          <a:prstGeom prst="rect">
            <a:avLst/>
          </a:prstGeom>
        </p:spPr>
      </p:pic>
    </p:spTree>
    <p:extLst>
      <p:ext uri="{BB962C8B-B14F-4D97-AF65-F5344CB8AC3E}">
        <p14:creationId xmlns:p14="http://schemas.microsoft.com/office/powerpoint/2010/main" val="1376378212"/>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6" r:id="rId3"/>
    <p:sldLayoutId id="2147483661" r:id="rId4"/>
    <p:sldLayoutId id="2147483665" r:id="rId5"/>
    <p:sldLayoutId id="2147483662" r:id="rId6"/>
    <p:sldLayoutId id="2147483663" r:id="rId7"/>
    <p:sldLayoutId id="2147483664" r:id="rId8"/>
  </p:sldLayoutIdLst>
  <p:txStyles>
    <p:titleStyle>
      <a:lvl1pPr algn="l" defTabSz="914400" rtl="0" eaLnBrk="1" latinLnBrk="0" hangingPunct="1">
        <a:spcBef>
          <a:spcPct val="0"/>
        </a:spcBef>
        <a:buNone/>
        <a:defRPr sz="4000" b="1" kern="1200">
          <a:solidFill>
            <a:schemeClr val="bg1"/>
          </a:solidFill>
          <a:latin typeface="+mj-lt"/>
          <a:ea typeface="Roboto Slab" pitchFamily="2" charset="0"/>
          <a:cs typeface="Arial"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667000"/>
            <a:ext cx="7924800" cy="1066800"/>
          </a:xfrm>
        </p:spPr>
        <p:txBody>
          <a:bodyPr/>
          <a:lstStyle/>
          <a:p>
            <a:r>
              <a:rPr lang="en-US"/>
              <a:t>Group Project – OMIS 645</a:t>
            </a:r>
          </a:p>
        </p:txBody>
      </p:sp>
      <p:sp>
        <p:nvSpPr>
          <p:cNvPr id="4" name="Subtitle 3"/>
          <p:cNvSpPr>
            <a:spLocks noGrp="1"/>
          </p:cNvSpPr>
          <p:nvPr>
            <p:ph type="subTitle" idx="1"/>
          </p:nvPr>
        </p:nvSpPr>
        <p:spPr>
          <a:xfrm>
            <a:off x="1143000" y="3883616"/>
            <a:ext cx="6781800" cy="2212383"/>
          </a:xfrm>
        </p:spPr>
        <p:txBody>
          <a:bodyPr vert="horz" lIns="91440" tIns="45720" rIns="91440" bIns="45720" rtlCol="0" anchor="t">
            <a:noAutofit/>
          </a:bodyPr>
          <a:lstStyle/>
          <a:p>
            <a:pPr marL="0" indent="0" algn="ctr">
              <a:lnSpc>
                <a:spcPct val="150000"/>
              </a:lnSpc>
              <a:buNone/>
            </a:pPr>
            <a:r>
              <a:rPr lang="en-IN" sz="1100" dirty="0">
                <a:latin typeface="Arial"/>
                <a:cs typeface="Arial"/>
              </a:rPr>
              <a:t>Applied Business Analytics SAS</a:t>
            </a:r>
            <a:br>
              <a:rPr lang="en-IN" sz="1100" dirty="0"/>
            </a:br>
            <a:br>
              <a:rPr lang="en-IN" sz="1100" dirty="0"/>
            </a:br>
            <a:r>
              <a:rPr lang="en-IN" sz="1100" dirty="0">
                <a:latin typeface="Arial"/>
                <a:cs typeface="Arial"/>
              </a:rPr>
              <a:t>Darshan Kumar</a:t>
            </a:r>
          </a:p>
          <a:p>
            <a:pPr marL="0" indent="0" algn="ctr">
              <a:lnSpc>
                <a:spcPct val="150000"/>
              </a:lnSpc>
              <a:buNone/>
            </a:pPr>
            <a:r>
              <a:rPr lang="en-IN" sz="1100" dirty="0">
                <a:latin typeface="Arial"/>
                <a:cs typeface="Arial"/>
              </a:rPr>
              <a:t>Ritesh Boda</a:t>
            </a:r>
          </a:p>
          <a:p>
            <a:pPr marL="0" indent="0" algn="ctr">
              <a:lnSpc>
                <a:spcPct val="150000"/>
              </a:lnSpc>
              <a:buNone/>
            </a:pPr>
            <a:r>
              <a:rPr lang="en-IN" sz="1100" dirty="0">
                <a:latin typeface="Arial"/>
                <a:cs typeface="Arial"/>
              </a:rPr>
              <a:t>Durgaprasad</a:t>
            </a:r>
            <a:endParaRPr lang="en-IN" sz="1100" dirty="0"/>
          </a:p>
          <a:p>
            <a:pPr marL="0" indent="0" algn="ctr">
              <a:lnSpc>
                <a:spcPct val="150000"/>
              </a:lnSpc>
              <a:buNone/>
            </a:pPr>
            <a:r>
              <a:rPr lang="en-IN" sz="1100" dirty="0">
                <a:latin typeface="Arial"/>
                <a:cs typeface="Arial"/>
              </a:rPr>
              <a:t>Syed Sujauddin</a:t>
            </a:r>
            <a:br>
              <a:rPr lang="en-IN" sz="1100" dirty="0"/>
            </a:br>
            <a:r>
              <a:rPr lang="en-IN" sz="1100" dirty="0">
                <a:latin typeface="Arial"/>
                <a:cs typeface="Arial"/>
              </a:rPr>
              <a:t>				 								Professor: </a:t>
            </a:r>
            <a:r>
              <a:rPr lang="en-IN" sz="1100">
                <a:latin typeface="Arial"/>
                <a:cs typeface="Arial"/>
              </a:rPr>
              <a:t>Kishen Iyengar</a:t>
            </a:r>
            <a:endParaRPr lang="en-IN" sz="1100" dirty="0">
              <a:latin typeface="Arial"/>
              <a:cs typeface="Arial"/>
            </a:endParaRPr>
          </a:p>
        </p:txBody>
      </p:sp>
    </p:spTree>
    <p:extLst>
      <p:ext uri="{BB962C8B-B14F-4D97-AF65-F5344CB8AC3E}">
        <p14:creationId xmlns:p14="http://schemas.microsoft.com/office/powerpoint/2010/main" val="239249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68A6BF0D-EC01-7284-0625-5C0642FEE758}"/>
              </a:ext>
            </a:extLst>
          </p:cNvPr>
          <p:cNvPicPr>
            <a:picLocks noGrp="1" noChangeAspect="1"/>
          </p:cNvPicPr>
          <p:nvPr>
            <p:ph idx="1"/>
          </p:nvPr>
        </p:nvPicPr>
        <p:blipFill rotWithShape="1">
          <a:blip r:embed="rId2"/>
          <a:srcRect l="11700" t="881" r="-11111" b="1468"/>
          <a:stretch/>
        </p:blipFill>
        <p:spPr>
          <a:xfrm>
            <a:off x="775199" y="1675496"/>
            <a:ext cx="7802411" cy="3837311"/>
          </a:xfrm>
        </p:spPr>
      </p:pic>
      <p:sp>
        <p:nvSpPr>
          <p:cNvPr id="3" name="Title 2">
            <a:extLst>
              <a:ext uri="{FF2B5EF4-FFF2-40B4-BE49-F238E27FC236}">
                <a16:creationId xmlns:a16="http://schemas.microsoft.com/office/drawing/2014/main" id="{6CB08D29-8B68-20D7-31AD-47BB6EBAA7E3}"/>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4004885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7371A2-A691-79D1-8CF4-29E930DA81A2}"/>
              </a:ext>
            </a:extLst>
          </p:cNvPr>
          <p:cNvSpPr>
            <a:spLocks noGrp="1"/>
          </p:cNvSpPr>
          <p:nvPr>
            <p:ph idx="1"/>
          </p:nvPr>
        </p:nvSpPr>
        <p:spPr/>
        <p:txBody>
          <a:bodyPr vert="horz" lIns="91440" tIns="45720" rIns="91440" bIns="45720" rtlCol="0" anchor="t">
            <a:normAutofit/>
          </a:bodyPr>
          <a:lstStyle/>
          <a:p>
            <a:r>
              <a:rPr lang="en-IN" b="1">
                <a:ea typeface="+mn-lt"/>
                <a:cs typeface="+mn-lt"/>
              </a:rPr>
              <a:t>Chronic Absenteeism</a:t>
            </a:r>
            <a:r>
              <a:rPr lang="en-IN">
                <a:ea typeface="+mn-lt"/>
                <a:cs typeface="+mn-lt"/>
              </a:rPr>
              <a:t> = 1.93394 -0.19116 (Average grade 8 Math Proficiency) + 0.36833 (Economic needs Index) – 0.00358( Years of Principal experience at this school) – 0.01903( Factor 1) -1.38964 ( Teacher Attendance Rate) + E</a:t>
            </a:r>
            <a:endParaRPr lang="en-IN"/>
          </a:p>
        </p:txBody>
      </p:sp>
      <p:sp>
        <p:nvSpPr>
          <p:cNvPr id="3" name="Title 2">
            <a:extLst>
              <a:ext uri="{FF2B5EF4-FFF2-40B4-BE49-F238E27FC236}">
                <a16:creationId xmlns:a16="http://schemas.microsoft.com/office/drawing/2014/main" id="{874D0989-E1CA-5510-B8D0-ACCCF548E991}"/>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684120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A0C421-7CB0-0AB0-2EA7-B0F3FD61CEB3}"/>
              </a:ext>
            </a:extLst>
          </p:cNvPr>
          <p:cNvSpPr>
            <a:spLocks noGrp="1"/>
          </p:cNvSpPr>
          <p:nvPr>
            <p:ph idx="1"/>
          </p:nvPr>
        </p:nvSpPr>
        <p:spPr/>
        <p:txBody>
          <a:bodyPr vert="horz" lIns="91440" tIns="45720" rIns="91440" bIns="45720" rtlCol="0" anchor="t">
            <a:normAutofit/>
          </a:bodyPr>
          <a:lstStyle/>
          <a:p>
            <a:pPr marL="0" indent="0">
              <a:buNone/>
            </a:pPr>
            <a:r>
              <a:rPr lang="en-IN" b="1" u="sng">
                <a:ea typeface="+mn-lt"/>
                <a:cs typeface="+mn-lt"/>
              </a:rPr>
              <a:t>Assumptions</a:t>
            </a:r>
            <a:r>
              <a:rPr lang="en-IN">
                <a:ea typeface="+mn-lt"/>
                <a:cs typeface="+mn-lt"/>
              </a:rPr>
              <a:t>: </a:t>
            </a:r>
            <a:endParaRPr lang="en-IN"/>
          </a:p>
          <a:p>
            <a:r>
              <a:rPr lang="en-IN">
                <a:ea typeface="+mn-lt"/>
                <a:cs typeface="+mn-lt"/>
              </a:rPr>
              <a:t>The Residuals are normally Distributed.</a:t>
            </a:r>
            <a:endParaRPr lang="en-IN"/>
          </a:p>
          <a:p>
            <a:r>
              <a:rPr lang="en-IN">
                <a:ea typeface="+mn-lt"/>
                <a:cs typeface="+mn-lt"/>
              </a:rPr>
              <a:t>The Residuals are homoscedastic.</a:t>
            </a:r>
            <a:endParaRPr lang="en-IN"/>
          </a:p>
          <a:p>
            <a:r>
              <a:rPr lang="en-IN">
                <a:ea typeface="+mn-lt"/>
                <a:cs typeface="+mn-lt"/>
              </a:rPr>
              <a:t> There is no autocorrelation, as it is not a time series Data.</a:t>
            </a:r>
            <a:endParaRPr lang="en-IN"/>
          </a:p>
          <a:p>
            <a:r>
              <a:rPr lang="en-IN">
                <a:ea typeface="+mn-lt"/>
                <a:cs typeface="+mn-lt"/>
              </a:rPr>
              <a:t>Observation 124 has to be removed, as it is an outlier and leverage point, and is affecting out analysis.</a:t>
            </a:r>
            <a:endParaRPr lang="en-IN"/>
          </a:p>
          <a:p>
            <a:endParaRPr lang="en-IN"/>
          </a:p>
        </p:txBody>
      </p:sp>
      <p:sp>
        <p:nvSpPr>
          <p:cNvPr id="3" name="Title 2">
            <a:extLst>
              <a:ext uri="{FF2B5EF4-FFF2-40B4-BE49-F238E27FC236}">
                <a16:creationId xmlns:a16="http://schemas.microsoft.com/office/drawing/2014/main" id="{E0BD52A8-2262-4EA5-2768-B2FB0B1CB80A}"/>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423811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1A728D-56F0-2DD9-D6DE-98EBD814E0D3}"/>
              </a:ext>
            </a:extLst>
          </p:cNvPr>
          <p:cNvSpPr>
            <a:spLocks noGrp="1"/>
          </p:cNvSpPr>
          <p:nvPr>
            <p:ph idx="1"/>
          </p:nvPr>
        </p:nvSpPr>
        <p:spPr/>
        <p:txBody>
          <a:bodyPr vert="horz" lIns="91440" tIns="45720" rIns="91440" bIns="45720" rtlCol="0" anchor="t">
            <a:normAutofit/>
          </a:bodyPr>
          <a:lstStyle/>
          <a:p>
            <a:pPr>
              <a:buFont typeface="Calibri" pitchFamily="34" charset="0"/>
              <a:buChar char="-"/>
            </a:pPr>
            <a:r>
              <a:rPr lang="en-US" b="1">
                <a:latin typeface="Arial"/>
                <a:cs typeface="Calibri"/>
              </a:rPr>
              <a:t>How can we limit absenteeism and increase student attendance in schools?</a:t>
            </a:r>
            <a:endParaRPr lang="en-US"/>
          </a:p>
          <a:p>
            <a:endParaRPr lang="en-US" b="1">
              <a:latin typeface="Arial"/>
              <a:cs typeface="Calibri"/>
            </a:endParaRPr>
          </a:p>
          <a:p>
            <a:r>
              <a:rPr lang="en-IN">
                <a:latin typeface="Arial"/>
                <a:cs typeface="Arial"/>
              </a:rPr>
              <a:t>Correlation  Between, Attendance Rate and Absenteeism.</a:t>
            </a:r>
            <a:endParaRPr lang="en-US">
              <a:latin typeface="Arial"/>
              <a:cs typeface="Arial"/>
            </a:endParaRPr>
          </a:p>
          <a:p>
            <a:r>
              <a:rPr lang="en-IN">
                <a:latin typeface="Arial"/>
                <a:cs typeface="Arial"/>
              </a:rPr>
              <a:t>Moderation - Average Grade 8 math Proficiency</a:t>
            </a:r>
            <a:endParaRPr lang="en-US"/>
          </a:p>
        </p:txBody>
      </p:sp>
      <p:sp>
        <p:nvSpPr>
          <p:cNvPr id="3" name="Title 2">
            <a:extLst>
              <a:ext uri="{FF2B5EF4-FFF2-40B4-BE49-F238E27FC236}">
                <a16:creationId xmlns:a16="http://schemas.microsoft.com/office/drawing/2014/main" id="{39151EAA-946B-6052-D0E9-24F5327A926B}"/>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658951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EB80F2-3038-A6B5-253C-6E4E348DB22F}"/>
              </a:ext>
            </a:extLst>
          </p:cNvPr>
          <p:cNvSpPr>
            <a:spLocks noGrp="1"/>
          </p:cNvSpPr>
          <p:nvPr>
            <p:ph idx="1"/>
          </p:nvPr>
        </p:nvSpPr>
        <p:spPr/>
        <p:txBody>
          <a:bodyPr vert="horz" lIns="91440" tIns="45720" rIns="91440" bIns="45720" rtlCol="0" anchor="t">
            <a:normAutofit/>
          </a:bodyPr>
          <a:lstStyle/>
          <a:p>
            <a:pPr marL="0" indent="0">
              <a:buNone/>
            </a:pPr>
            <a:endParaRPr lang="en-IN"/>
          </a:p>
          <a:p>
            <a:pPr marL="0" indent="0">
              <a:buNone/>
            </a:pPr>
            <a:endParaRPr lang="en-IN"/>
          </a:p>
        </p:txBody>
      </p:sp>
      <p:sp>
        <p:nvSpPr>
          <p:cNvPr id="3" name="Title 2">
            <a:extLst>
              <a:ext uri="{FF2B5EF4-FFF2-40B4-BE49-F238E27FC236}">
                <a16:creationId xmlns:a16="http://schemas.microsoft.com/office/drawing/2014/main" id="{88A168E1-5913-08DB-A096-2B9411E26A8E}"/>
              </a:ext>
            </a:extLst>
          </p:cNvPr>
          <p:cNvSpPr>
            <a:spLocks noGrp="1"/>
          </p:cNvSpPr>
          <p:nvPr>
            <p:ph type="title"/>
          </p:nvPr>
        </p:nvSpPr>
        <p:spPr/>
        <p:txBody>
          <a:bodyPr/>
          <a:lstStyle/>
          <a:p>
            <a:endParaRPr lang="en-IN"/>
          </a:p>
        </p:txBody>
      </p:sp>
      <p:pic>
        <p:nvPicPr>
          <p:cNvPr id="7" name="Picture 7" descr="Table&#10;&#10;Description automatically generated">
            <a:extLst>
              <a:ext uri="{FF2B5EF4-FFF2-40B4-BE49-F238E27FC236}">
                <a16:creationId xmlns:a16="http://schemas.microsoft.com/office/drawing/2014/main" id="{C18C08ED-3FAE-AB6B-2125-F2A7D077C96D}"/>
              </a:ext>
            </a:extLst>
          </p:cNvPr>
          <p:cNvPicPr>
            <a:picLocks noChangeAspect="1"/>
          </p:cNvPicPr>
          <p:nvPr/>
        </p:nvPicPr>
        <p:blipFill>
          <a:blip r:embed="rId2"/>
          <a:stretch>
            <a:fillRect/>
          </a:stretch>
        </p:blipFill>
        <p:spPr>
          <a:xfrm>
            <a:off x="1067450" y="1224781"/>
            <a:ext cx="6542790" cy="4997763"/>
          </a:xfrm>
          <a:prstGeom prst="rect">
            <a:avLst/>
          </a:prstGeom>
        </p:spPr>
      </p:pic>
    </p:spTree>
    <p:extLst>
      <p:ext uri="{BB962C8B-B14F-4D97-AF65-F5344CB8AC3E}">
        <p14:creationId xmlns:p14="http://schemas.microsoft.com/office/powerpoint/2010/main" val="1741987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7D498A-616D-D3A5-0CB9-04AAE96E8FC4}"/>
              </a:ext>
            </a:extLst>
          </p:cNvPr>
          <p:cNvSpPr>
            <a:spLocks noGrp="1"/>
          </p:cNvSpPr>
          <p:nvPr>
            <p:ph idx="1"/>
          </p:nvPr>
        </p:nvSpPr>
        <p:spPr/>
        <p:txBody>
          <a:bodyPr vert="horz" lIns="91440" tIns="45720" rIns="91440" bIns="45720" rtlCol="0" anchor="t">
            <a:normAutofit/>
          </a:bodyPr>
          <a:lstStyle/>
          <a:p>
            <a:pPr marL="0" indent="0">
              <a:buNone/>
            </a:pPr>
            <a:r>
              <a:rPr lang="en-US" b="1" u="sng">
                <a:ea typeface="+mn-lt"/>
                <a:cs typeface="+mn-lt"/>
              </a:rPr>
              <a:t>Question:</a:t>
            </a:r>
            <a:endParaRPr lang="en-US"/>
          </a:p>
          <a:p>
            <a:r>
              <a:rPr lang="en-US">
                <a:ea typeface="+mn-lt"/>
                <a:cs typeface="+mn-lt"/>
              </a:rPr>
              <a:t>Does student achievement rating depend on the quality of how interesting and challenging the curriculum of a school in New York state is? </a:t>
            </a:r>
            <a:endParaRPr lang="en-US"/>
          </a:p>
        </p:txBody>
      </p:sp>
      <p:sp>
        <p:nvSpPr>
          <p:cNvPr id="3" name="Title 2">
            <a:extLst>
              <a:ext uri="{FF2B5EF4-FFF2-40B4-BE49-F238E27FC236}">
                <a16:creationId xmlns:a16="http://schemas.microsoft.com/office/drawing/2014/main" id="{AF7A8FAB-E765-BF76-83AD-95775B192D0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653789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3D2C7C-3E67-C25B-A539-3B7F0E9E9488}"/>
              </a:ext>
            </a:extLst>
          </p:cNvPr>
          <p:cNvSpPr>
            <a:spLocks noGrp="1"/>
          </p:cNvSpPr>
          <p:nvPr>
            <p:ph idx="1"/>
          </p:nvPr>
        </p:nvSpPr>
        <p:spPr/>
        <p:txBody>
          <a:bodyPr vert="horz" lIns="91440" tIns="45720" rIns="91440" bIns="45720" rtlCol="0" anchor="t">
            <a:normAutofit/>
          </a:bodyPr>
          <a:lstStyle/>
          <a:p>
            <a:r>
              <a:rPr lang="en-US" b="1" u="sng">
                <a:ea typeface="+mn-lt"/>
                <a:cs typeface="+mn-lt"/>
              </a:rPr>
              <a:t>Null Hypothesis</a:t>
            </a:r>
            <a:r>
              <a:rPr lang="en-US">
                <a:ea typeface="+mn-lt"/>
                <a:cs typeface="+mn-lt"/>
              </a:rPr>
              <a:t> – Student achievement does not depend on the quality of how interesting and challenging the curriculum of a school in New York state is.</a:t>
            </a:r>
            <a:endParaRPr lang="en-US"/>
          </a:p>
          <a:p>
            <a:r>
              <a:rPr lang="en-US" b="1" u="sng">
                <a:ea typeface="+mn-lt"/>
                <a:cs typeface="+mn-lt"/>
              </a:rPr>
              <a:t>Alternative Hypothesis</a:t>
            </a:r>
            <a:r>
              <a:rPr lang="en-US">
                <a:ea typeface="+mn-lt"/>
                <a:cs typeface="+mn-lt"/>
              </a:rPr>
              <a:t>  - Student achievement depends on the quality of how interesting and challenging the curriculum of a school in New York state is. </a:t>
            </a:r>
            <a:endParaRPr lang="en-US"/>
          </a:p>
          <a:p>
            <a:endParaRPr lang="en-US"/>
          </a:p>
        </p:txBody>
      </p:sp>
      <p:sp>
        <p:nvSpPr>
          <p:cNvPr id="3" name="Title 2">
            <a:extLst>
              <a:ext uri="{FF2B5EF4-FFF2-40B4-BE49-F238E27FC236}">
                <a16:creationId xmlns:a16="http://schemas.microsoft.com/office/drawing/2014/main" id="{AA86B61C-6F7B-9621-C74B-C1B9D1050DD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505446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730143-D7F1-FA25-96FE-1BE5CAD422E4}"/>
              </a:ext>
            </a:extLst>
          </p:cNvPr>
          <p:cNvSpPr>
            <a:spLocks noGrp="1"/>
          </p:cNvSpPr>
          <p:nvPr>
            <p:ph idx="1"/>
          </p:nvPr>
        </p:nvSpPr>
        <p:spPr/>
        <p:txBody>
          <a:bodyPr vert="horz" lIns="91440" tIns="45720" rIns="91440" bIns="45720" rtlCol="0" anchor="t">
            <a:normAutofit/>
          </a:bodyPr>
          <a:lstStyle/>
          <a:p>
            <a:r>
              <a:rPr lang="en-US">
                <a:ea typeface="+mn-lt"/>
                <a:cs typeface="+mn-lt"/>
              </a:rPr>
              <a:t>By looking at the P-value of the Chi-square value, we conclude that both the variables are dependent.</a:t>
            </a:r>
            <a:endParaRPr lang="en-US"/>
          </a:p>
          <a:p>
            <a:endParaRPr lang="en-US"/>
          </a:p>
          <a:p>
            <a:endParaRPr lang="en-US"/>
          </a:p>
          <a:p>
            <a:endParaRPr lang="en-US"/>
          </a:p>
        </p:txBody>
      </p:sp>
      <p:sp>
        <p:nvSpPr>
          <p:cNvPr id="3" name="Title 2">
            <a:extLst>
              <a:ext uri="{FF2B5EF4-FFF2-40B4-BE49-F238E27FC236}">
                <a16:creationId xmlns:a16="http://schemas.microsoft.com/office/drawing/2014/main" id="{B0687723-1839-BFC8-44D5-02DB0A94D9DA}"/>
              </a:ext>
            </a:extLst>
          </p:cNvPr>
          <p:cNvSpPr>
            <a:spLocks noGrp="1"/>
          </p:cNvSpPr>
          <p:nvPr>
            <p:ph type="title"/>
          </p:nvPr>
        </p:nvSpPr>
        <p:spPr/>
        <p:txBody>
          <a:bodyPr/>
          <a:lstStyle/>
          <a:p>
            <a:endParaRPr lang="en-US"/>
          </a:p>
        </p:txBody>
      </p:sp>
      <p:pic>
        <p:nvPicPr>
          <p:cNvPr id="11" name="Picture 11" descr="Chart, bar chart, treemap chart&#10;&#10;Description automatically generated">
            <a:extLst>
              <a:ext uri="{FF2B5EF4-FFF2-40B4-BE49-F238E27FC236}">
                <a16:creationId xmlns:a16="http://schemas.microsoft.com/office/drawing/2014/main" id="{8DFF3B00-A047-A8AD-B159-7A1E92D363A2}"/>
              </a:ext>
            </a:extLst>
          </p:cNvPr>
          <p:cNvPicPr>
            <a:picLocks noChangeAspect="1"/>
          </p:cNvPicPr>
          <p:nvPr/>
        </p:nvPicPr>
        <p:blipFill>
          <a:blip r:embed="rId2"/>
          <a:stretch>
            <a:fillRect/>
          </a:stretch>
        </p:blipFill>
        <p:spPr>
          <a:xfrm>
            <a:off x="2788332" y="2393510"/>
            <a:ext cx="5735602" cy="3768310"/>
          </a:xfrm>
          <a:prstGeom prst="rect">
            <a:avLst/>
          </a:prstGeom>
        </p:spPr>
      </p:pic>
    </p:spTree>
    <p:extLst>
      <p:ext uri="{BB962C8B-B14F-4D97-AF65-F5344CB8AC3E}">
        <p14:creationId xmlns:p14="http://schemas.microsoft.com/office/powerpoint/2010/main" val="251849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D6A4E1-4B2A-DF15-31BC-B4EFBA95B84B}"/>
              </a:ext>
            </a:extLst>
          </p:cNvPr>
          <p:cNvSpPr>
            <a:spLocks noGrp="1"/>
          </p:cNvSpPr>
          <p:nvPr>
            <p:ph idx="1"/>
          </p:nvPr>
        </p:nvSpPr>
        <p:spPr/>
        <p:txBody>
          <a:bodyPr vert="horz" lIns="91440" tIns="45720" rIns="91440" bIns="45720" rtlCol="0" anchor="t">
            <a:normAutofit/>
          </a:bodyPr>
          <a:lstStyle/>
          <a:p>
            <a:pPr marL="0" indent="0">
              <a:buNone/>
            </a:pPr>
            <a:r>
              <a:rPr lang="en-US">
                <a:cs typeface="Arial"/>
              </a:rPr>
              <a:t>Question:</a:t>
            </a:r>
            <a:endParaRPr lang="en-US"/>
          </a:p>
          <a:p>
            <a:pPr>
              <a:buFont typeface="Calibri" pitchFamily="34" charset="0"/>
              <a:buChar char="-"/>
            </a:pPr>
            <a:endParaRPr lang="en-US">
              <a:cs typeface="Arial"/>
            </a:endParaRPr>
          </a:p>
          <a:p>
            <a:pPr>
              <a:buFont typeface="Calibri" pitchFamily="34" charset="0"/>
              <a:buChar char="-"/>
            </a:pPr>
            <a:r>
              <a:rPr lang="en-US">
                <a:cs typeface="Arial"/>
              </a:rPr>
              <a:t>What explains the Trust of a school in New York State? </a:t>
            </a:r>
            <a:endParaRPr lang="en-US"/>
          </a:p>
        </p:txBody>
      </p:sp>
      <p:sp>
        <p:nvSpPr>
          <p:cNvPr id="3" name="Title 2">
            <a:extLst>
              <a:ext uri="{FF2B5EF4-FFF2-40B4-BE49-F238E27FC236}">
                <a16:creationId xmlns:a16="http://schemas.microsoft.com/office/drawing/2014/main" id="{84AEC1EE-146D-5C91-ABDA-3DBDDFA4E14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08050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84EFFA-4B0F-6141-8B0A-BD6EE2C8BC57}"/>
              </a:ext>
            </a:extLst>
          </p:cNvPr>
          <p:cNvSpPr>
            <a:spLocks noGrp="1"/>
          </p:cNvSpPr>
          <p:nvPr>
            <p:ph idx="1"/>
          </p:nvPr>
        </p:nvSpPr>
        <p:spPr/>
        <p:txBody>
          <a:bodyPr vert="horz" lIns="91440" tIns="45720" rIns="91440" bIns="45720" rtlCol="0" anchor="t">
            <a:normAutofit/>
          </a:bodyPr>
          <a:lstStyle/>
          <a:p>
            <a:pPr marL="0" indent="0">
              <a:buNone/>
            </a:pPr>
            <a:r>
              <a:rPr lang="en-US" sz="3000">
                <a:ea typeface="+mn-lt"/>
                <a:cs typeface="+mn-lt"/>
              </a:rPr>
              <a:t>In this analysis, we identified variables that contribute to variation in trust among schools in New York State are.</a:t>
            </a:r>
            <a:endParaRPr lang="en-US">
              <a:ea typeface="+mn-lt"/>
            </a:endParaRPr>
          </a:p>
          <a:p>
            <a:pPr>
              <a:buFont typeface="Arial"/>
              <a:buChar char="•"/>
            </a:pPr>
            <a:r>
              <a:rPr lang="en-US" sz="2000">
                <a:cs typeface="Arial"/>
              </a:rPr>
              <a:t>Rigorous Instruction</a:t>
            </a:r>
          </a:p>
          <a:p>
            <a:pPr>
              <a:buFont typeface="Arial"/>
              <a:buChar char="•"/>
            </a:pPr>
            <a:r>
              <a:rPr lang="en-US" sz="2000">
                <a:cs typeface="Arial"/>
              </a:rPr>
              <a:t>Collaborative Teaching </a:t>
            </a:r>
          </a:p>
          <a:p>
            <a:pPr>
              <a:buFont typeface="Arial"/>
              <a:buChar char="•"/>
            </a:pPr>
            <a:r>
              <a:rPr lang="en-US" sz="2000">
                <a:cs typeface="Arial"/>
              </a:rPr>
              <a:t>Supportive Environment</a:t>
            </a:r>
          </a:p>
          <a:p>
            <a:pPr>
              <a:buFont typeface="Arial"/>
              <a:buChar char="•"/>
            </a:pPr>
            <a:r>
              <a:rPr lang="en-US" sz="2000">
                <a:cs typeface="Arial"/>
              </a:rPr>
              <a:t>Economic Need Index</a:t>
            </a:r>
          </a:p>
          <a:p>
            <a:pPr>
              <a:buFont typeface="Arial"/>
              <a:buChar char="•"/>
            </a:pPr>
            <a:r>
              <a:rPr lang="en-US" sz="2000">
                <a:cs typeface="Arial"/>
              </a:rPr>
              <a:t>Percent of teachers with 3 plus </a:t>
            </a:r>
            <a:r>
              <a:rPr lang="en-US" sz="2000" err="1">
                <a:cs typeface="Arial"/>
              </a:rPr>
              <a:t>yrs</a:t>
            </a:r>
            <a:r>
              <a:rPr lang="en-US" sz="2000">
                <a:cs typeface="Arial"/>
              </a:rPr>
              <a:t> of exp</a:t>
            </a:r>
          </a:p>
          <a:p>
            <a:pPr>
              <a:buFont typeface="Arial"/>
              <a:buChar char="•"/>
            </a:pPr>
            <a:r>
              <a:rPr lang="en-US" sz="2000">
                <a:cs typeface="Arial"/>
              </a:rPr>
              <a:t>Strong Family-Community ties (Categorical)</a:t>
            </a:r>
          </a:p>
          <a:p>
            <a:pPr marL="0" indent="0">
              <a:buNone/>
            </a:pPr>
            <a:endParaRPr lang="en-US" i="1"/>
          </a:p>
        </p:txBody>
      </p:sp>
      <p:sp>
        <p:nvSpPr>
          <p:cNvPr id="3" name="Title 2">
            <a:extLst>
              <a:ext uri="{FF2B5EF4-FFF2-40B4-BE49-F238E27FC236}">
                <a16:creationId xmlns:a16="http://schemas.microsoft.com/office/drawing/2014/main" id="{E4B0DD32-21A1-0509-B251-19C26969C51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301158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pPr>
              <a:lnSpc>
                <a:spcPct val="150000"/>
              </a:lnSpc>
            </a:pPr>
            <a:r>
              <a:rPr lang="en-IN" sz="2800"/>
              <a:t>Introduction		</a:t>
            </a:r>
          </a:p>
          <a:p>
            <a:pPr>
              <a:lnSpc>
                <a:spcPct val="150000"/>
              </a:lnSpc>
            </a:pPr>
            <a:r>
              <a:rPr lang="en-IN" sz="2800"/>
              <a:t>Variables Involved		</a:t>
            </a:r>
          </a:p>
          <a:p>
            <a:pPr>
              <a:lnSpc>
                <a:spcPct val="150000"/>
              </a:lnSpc>
            </a:pPr>
            <a:r>
              <a:rPr lang="en-IN" sz="2800">
                <a:cs typeface="Arial"/>
              </a:rPr>
              <a:t>Discussion on</a:t>
            </a:r>
            <a:r>
              <a:rPr lang="en-IN">
                <a:cs typeface="Arial"/>
              </a:rPr>
              <a:t> Questions</a:t>
            </a:r>
            <a:endParaRPr lang="en-IN" sz="2800"/>
          </a:p>
          <a:p>
            <a:pPr>
              <a:lnSpc>
                <a:spcPct val="150000"/>
              </a:lnSpc>
            </a:pPr>
            <a:r>
              <a:rPr lang="en-IN" sz="2800">
                <a:cs typeface="Arial"/>
              </a:rPr>
              <a:t>Findings</a:t>
            </a:r>
            <a:r>
              <a:rPr lang="en-IN">
                <a:cs typeface="Arial"/>
              </a:rPr>
              <a:t> &amp; Analysis</a:t>
            </a:r>
            <a:endParaRPr lang="en-IN" sz="2800"/>
          </a:p>
          <a:p>
            <a:pPr>
              <a:lnSpc>
                <a:spcPct val="150000"/>
              </a:lnSpc>
            </a:pPr>
            <a:r>
              <a:rPr lang="en-IN" sz="2800"/>
              <a:t>Conclusion</a:t>
            </a:r>
          </a:p>
          <a:p>
            <a:endParaRPr lang="en-US"/>
          </a:p>
        </p:txBody>
      </p:sp>
      <p:sp>
        <p:nvSpPr>
          <p:cNvPr id="3" name="Title 2"/>
          <p:cNvSpPr>
            <a:spLocks noGrp="1"/>
          </p:cNvSpPr>
          <p:nvPr>
            <p:ph type="title"/>
          </p:nvPr>
        </p:nvSpPr>
        <p:spPr/>
        <p:txBody>
          <a:bodyPr/>
          <a:lstStyle/>
          <a:p>
            <a:r>
              <a:rPr lang="en-IN" b="1"/>
              <a:t>Agenda</a:t>
            </a:r>
            <a:endParaRPr lang="en-US"/>
          </a:p>
        </p:txBody>
      </p:sp>
    </p:spTree>
    <p:extLst>
      <p:ext uri="{BB962C8B-B14F-4D97-AF65-F5344CB8AC3E}">
        <p14:creationId xmlns:p14="http://schemas.microsoft.com/office/powerpoint/2010/main" val="397412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396BD5C-B63D-17AA-CE06-DFBF1E015490}"/>
              </a:ext>
            </a:extLst>
          </p:cNvPr>
          <p:cNvPicPr>
            <a:picLocks noGrp="1" noChangeAspect="1"/>
          </p:cNvPicPr>
          <p:nvPr>
            <p:ph idx="1"/>
          </p:nvPr>
        </p:nvPicPr>
        <p:blipFill>
          <a:blip r:embed="rId2"/>
          <a:stretch>
            <a:fillRect/>
          </a:stretch>
        </p:blipFill>
        <p:spPr>
          <a:xfrm>
            <a:off x="1437640" y="1371600"/>
            <a:ext cx="5887720" cy="4648200"/>
          </a:xfrm>
        </p:spPr>
      </p:pic>
      <p:sp>
        <p:nvSpPr>
          <p:cNvPr id="3" name="Title 2">
            <a:extLst>
              <a:ext uri="{FF2B5EF4-FFF2-40B4-BE49-F238E27FC236}">
                <a16:creationId xmlns:a16="http://schemas.microsoft.com/office/drawing/2014/main" id="{F5FC6908-07BA-54A7-09B5-2A83FE85965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08394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8B9DB6-72BF-280A-FE72-629EF3ECAF38}"/>
              </a:ext>
            </a:extLst>
          </p:cNvPr>
          <p:cNvSpPr>
            <a:spLocks noGrp="1"/>
          </p:cNvSpPr>
          <p:nvPr>
            <p:ph idx="1"/>
          </p:nvPr>
        </p:nvSpPr>
        <p:spPr/>
        <p:txBody>
          <a:bodyPr vert="horz" lIns="91440" tIns="45720" rIns="91440" bIns="45720" rtlCol="0" anchor="t">
            <a:normAutofit/>
          </a:bodyPr>
          <a:lstStyle/>
          <a:p>
            <a:r>
              <a:rPr lang="en-US">
                <a:cs typeface="Arial"/>
              </a:rPr>
              <a:t>The model is statistically significant and explains a significant amount of variability in the </a:t>
            </a:r>
            <a:r>
              <a:rPr lang="en-US" b="1" i="1">
                <a:cs typeface="Arial"/>
              </a:rPr>
              <a:t>Trust</a:t>
            </a:r>
            <a:r>
              <a:rPr lang="en-US">
                <a:cs typeface="Arial"/>
              </a:rPr>
              <a:t>.</a:t>
            </a:r>
          </a:p>
          <a:p>
            <a:r>
              <a:rPr lang="en-US">
                <a:cs typeface="Arial"/>
              </a:rPr>
              <a:t>The model explains approximately 81.02% of the variance in the dependent variable "Trust - Percent Positive" based on the independent variables included in the model. </a:t>
            </a:r>
          </a:p>
        </p:txBody>
      </p:sp>
      <p:sp>
        <p:nvSpPr>
          <p:cNvPr id="3" name="Title 2">
            <a:extLst>
              <a:ext uri="{FF2B5EF4-FFF2-40B4-BE49-F238E27FC236}">
                <a16:creationId xmlns:a16="http://schemas.microsoft.com/office/drawing/2014/main" id="{CA0F7761-59FA-A5B9-8DAE-1E981AA64AC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50064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F70F8AA7-2489-1247-8BB0-047F052B1016}"/>
              </a:ext>
            </a:extLst>
          </p:cNvPr>
          <p:cNvPicPr>
            <a:picLocks noGrp="1" noChangeAspect="1"/>
          </p:cNvPicPr>
          <p:nvPr>
            <p:ph idx="1"/>
          </p:nvPr>
        </p:nvPicPr>
        <p:blipFill>
          <a:blip r:embed="rId2"/>
          <a:stretch>
            <a:fillRect/>
          </a:stretch>
        </p:blipFill>
        <p:spPr>
          <a:xfrm>
            <a:off x="457200" y="1574592"/>
            <a:ext cx="8079509" cy="4115216"/>
          </a:xfrm>
        </p:spPr>
      </p:pic>
      <p:sp>
        <p:nvSpPr>
          <p:cNvPr id="3" name="Title 2">
            <a:extLst>
              <a:ext uri="{FF2B5EF4-FFF2-40B4-BE49-F238E27FC236}">
                <a16:creationId xmlns:a16="http://schemas.microsoft.com/office/drawing/2014/main" id="{7C5A9B97-DFAD-F17B-C993-D317D2068DC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659057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E91DA1-8C7F-44C6-05DF-5D14E46D5FE5}"/>
              </a:ext>
            </a:extLst>
          </p:cNvPr>
          <p:cNvSpPr>
            <a:spLocks noGrp="1"/>
          </p:cNvSpPr>
          <p:nvPr>
            <p:ph idx="1"/>
          </p:nvPr>
        </p:nvSpPr>
        <p:spPr/>
        <p:txBody>
          <a:bodyPr vert="horz" lIns="91440" tIns="45720" rIns="91440" bIns="45720" rtlCol="0" anchor="t">
            <a:normAutofit/>
          </a:bodyPr>
          <a:lstStyle/>
          <a:p>
            <a:pPr marL="0" indent="0">
              <a:buNone/>
            </a:pPr>
            <a:endParaRPr lang="en-US">
              <a:ea typeface="+mn-lt"/>
              <a:cs typeface="+mn-lt"/>
            </a:endParaRPr>
          </a:p>
          <a:p>
            <a:r>
              <a:rPr lang="en-US">
                <a:ea typeface="+mn-lt"/>
                <a:cs typeface="+mn-lt"/>
              </a:rPr>
              <a:t>Based on the standardized estimates, Collaborative Teaching is the highest predictor of trust among schools in New York State.</a:t>
            </a:r>
            <a:endParaRPr lang="en-US">
              <a:cs typeface="Arial"/>
            </a:endParaRPr>
          </a:p>
          <a:p>
            <a:pPr marL="0" indent="0">
              <a:buNone/>
            </a:pPr>
            <a:r>
              <a:rPr lang="en-US" b="1" u="sng">
                <a:cs typeface="Arial"/>
              </a:rPr>
              <a:t>Assumptions:</a:t>
            </a:r>
            <a:endParaRPr lang="en-US">
              <a:cs typeface="Arial"/>
            </a:endParaRPr>
          </a:p>
          <a:p>
            <a:r>
              <a:rPr lang="en-US">
                <a:cs typeface="Arial"/>
              </a:rPr>
              <a:t>The Residuals are normally Distributed.</a:t>
            </a:r>
          </a:p>
          <a:p>
            <a:r>
              <a:rPr lang="en-US">
                <a:cs typeface="Arial"/>
              </a:rPr>
              <a:t>The Residuals are homoscedastic.</a:t>
            </a:r>
          </a:p>
          <a:p>
            <a:r>
              <a:rPr lang="en-US">
                <a:cs typeface="Arial"/>
              </a:rPr>
              <a:t>There is no autocorrelation, as it is not a time series Data</a:t>
            </a:r>
          </a:p>
          <a:p>
            <a:endParaRPr lang="en-US">
              <a:cs typeface="Arial"/>
            </a:endParaRPr>
          </a:p>
          <a:p>
            <a:endParaRPr lang="en-US">
              <a:cs typeface="Arial"/>
            </a:endParaRPr>
          </a:p>
          <a:p>
            <a:endParaRPr lang="en-US">
              <a:cs typeface="Arial"/>
            </a:endParaRPr>
          </a:p>
        </p:txBody>
      </p:sp>
      <p:sp>
        <p:nvSpPr>
          <p:cNvPr id="3" name="Title 2">
            <a:extLst>
              <a:ext uri="{FF2B5EF4-FFF2-40B4-BE49-F238E27FC236}">
                <a16:creationId xmlns:a16="http://schemas.microsoft.com/office/drawing/2014/main" id="{201B977A-4349-6B56-5EDC-A6337F4FD93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114751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791C44-BB10-C1CC-5510-C0D671C7C7B9}"/>
              </a:ext>
            </a:extLst>
          </p:cNvPr>
          <p:cNvSpPr>
            <a:spLocks noGrp="1"/>
          </p:cNvSpPr>
          <p:nvPr>
            <p:ph idx="1"/>
          </p:nvPr>
        </p:nvSpPr>
        <p:spPr/>
        <p:txBody>
          <a:bodyPr vert="horz" lIns="91440" tIns="45720" rIns="91440" bIns="45720" rtlCol="0" anchor="t">
            <a:normAutofit/>
          </a:bodyPr>
          <a:lstStyle/>
          <a:p>
            <a:pPr marL="0" indent="0">
              <a:buNone/>
            </a:pPr>
            <a:endParaRPr lang="en-US"/>
          </a:p>
          <a:p>
            <a:pPr marL="0" indent="0">
              <a:buNone/>
            </a:pPr>
            <a:r>
              <a:rPr lang="en-US">
                <a:cs typeface="Arial"/>
              </a:rPr>
              <a:t>To improve trust in schools in New York State, we recommend improving collaborative teaching and the supportive environment of schools. Other factors, such as rigorous instruction, economic need index, and experienced teachers, also have an impact on trust, but to a lesser degree.</a:t>
            </a:r>
          </a:p>
          <a:p>
            <a:endParaRPr lang="en-US"/>
          </a:p>
          <a:p>
            <a:endParaRPr lang="en-US"/>
          </a:p>
        </p:txBody>
      </p:sp>
      <p:sp>
        <p:nvSpPr>
          <p:cNvPr id="3" name="Title 2">
            <a:extLst>
              <a:ext uri="{FF2B5EF4-FFF2-40B4-BE49-F238E27FC236}">
                <a16:creationId xmlns:a16="http://schemas.microsoft.com/office/drawing/2014/main" id="{A1B7D85E-D9B6-DD4E-AC43-6F493CAE90C0}"/>
              </a:ext>
            </a:extLst>
          </p:cNvPr>
          <p:cNvSpPr>
            <a:spLocks noGrp="1"/>
          </p:cNvSpPr>
          <p:nvPr>
            <p:ph type="title"/>
          </p:nvPr>
        </p:nvSpPr>
        <p:spPr/>
        <p:txBody>
          <a:bodyPr>
            <a:normAutofit/>
          </a:bodyPr>
          <a:lstStyle/>
          <a:p>
            <a:r>
              <a:rPr lang="en-US" b="0">
                <a:ea typeface="Roboto Slab"/>
                <a:cs typeface="Arial"/>
              </a:rPr>
              <a:t>Conclusion</a:t>
            </a:r>
            <a:endParaRPr lang="en-US">
              <a:ea typeface="Roboto Slab"/>
              <a:cs typeface="Arial"/>
            </a:endParaRPr>
          </a:p>
        </p:txBody>
      </p:sp>
    </p:spTree>
    <p:extLst>
      <p:ext uri="{BB962C8B-B14F-4D97-AF65-F5344CB8AC3E}">
        <p14:creationId xmlns:p14="http://schemas.microsoft.com/office/powerpoint/2010/main" val="2376358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ED30B6-CFA1-CB8E-B87C-1162FB2A59AE}"/>
              </a:ext>
            </a:extLst>
          </p:cNvPr>
          <p:cNvSpPr>
            <a:spLocks noGrp="1"/>
          </p:cNvSpPr>
          <p:nvPr>
            <p:ph idx="1"/>
          </p:nvPr>
        </p:nvSpPr>
        <p:spPr/>
        <p:txBody>
          <a:bodyPr vert="horz" lIns="91440" tIns="45720" rIns="91440" bIns="45720" rtlCol="0" anchor="t">
            <a:normAutofit/>
          </a:bodyPr>
          <a:lstStyle/>
          <a:p>
            <a:pPr marL="0" indent="0">
              <a:buNone/>
            </a:pPr>
            <a:r>
              <a:rPr lang="en-IN" sz="3600">
                <a:cs typeface="Arial"/>
              </a:rPr>
              <a:t>Question:</a:t>
            </a:r>
            <a:endParaRPr lang="en-US"/>
          </a:p>
          <a:p>
            <a:pPr marL="0" indent="0">
              <a:buNone/>
            </a:pPr>
            <a:r>
              <a:rPr lang="en-IN" sz="3600">
                <a:cs typeface="Arial"/>
              </a:rPr>
              <a:t>Does Years of Principal at the same school moderate the relationship between Supportive Environment and Effective School Leadership?</a:t>
            </a:r>
            <a:endParaRPr lang="en-US"/>
          </a:p>
          <a:p>
            <a:endParaRPr lang="en-IN"/>
          </a:p>
        </p:txBody>
      </p:sp>
      <p:sp>
        <p:nvSpPr>
          <p:cNvPr id="3" name="Title 2">
            <a:extLst>
              <a:ext uri="{FF2B5EF4-FFF2-40B4-BE49-F238E27FC236}">
                <a16:creationId xmlns:a16="http://schemas.microsoft.com/office/drawing/2014/main" id="{00481D37-C815-149E-871E-B4F2E8D18223}"/>
              </a:ext>
            </a:extLst>
          </p:cNvPr>
          <p:cNvSpPr>
            <a:spLocks noGrp="1"/>
          </p:cNvSpPr>
          <p:nvPr>
            <p:ph type="title"/>
          </p:nvPr>
        </p:nvSpPr>
        <p:spPr>
          <a:xfrm>
            <a:off x="353718" y="77141"/>
            <a:ext cx="7543800" cy="1066800"/>
          </a:xfrm>
        </p:spPr>
        <p:txBody>
          <a:bodyPr>
            <a:normAutofit/>
          </a:bodyPr>
          <a:lstStyle/>
          <a:p>
            <a:endParaRPr lang="en-IN" b="0"/>
          </a:p>
        </p:txBody>
      </p:sp>
    </p:spTree>
    <p:extLst>
      <p:ext uri="{BB962C8B-B14F-4D97-AF65-F5344CB8AC3E}">
        <p14:creationId xmlns:p14="http://schemas.microsoft.com/office/powerpoint/2010/main" val="1935301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3D0116-723D-B5C7-F29E-BE3B63D6F4EF}"/>
              </a:ext>
            </a:extLst>
          </p:cNvPr>
          <p:cNvSpPr>
            <a:spLocks noGrp="1"/>
          </p:cNvSpPr>
          <p:nvPr>
            <p:ph type="title"/>
          </p:nvPr>
        </p:nvSpPr>
        <p:spPr/>
        <p:txBody>
          <a:bodyPr/>
          <a:lstStyle/>
          <a:p>
            <a:r>
              <a:rPr lang="en-US">
                <a:ea typeface="Roboto Slab"/>
                <a:cs typeface="Arial"/>
              </a:rPr>
              <a:t>Logical Diagram</a:t>
            </a:r>
            <a:endParaRPr lang="en-US"/>
          </a:p>
        </p:txBody>
      </p:sp>
      <p:pic>
        <p:nvPicPr>
          <p:cNvPr id="7" name="Picture 7" descr="Box and whisker chart&#10;&#10;Description automatically generated">
            <a:extLst>
              <a:ext uri="{FF2B5EF4-FFF2-40B4-BE49-F238E27FC236}">
                <a16:creationId xmlns:a16="http://schemas.microsoft.com/office/drawing/2014/main" id="{D045AF90-6DA7-5DF6-6727-0059A3EC355B}"/>
              </a:ext>
            </a:extLst>
          </p:cNvPr>
          <p:cNvPicPr>
            <a:picLocks noGrp="1" noChangeAspect="1"/>
          </p:cNvPicPr>
          <p:nvPr>
            <p:ph idx="1"/>
          </p:nvPr>
        </p:nvPicPr>
        <p:blipFill>
          <a:blip r:embed="rId2"/>
          <a:stretch>
            <a:fillRect/>
          </a:stretch>
        </p:blipFill>
        <p:spPr>
          <a:xfrm>
            <a:off x="928393" y="2257836"/>
            <a:ext cx="7291916" cy="2414763"/>
          </a:xfrm>
        </p:spPr>
      </p:pic>
    </p:spTree>
    <p:extLst>
      <p:ext uri="{BB962C8B-B14F-4D97-AF65-F5344CB8AC3E}">
        <p14:creationId xmlns:p14="http://schemas.microsoft.com/office/powerpoint/2010/main" val="307672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9134C3-9CA5-35B3-FA0E-0146CE73AD40}"/>
              </a:ext>
            </a:extLst>
          </p:cNvPr>
          <p:cNvSpPr>
            <a:spLocks noGrp="1"/>
          </p:cNvSpPr>
          <p:nvPr>
            <p:ph idx="1"/>
          </p:nvPr>
        </p:nvSpPr>
        <p:spPr/>
        <p:txBody>
          <a:bodyPr vert="horz" lIns="91440" tIns="45720" rIns="91440" bIns="45720" rtlCol="0" anchor="t">
            <a:normAutofit/>
          </a:bodyPr>
          <a:lstStyle/>
          <a:p>
            <a:endParaRPr lang="en-US"/>
          </a:p>
          <a:p>
            <a:endParaRPr lang="en-US"/>
          </a:p>
          <a:p>
            <a:endParaRPr lang="en-US"/>
          </a:p>
          <a:p>
            <a:endParaRPr lang="en-US"/>
          </a:p>
          <a:p>
            <a:endParaRPr lang="en-US"/>
          </a:p>
          <a:p>
            <a:endParaRPr lang="en-US"/>
          </a:p>
        </p:txBody>
      </p:sp>
      <p:sp>
        <p:nvSpPr>
          <p:cNvPr id="3" name="Title 2">
            <a:extLst>
              <a:ext uri="{FF2B5EF4-FFF2-40B4-BE49-F238E27FC236}">
                <a16:creationId xmlns:a16="http://schemas.microsoft.com/office/drawing/2014/main" id="{91DB66DC-5F87-05A8-0570-36A020F8CD5C}"/>
              </a:ext>
            </a:extLst>
          </p:cNvPr>
          <p:cNvSpPr>
            <a:spLocks noGrp="1"/>
          </p:cNvSpPr>
          <p:nvPr>
            <p:ph type="title"/>
          </p:nvPr>
        </p:nvSpPr>
        <p:spPr>
          <a:xfrm>
            <a:off x="278459" y="124178"/>
            <a:ext cx="7543800" cy="1066800"/>
          </a:xfrm>
        </p:spPr>
        <p:txBody>
          <a:bodyPr/>
          <a:lstStyle/>
          <a:p>
            <a:r>
              <a:rPr lang="en-US">
                <a:ea typeface="Roboto Slab"/>
                <a:cs typeface="Arial"/>
              </a:rPr>
              <a:t>Individual Effect</a:t>
            </a:r>
            <a:endParaRPr lang="en-US"/>
          </a:p>
        </p:txBody>
      </p:sp>
      <p:sp>
        <p:nvSpPr>
          <p:cNvPr id="5" name="TextBox 4">
            <a:extLst>
              <a:ext uri="{FF2B5EF4-FFF2-40B4-BE49-F238E27FC236}">
                <a16:creationId xmlns:a16="http://schemas.microsoft.com/office/drawing/2014/main" id="{2CA8EFAE-0BC9-7E25-6503-17B6E43607C9}"/>
              </a:ext>
            </a:extLst>
          </p:cNvPr>
          <p:cNvSpPr txBox="1"/>
          <p:nvPr/>
        </p:nvSpPr>
        <p:spPr>
          <a:xfrm>
            <a:off x="2328333" y="2998611"/>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4" name="Picture 5" descr="Table&#10;&#10;Description automatically generated">
            <a:extLst>
              <a:ext uri="{FF2B5EF4-FFF2-40B4-BE49-F238E27FC236}">
                <a16:creationId xmlns:a16="http://schemas.microsoft.com/office/drawing/2014/main" id="{8B55DA52-F518-70CB-60B4-61304EB2E90D}"/>
              </a:ext>
            </a:extLst>
          </p:cNvPr>
          <p:cNvPicPr>
            <a:picLocks noChangeAspect="1"/>
          </p:cNvPicPr>
          <p:nvPr/>
        </p:nvPicPr>
        <p:blipFill>
          <a:blip r:embed="rId2"/>
          <a:stretch>
            <a:fillRect/>
          </a:stretch>
        </p:blipFill>
        <p:spPr>
          <a:xfrm>
            <a:off x="1206030" y="1788224"/>
            <a:ext cx="6336828" cy="3535550"/>
          </a:xfrm>
          <a:prstGeom prst="rect">
            <a:avLst/>
          </a:prstGeom>
        </p:spPr>
      </p:pic>
    </p:spTree>
    <p:extLst>
      <p:ext uri="{BB962C8B-B14F-4D97-AF65-F5344CB8AC3E}">
        <p14:creationId xmlns:p14="http://schemas.microsoft.com/office/powerpoint/2010/main" val="154965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E47964-831F-683A-B72A-7534C705C8DE}"/>
              </a:ext>
            </a:extLst>
          </p:cNvPr>
          <p:cNvSpPr>
            <a:spLocks noGrp="1"/>
          </p:cNvSpPr>
          <p:nvPr>
            <p:ph type="title"/>
          </p:nvPr>
        </p:nvSpPr>
        <p:spPr/>
        <p:txBody>
          <a:bodyPr/>
          <a:lstStyle/>
          <a:p>
            <a:r>
              <a:rPr lang="en-US">
                <a:ea typeface="Roboto Slab"/>
                <a:cs typeface="Arial"/>
              </a:rPr>
              <a:t>Moderation Effect</a:t>
            </a:r>
            <a:endParaRPr lang="en-US"/>
          </a:p>
        </p:txBody>
      </p:sp>
      <p:pic>
        <p:nvPicPr>
          <p:cNvPr id="6" name="Picture 6" descr="Table&#10;&#10;Description automatically generated">
            <a:extLst>
              <a:ext uri="{FF2B5EF4-FFF2-40B4-BE49-F238E27FC236}">
                <a16:creationId xmlns:a16="http://schemas.microsoft.com/office/drawing/2014/main" id="{3266C07E-4512-825B-26A1-0E53E1335BB5}"/>
              </a:ext>
            </a:extLst>
          </p:cNvPr>
          <p:cNvPicPr>
            <a:picLocks noGrp="1" noChangeAspect="1"/>
          </p:cNvPicPr>
          <p:nvPr>
            <p:ph idx="1"/>
          </p:nvPr>
        </p:nvPicPr>
        <p:blipFill>
          <a:blip r:embed="rId2"/>
          <a:stretch>
            <a:fillRect/>
          </a:stretch>
        </p:blipFill>
        <p:spPr>
          <a:xfrm>
            <a:off x="2044860" y="1371600"/>
            <a:ext cx="5200094" cy="4648200"/>
          </a:xfrm>
        </p:spPr>
      </p:pic>
    </p:spTree>
    <p:extLst>
      <p:ext uri="{BB962C8B-B14F-4D97-AF65-F5344CB8AC3E}">
        <p14:creationId xmlns:p14="http://schemas.microsoft.com/office/powerpoint/2010/main" val="3430419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BA7555-6C00-4047-E49C-C5FA82C9A58F}"/>
              </a:ext>
            </a:extLst>
          </p:cNvPr>
          <p:cNvSpPr>
            <a:spLocks noGrp="1"/>
          </p:cNvSpPr>
          <p:nvPr>
            <p:ph idx="1"/>
          </p:nvPr>
        </p:nvSpPr>
        <p:spPr/>
        <p:txBody>
          <a:bodyPr vert="horz" lIns="91440" tIns="45720" rIns="91440" bIns="45720" rtlCol="0" anchor="t">
            <a:normAutofit lnSpcReduction="10000"/>
          </a:bodyPr>
          <a:lstStyle/>
          <a:p>
            <a:r>
              <a:rPr lang="en-US">
                <a:cs typeface="Arial"/>
              </a:rPr>
              <a:t>Supportive Environment in a school can tell us how Effective the School Leadership can be.</a:t>
            </a:r>
          </a:p>
          <a:p>
            <a:pPr marL="0" indent="0">
              <a:buNone/>
            </a:pPr>
            <a:endParaRPr lang="en-US">
              <a:cs typeface="Arial"/>
            </a:endParaRPr>
          </a:p>
          <a:p>
            <a:r>
              <a:rPr lang="en-US">
                <a:cs typeface="Arial"/>
              </a:rPr>
              <a:t>So, the effect of school leadership is being dampened by this moderator, though there is a good percent of supportive environment.</a:t>
            </a:r>
            <a:endParaRPr lang="en-US"/>
          </a:p>
          <a:p>
            <a:endParaRPr lang="en-US"/>
          </a:p>
          <a:p>
            <a:r>
              <a:rPr lang="en-US">
                <a:cs typeface="Arial"/>
              </a:rPr>
              <a:t>So, the analysis suggests that there should not be constant Principal in a school for a better Leadership.</a:t>
            </a:r>
            <a:endParaRPr lang="en-US"/>
          </a:p>
          <a:p>
            <a:endParaRPr lang="en-US"/>
          </a:p>
        </p:txBody>
      </p:sp>
      <p:sp>
        <p:nvSpPr>
          <p:cNvPr id="3" name="Title 2">
            <a:extLst>
              <a:ext uri="{FF2B5EF4-FFF2-40B4-BE49-F238E27FC236}">
                <a16:creationId xmlns:a16="http://schemas.microsoft.com/office/drawing/2014/main" id="{4533DF69-9189-AD21-5125-0F0291C273DA}"/>
              </a:ext>
            </a:extLst>
          </p:cNvPr>
          <p:cNvSpPr>
            <a:spLocks noGrp="1"/>
          </p:cNvSpPr>
          <p:nvPr>
            <p:ph type="title"/>
          </p:nvPr>
        </p:nvSpPr>
        <p:spPr/>
        <p:txBody>
          <a:bodyPr/>
          <a:lstStyle/>
          <a:p>
            <a:r>
              <a:rPr lang="en-US">
                <a:ea typeface="Roboto Slab"/>
                <a:cs typeface="Arial"/>
              </a:rPr>
              <a:t>Analysis</a:t>
            </a:r>
            <a:endParaRPr lang="en-US"/>
          </a:p>
        </p:txBody>
      </p:sp>
    </p:spTree>
    <p:extLst>
      <p:ext uri="{BB962C8B-B14F-4D97-AF65-F5344CB8AC3E}">
        <p14:creationId xmlns:p14="http://schemas.microsoft.com/office/powerpoint/2010/main" val="3742423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D202E3-AD6E-D9FD-92DE-176199B8C912}"/>
              </a:ext>
            </a:extLst>
          </p:cNvPr>
          <p:cNvSpPr>
            <a:spLocks noGrp="1"/>
          </p:cNvSpPr>
          <p:nvPr>
            <p:ph idx="1"/>
          </p:nvPr>
        </p:nvSpPr>
        <p:spPr/>
        <p:txBody>
          <a:bodyPr>
            <a:normAutofit/>
          </a:bodyPr>
          <a:lstStyle/>
          <a:p>
            <a:r>
              <a:rPr lang="en-IN" dirty="0">
                <a:latin typeface="+mj-lt"/>
              </a:rPr>
              <a:t>Analysis on a New York School Quality Dataset. </a:t>
            </a:r>
            <a:r>
              <a:rPr lang="en-US" b="0" i="0" dirty="0">
                <a:solidFill>
                  <a:srgbClr val="374151"/>
                </a:solidFill>
                <a:effectLst/>
                <a:latin typeface="+mj-lt"/>
              </a:rPr>
              <a:t>The dataset includes information on over 450 public schools in New York City.</a:t>
            </a:r>
          </a:p>
          <a:p>
            <a:r>
              <a:rPr lang="en-US" b="0" i="0" dirty="0">
                <a:effectLst/>
                <a:latin typeface="+mj-lt"/>
              </a:rPr>
              <a:t>Analyzing this dataset can provide valuable insights into the factors that contribute to the success of public schools.</a:t>
            </a:r>
          </a:p>
          <a:p>
            <a:r>
              <a:rPr lang="en-US" b="0" i="0" dirty="0">
                <a:solidFill>
                  <a:srgbClr val="374151"/>
                </a:solidFill>
                <a:effectLst/>
                <a:latin typeface="+mj-lt"/>
              </a:rPr>
              <a:t>We </a:t>
            </a:r>
            <a:r>
              <a:rPr lang="en-US" dirty="0">
                <a:solidFill>
                  <a:srgbClr val="374151"/>
                </a:solidFill>
                <a:latin typeface="+mj-lt"/>
              </a:rPr>
              <a:t>analyzed the dataset to </a:t>
            </a:r>
            <a:r>
              <a:rPr lang="en-US" b="0" i="0" dirty="0">
                <a:solidFill>
                  <a:srgbClr val="374151"/>
                </a:solidFill>
                <a:effectLst/>
                <a:latin typeface="+mj-lt"/>
              </a:rPr>
              <a:t>gain a deeper understanding of the factors </a:t>
            </a:r>
            <a:r>
              <a:rPr lang="en-US" b="0" i="0">
                <a:solidFill>
                  <a:srgbClr val="374151"/>
                </a:solidFill>
                <a:effectLst/>
                <a:latin typeface="+mj-lt"/>
              </a:rPr>
              <a:t>that effects </a:t>
            </a:r>
            <a:r>
              <a:rPr lang="en-US" b="0" i="0" dirty="0">
                <a:solidFill>
                  <a:srgbClr val="374151"/>
                </a:solidFill>
                <a:effectLst/>
                <a:latin typeface="+mj-lt"/>
              </a:rPr>
              <a:t>Leadership, Quality of Curriculum, Student Achievement Rate etc.</a:t>
            </a:r>
          </a:p>
          <a:p>
            <a:endParaRPr lang="en-IN" dirty="0"/>
          </a:p>
        </p:txBody>
      </p:sp>
      <p:sp>
        <p:nvSpPr>
          <p:cNvPr id="3" name="Title 2">
            <a:extLst>
              <a:ext uri="{FF2B5EF4-FFF2-40B4-BE49-F238E27FC236}">
                <a16:creationId xmlns:a16="http://schemas.microsoft.com/office/drawing/2014/main" id="{8BB3C99A-371B-C218-8AFB-E0742BAEE641}"/>
              </a:ext>
            </a:extLst>
          </p:cNvPr>
          <p:cNvSpPr>
            <a:spLocks noGrp="1"/>
          </p:cNvSpPr>
          <p:nvPr>
            <p:ph type="title"/>
          </p:nvPr>
        </p:nvSpPr>
        <p:spPr/>
        <p:txBody>
          <a:bodyPr/>
          <a:lstStyle/>
          <a:p>
            <a:r>
              <a:rPr lang="en-IN"/>
              <a:t>Introduction</a:t>
            </a:r>
          </a:p>
        </p:txBody>
      </p:sp>
    </p:spTree>
    <p:extLst>
      <p:ext uri="{BB962C8B-B14F-4D97-AF65-F5344CB8AC3E}">
        <p14:creationId xmlns:p14="http://schemas.microsoft.com/office/powerpoint/2010/main" val="4141702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FE32CF-6F1B-2EA3-2D44-4E57C1D1834D}"/>
              </a:ext>
            </a:extLst>
          </p:cNvPr>
          <p:cNvSpPr>
            <a:spLocks noGrp="1"/>
          </p:cNvSpPr>
          <p:nvPr>
            <p:ph idx="1"/>
          </p:nvPr>
        </p:nvSpPr>
        <p:spPr/>
        <p:txBody>
          <a:bodyPr vert="horz" lIns="91440" tIns="45720" rIns="91440" bIns="45720" rtlCol="0" anchor="t">
            <a:normAutofit/>
          </a:bodyPr>
          <a:lstStyle/>
          <a:p>
            <a:r>
              <a:rPr lang="en-IN">
                <a:ea typeface="+mn-lt"/>
                <a:cs typeface="+mn-lt"/>
              </a:rPr>
              <a:t>https://catalog.data.gov/dataset/2014-2015-school-quality-reports-results-for-high-schools</a:t>
            </a:r>
          </a:p>
          <a:p>
            <a:endParaRPr lang="en-IN"/>
          </a:p>
        </p:txBody>
      </p:sp>
      <p:sp>
        <p:nvSpPr>
          <p:cNvPr id="3" name="Title 2">
            <a:extLst>
              <a:ext uri="{FF2B5EF4-FFF2-40B4-BE49-F238E27FC236}">
                <a16:creationId xmlns:a16="http://schemas.microsoft.com/office/drawing/2014/main" id="{BF6EDFA6-3E3E-B6AF-931D-B1DFD1C1BD5A}"/>
              </a:ext>
            </a:extLst>
          </p:cNvPr>
          <p:cNvSpPr>
            <a:spLocks noGrp="1"/>
          </p:cNvSpPr>
          <p:nvPr>
            <p:ph type="title"/>
          </p:nvPr>
        </p:nvSpPr>
        <p:spPr/>
        <p:txBody>
          <a:bodyPr/>
          <a:lstStyle/>
          <a:p>
            <a:r>
              <a:rPr lang="en-IN" b="1"/>
              <a:t>References</a:t>
            </a:r>
            <a:endParaRPr lang="en-IN"/>
          </a:p>
        </p:txBody>
      </p:sp>
    </p:spTree>
    <p:extLst>
      <p:ext uri="{BB962C8B-B14F-4D97-AF65-F5344CB8AC3E}">
        <p14:creationId xmlns:p14="http://schemas.microsoft.com/office/powerpoint/2010/main" val="63072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erial view of a highway near the ocean">
            <a:extLst>
              <a:ext uri="{FF2B5EF4-FFF2-40B4-BE49-F238E27FC236}">
                <a16:creationId xmlns:a16="http://schemas.microsoft.com/office/drawing/2014/main" id="{F6FE820F-6413-FCF7-D9E7-0BE52593D60E}"/>
              </a:ext>
            </a:extLst>
          </p:cNvPr>
          <p:cNvPicPr>
            <a:picLocks noChangeAspect="1"/>
          </p:cNvPicPr>
          <p:nvPr/>
        </p:nvPicPr>
        <p:blipFill rotWithShape="1">
          <a:blip r:embed="rId2"/>
          <a:srcRect t="2051" b="3385"/>
          <a:stretch/>
        </p:blipFill>
        <p:spPr>
          <a:xfrm>
            <a:off x="0" y="1"/>
            <a:ext cx="9143999" cy="6857999"/>
          </a:xfrm>
          <a:prstGeom prst="rect">
            <a:avLst/>
          </a:prstGeom>
        </p:spPr>
      </p:pic>
      <p:sp>
        <p:nvSpPr>
          <p:cNvPr id="3" name="Content Placeholder 2">
            <a:extLst>
              <a:ext uri="{FF2B5EF4-FFF2-40B4-BE49-F238E27FC236}">
                <a16:creationId xmlns:a16="http://schemas.microsoft.com/office/drawing/2014/main" id="{D1AD457E-FDB3-6CEB-733E-9F74822EA7A0}"/>
              </a:ext>
            </a:extLst>
          </p:cNvPr>
          <p:cNvSpPr>
            <a:spLocks noGrp="1"/>
          </p:cNvSpPr>
          <p:nvPr>
            <p:ph idx="1"/>
          </p:nvPr>
        </p:nvSpPr>
        <p:spPr>
          <a:xfrm>
            <a:off x="2895600" y="3409627"/>
            <a:ext cx="3505200" cy="2807072"/>
          </a:xfrm>
        </p:spPr>
        <p:txBody>
          <a:bodyPr>
            <a:normAutofit/>
          </a:bodyPr>
          <a:lstStyle/>
          <a:p>
            <a:pPr marL="0" indent="0">
              <a:buNone/>
            </a:pPr>
            <a:r>
              <a:rPr lang="en-IN" sz="4500"/>
              <a:t>Thank You</a:t>
            </a:r>
          </a:p>
          <a:p>
            <a:endParaRPr lang="en-IN" sz="1500"/>
          </a:p>
        </p:txBody>
      </p:sp>
      <p:sp>
        <p:nvSpPr>
          <p:cNvPr id="2" name="Slide Number Placeholder 1">
            <a:extLst>
              <a:ext uri="{FF2B5EF4-FFF2-40B4-BE49-F238E27FC236}">
                <a16:creationId xmlns:a16="http://schemas.microsoft.com/office/drawing/2014/main" id="{FCD9800D-749A-3DE1-221F-FB5F2F879F34}"/>
              </a:ext>
            </a:extLst>
          </p:cNvPr>
          <p:cNvSpPr>
            <a:spLocks noGrp="1"/>
          </p:cNvSpPr>
          <p:nvPr>
            <p:ph type="sldNum" sz="quarter" idx="12"/>
          </p:nvPr>
        </p:nvSpPr>
        <p:spPr/>
        <p:txBody>
          <a:bodyPr/>
          <a:lstStyle/>
          <a:p>
            <a:fld id="{52DE2F60-454C-44EE-8C50-25C7E204C9D1}" type="slidenum">
              <a:rPr lang="en-IN" smtClean="0"/>
              <a:t>31</a:t>
            </a:fld>
            <a:endParaRPr lang="en-IN"/>
          </a:p>
        </p:txBody>
      </p:sp>
    </p:spTree>
    <p:extLst>
      <p:ext uri="{BB962C8B-B14F-4D97-AF65-F5344CB8AC3E}">
        <p14:creationId xmlns:p14="http://schemas.microsoft.com/office/powerpoint/2010/main" val="2925119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67F08E-6E84-E362-2430-BCEEBEFE0280}"/>
              </a:ext>
            </a:extLst>
          </p:cNvPr>
          <p:cNvSpPr>
            <a:spLocks noGrp="1"/>
          </p:cNvSpPr>
          <p:nvPr>
            <p:ph idx="1"/>
          </p:nvPr>
        </p:nvSpPr>
        <p:spPr/>
        <p:txBody>
          <a:bodyPr vert="horz" lIns="91440" tIns="45720" rIns="91440" bIns="45720" rtlCol="0" anchor="t">
            <a:normAutofit/>
          </a:bodyPr>
          <a:lstStyle/>
          <a:p>
            <a:r>
              <a:rPr lang="en-IN">
                <a:cs typeface="Arial"/>
              </a:rPr>
              <a:t>Economic Need Index</a:t>
            </a:r>
            <a:endParaRPr lang="en-US"/>
          </a:p>
          <a:p>
            <a:r>
              <a:rPr lang="en-IN">
                <a:cs typeface="Arial"/>
              </a:rPr>
              <a:t>Years of Principal experience at this school</a:t>
            </a:r>
          </a:p>
          <a:p>
            <a:r>
              <a:rPr lang="en-IN">
                <a:cs typeface="Arial"/>
              </a:rPr>
              <a:t>Teacher's attendance rate</a:t>
            </a:r>
          </a:p>
          <a:p>
            <a:r>
              <a:rPr lang="en-US">
                <a:cs typeface="Arial"/>
              </a:rPr>
              <a:t>Collaborative Teachers %</a:t>
            </a:r>
          </a:p>
          <a:p>
            <a:r>
              <a:rPr lang="en-US">
                <a:cs typeface="Arial"/>
              </a:rPr>
              <a:t>Effective School Leadership %</a:t>
            </a:r>
          </a:p>
          <a:p>
            <a:r>
              <a:rPr lang="en-US">
                <a:cs typeface="Arial"/>
              </a:rPr>
              <a:t>Trust %</a:t>
            </a:r>
          </a:p>
          <a:p>
            <a:r>
              <a:rPr lang="en-US">
                <a:cs typeface="Arial"/>
              </a:rPr>
              <a:t>Rigorous Instruction %</a:t>
            </a:r>
          </a:p>
          <a:p>
            <a:r>
              <a:rPr lang="en-IN">
                <a:cs typeface="Arial"/>
              </a:rPr>
              <a:t>Effective School Leadership</a:t>
            </a:r>
            <a:endParaRPr lang="en-IN"/>
          </a:p>
          <a:p>
            <a:r>
              <a:rPr lang="en-IN">
                <a:cs typeface="Arial"/>
              </a:rPr>
              <a:t>Supportive Environment</a:t>
            </a:r>
            <a:endParaRPr lang="en-IN"/>
          </a:p>
          <a:p>
            <a:endParaRPr lang="en-IN"/>
          </a:p>
          <a:p>
            <a:endParaRPr lang="en-IN"/>
          </a:p>
        </p:txBody>
      </p:sp>
      <p:sp>
        <p:nvSpPr>
          <p:cNvPr id="3" name="Title 2">
            <a:extLst>
              <a:ext uri="{FF2B5EF4-FFF2-40B4-BE49-F238E27FC236}">
                <a16:creationId xmlns:a16="http://schemas.microsoft.com/office/drawing/2014/main" id="{36F5AC48-1B9B-D73D-6231-9931F15339DD}"/>
              </a:ext>
            </a:extLst>
          </p:cNvPr>
          <p:cNvSpPr>
            <a:spLocks noGrp="1"/>
          </p:cNvSpPr>
          <p:nvPr>
            <p:ph type="title"/>
          </p:nvPr>
        </p:nvSpPr>
        <p:spPr/>
        <p:txBody>
          <a:bodyPr/>
          <a:lstStyle/>
          <a:p>
            <a:r>
              <a:rPr lang="en-IN"/>
              <a:t>Variables Involved</a:t>
            </a:r>
          </a:p>
        </p:txBody>
      </p:sp>
    </p:spTree>
    <p:extLst>
      <p:ext uri="{BB962C8B-B14F-4D97-AF65-F5344CB8AC3E}">
        <p14:creationId xmlns:p14="http://schemas.microsoft.com/office/powerpoint/2010/main" val="477252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E5A07D-A517-6E7F-CBD9-E7F6ACD04FDA}"/>
              </a:ext>
            </a:extLst>
          </p:cNvPr>
          <p:cNvSpPr>
            <a:spLocks noGrp="1"/>
          </p:cNvSpPr>
          <p:nvPr>
            <p:ph idx="1"/>
          </p:nvPr>
        </p:nvSpPr>
        <p:spPr/>
        <p:txBody>
          <a:bodyPr vert="horz" lIns="91440" tIns="45720" rIns="91440" bIns="45720" rtlCol="0" anchor="t">
            <a:normAutofit/>
          </a:bodyPr>
          <a:lstStyle/>
          <a:p>
            <a:pPr marL="0" indent="0">
              <a:buNone/>
            </a:pPr>
            <a:r>
              <a:rPr lang="en-IN">
                <a:ea typeface="+mn-lt"/>
                <a:cs typeface="+mn-lt"/>
              </a:rPr>
              <a:t>Question:</a:t>
            </a:r>
            <a:endParaRPr lang="en-US">
              <a:ea typeface="+mn-lt"/>
            </a:endParaRPr>
          </a:p>
          <a:p>
            <a:pPr marL="0" indent="0">
              <a:buNone/>
            </a:pPr>
            <a:r>
              <a:rPr lang="en-IN">
                <a:ea typeface="+mn-lt"/>
                <a:cs typeface="+mn-lt"/>
              </a:rPr>
              <a:t>What factors influence chronic absenteeism in the schools of New York State? How can we limit absenteeism and increase student attendance in schools? </a:t>
            </a:r>
            <a:endParaRPr lang="en-US"/>
          </a:p>
          <a:p>
            <a:pPr>
              <a:buFont typeface="Arial"/>
            </a:pPr>
            <a:endParaRPr lang="en-IN">
              <a:ea typeface="+mn-lt"/>
              <a:cs typeface="+mn-lt"/>
            </a:endParaRPr>
          </a:p>
          <a:p>
            <a:pPr>
              <a:buFont typeface="Arial"/>
            </a:pPr>
            <a:endParaRPr lang="en-IN"/>
          </a:p>
        </p:txBody>
      </p:sp>
      <p:sp>
        <p:nvSpPr>
          <p:cNvPr id="3" name="Title 2">
            <a:extLst>
              <a:ext uri="{FF2B5EF4-FFF2-40B4-BE49-F238E27FC236}">
                <a16:creationId xmlns:a16="http://schemas.microsoft.com/office/drawing/2014/main" id="{928D3145-DC1E-2973-D5E2-D6089D490BD2}"/>
              </a:ext>
            </a:extLst>
          </p:cNvPr>
          <p:cNvSpPr>
            <a:spLocks noGrp="1"/>
          </p:cNvSpPr>
          <p:nvPr>
            <p:ph type="title"/>
          </p:nvPr>
        </p:nvSpPr>
        <p:spPr/>
        <p:txBody>
          <a:bodyPr vert="horz" lIns="91440" tIns="45720" rIns="91440" bIns="45720" rtlCol="0" anchor="ctr">
            <a:noAutofit/>
          </a:bodyPr>
          <a:lstStyle/>
          <a:p>
            <a:pPr marL="285750" indent="-285750">
              <a:buFont typeface="Arial"/>
              <a:buChar char="•"/>
            </a:pPr>
            <a:endParaRPr lang="en-IN" sz="1200"/>
          </a:p>
        </p:txBody>
      </p:sp>
    </p:spTree>
    <p:extLst>
      <p:ext uri="{BB962C8B-B14F-4D97-AF65-F5344CB8AC3E}">
        <p14:creationId xmlns:p14="http://schemas.microsoft.com/office/powerpoint/2010/main" val="1579657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818920-DD01-8E26-7956-CAA86603618A}"/>
              </a:ext>
            </a:extLst>
          </p:cNvPr>
          <p:cNvSpPr>
            <a:spLocks noGrp="1"/>
          </p:cNvSpPr>
          <p:nvPr>
            <p:ph idx="1"/>
          </p:nvPr>
        </p:nvSpPr>
        <p:spPr/>
        <p:txBody>
          <a:bodyPr vert="horz" lIns="91440" tIns="45720" rIns="91440" bIns="45720" rtlCol="0" anchor="t">
            <a:normAutofit/>
          </a:bodyPr>
          <a:lstStyle/>
          <a:p>
            <a:r>
              <a:rPr lang="en-IN" dirty="0">
                <a:ea typeface="+mn-lt"/>
                <a:cs typeface="+mn-lt"/>
              </a:rPr>
              <a:t>To look at the variables that influence chronic Absenteeism in the schools of New York. We used variables such as:</a:t>
            </a:r>
            <a:endParaRPr lang="en-US" dirty="0"/>
          </a:p>
          <a:p>
            <a:pPr marL="0" indent="0">
              <a:buNone/>
            </a:pPr>
            <a:endParaRPr lang="en-IN" dirty="0"/>
          </a:p>
          <a:p>
            <a:r>
              <a:rPr lang="en-IN" dirty="0">
                <a:ea typeface="+mn-lt"/>
                <a:cs typeface="+mn-lt"/>
              </a:rPr>
              <a:t>Economic Need Index</a:t>
            </a:r>
            <a:endParaRPr lang="en-IN" dirty="0"/>
          </a:p>
          <a:p>
            <a:r>
              <a:rPr lang="en-IN" dirty="0">
                <a:ea typeface="+mn-lt"/>
                <a:cs typeface="+mn-lt"/>
              </a:rPr>
              <a:t>Years of Principal experience at this school</a:t>
            </a:r>
            <a:endParaRPr lang="en-IN" dirty="0"/>
          </a:p>
          <a:p>
            <a:r>
              <a:rPr lang="en-IN" dirty="0">
                <a:ea typeface="+mn-lt"/>
                <a:cs typeface="+mn-lt"/>
              </a:rPr>
              <a:t>Teachers attendance rate.  </a:t>
            </a:r>
          </a:p>
          <a:p>
            <a:r>
              <a:rPr lang="en-IN" dirty="0">
                <a:ea typeface="+mn-lt"/>
                <a:cs typeface="+mn-lt"/>
              </a:rPr>
              <a:t>Average Grade 8 Math Proficiency.</a:t>
            </a:r>
            <a:endParaRPr lang="en-IN" dirty="0"/>
          </a:p>
          <a:p>
            <a:pPr marL="0" indent="0">
              <a:buNone/>
            </a:pPr>
            <a:endParaRPr lang="en-IN" sz="2400" dirty="0"/>
          </a:p>
        </p:txBody>
      </p:sp>
      <p:sp>
        <p:nvSpPr>
          <p:cNvPr id="3" name="Title 2">
            <a:extLst>
              <a:ext uri="{FF2B5EF4-FFF2-40B4-BE49-F238E27FC236}">
                <a16:creationId xmlns:a16="http://schemas.microsoft.com/office/drawing/2014/main" id="{4114E222-B775-E34D-BEC2-89921BDE843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19137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6C6530-AF84-B84A-F7E3-C7D6F912AFB7}"/>
              </a:ext>
            </a:extLst>
          </p:cNvPr>
          <p:cNvSpPr>
            <a:spLocks noGrp="1"/>
          </p:cNvSpPr>
          <p:nvPr>
            <p:ph idx="1"/>
          </p:nvPr>
        </p:nvSpPr>
        <p:spPr/>
        <p:txBody>
          <a:bodyPr vert="horz" lIns="91440" tIns="45720" rIns="91440" bIns="45720" rtlCol="0" anchor="t">
            <a:normAutofit/>
          </a:bodyPr>
          <a:lstStyle/>
          <a:p>
            <a:r>
              <a:rPr lang="en-IN">
                <a:ea typeface="+mn-lt"/>
                <a:cs typeface="+mn-lt"/>
              </a:rPr>
              <a:t>Moreover, we used a factor (Instructional Quality) in this Analysis.</a:t>
            </a:r>
          </a:p>
          <a:p>
            <a:endParaRPr lang="en-IN"/>
          </a:p>
          <a:p>
            <a:r>
              <a:rPr lang="en-US">
                <a:cs typeface="Arial"/>
              </a:rPr>
              <a:t>Collaborative Teachers %</a:t>
            </a:r>
          </a:p>
          <a:p>
            <a:r>
              <a:rPr lang="en-US">
                <a:cs typeface="Arial"/>
              </a:rPr>
              <a:t>Effective School Leadership %</a:t>
            </a:r>
          </a:p>
          <a:p>
            <a:r>
              <a:rPr lang="en-US">
                <a:cs typeface="Arial"/>
              </a:rPr>
              <a:t>Trust %</a:t>
            </a:r>
          </a:p>
          <a:p>
            <a:r>
              <a:rPr lang="en-US">
                <a:cs typeface="Arial"/>
              </a:rPr>
              <a:t>Rigorous Instruction %</a:t>
            </a:r>
          </a:p>
          <a:p>
            <a:endParaRPr lang="en-IN"/>
          </a:p>
          <a:p>
            <a:pPr marL="0" indent="0">
              <a:buNone/>
            </a:pPr>
            <a:endParaRPr lang="en-IN"/>
          </a:p>
          <a:p>
            <a:endParaRPr lang="en-IN"/>
          </a:p>
        </p:txBody>
      </p:sp>
      <p:sp>
        <p:nvSpPr>
          <p:cNvPr id="3" name="Title 2">
            <a:extLst>
              <a:ext uri="{FF2B5EF4-FFF2-40B4-BE49-F238E27FC236}">
                <a16:creationId xmlns:a16="http://schemas.microsoft.com/office/drawing/2014/main" id="{3BF94D7D-EB71-F890-CC32-8799F2EFA28F}"/>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933229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4A66DF-71EC-5E74-F094-6F858837E94E}"/>
              </a:ext>
            </a:extLst>
          </p:cNvPr>
          <p:cNvSpPr>
            <a:spLocks noGrp="1"/>
          </p:cNvSpPr>
          <p:nvPr>
            <p:ph idx="1"/>
          </p:nvPr>
        </p:nvSpPr>
        <p:spPr/>
        <p:txBody>
          <a:bodyPr vert="horz" lIns="91440" tIns="45720" rIns="91440" bIns="45720" rtlCol="0" anchor="t">
            <a:normAutofit/>
          </a:bodyPr>
          <a:lstStyle/>
          <a:p>
            <a:pPr marL="0" indent="0">
              <a:buNone/>
            </a:pPr>
            <a:endParaRPr lang="en-IN">
              <a:ea typeface="+mn-lt"/>
              <a:cs typeface="+mn-lt"/>
            </a:endParaRPr>
          </a:p>
          <a:p>
            <a:endParaRPr lang="en-US">
              <a:ea typeface="+mn-lt"/>
            </a:endParaRPr>
          </a:p>
          <a:p>
            <a:endParaRPr lang="en-US"/>
          </a:p>
        </p:txBody>
      </p:sp>
      <p:sp>
        <p:nvSpPr>
          <p:cNvPr id="3" name="Title 2">
            <a:extLst>
              <a:ext uri="{FF2B5EF4-FFF2-40B4-BE49-F238E27FC236}">
                <a16:creationId xmlns:a16="http://schemas.microsoft.com/office/drawing/2014/main" id="{DFF2C41D-568E-5E68-5DF7-548221BE5D52}"/>
              </a:ext>
            </a:extLst>
          </p:cNvPr>
          <p:cNvSpPr>
            <a:spLocks noGrp="1"/>
          </p:cNvSpPr>
          <p:nvPr>
            <p:ph type="title"/>
          </p:nvPr>
        </p:nvSpPr>
        <p:spPr/>
        <p:txBody>
          <a:bodyPr/>
          <a:lstStyle/>
          <a:p>
            <a:endParaRPr lang="en-US"/>
          </a:p>
        </p:txBody>
      </p:sp>
      <p:pic>
        <p:nvPicPr>
          <p:cNvPr id="8" name="Picture 4" descr="Diagram, schematic&#10;&#10;Description automatically generated">
            <a:extLst>
              <a:ext uri="{FF2B5EF4-FFF2-40B4-BE49-F238E27FC236}">
                <a16:creationId xmlns:a16="http://schemas.microsoft.com/office/drawing/2014/main" id="{7EF1CE50-04BD-0C92-89A2-0BF2BDAD8EDE}"/>
              </a:ext>
            </a:extLst>
          </p:cNvPr>
          <p:cNvPicPr>
            <a:picLocks noChangeAspect="1"/>
          </p:cNvPicPr>
          <p:nvPr/>
        </p:nvPicPr>
        <p:blipFill>
          <a:blip r:embed="rId2"/>
          <a:stretch>
            <a:fillRect/>
          </a:stretch>
        </p:blipFill>
        <p:spPr>
          <a:xfrm>
            <a:off x="767737" y="1541753"/>
            <a:ext cx="7967692" cy="4311741"/>
          </a:xfrm>
          <a:prstGeom prst="rect">
            <a:avLst/>
          </a:prstGeom>
        </p:spPr>
      </p:pic>
    </p:spTree>
    <p:extLst>
      <p:ext uri="{BB962C8B-B14F-4D97-AF65-F5344CB8AC3E}">
        <p14:creationId xmlns:p14="http://schemas.microsoft.com/office/powerpoint/2010/main" val="3236304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9279DB-9E1F-D5F3-CB5C-25F542282F21}"/>
              </a:ext>
            </a:extLst>
          </p:cNvPr>
          <p:cNvSpPr>
            <a:spLocks noGrp="1"/>
          </p:cNvSpPr>
          <p:nvPr>
            <p:ph idx="1"/>
          </p:nvPr>
        </p:nvSpPr>
        <p:spPr/>
        <p:txBody>
          <a:bodyPr vert="horz" lIns="91440" tIns="45720" rIns="91440" bIns="45720" rtlCol="0" anchor="t">
            <a:normAutofit/>
          </a:bodyPr>
          <a:lstStyle/>
          <a:p>
            <a:r>
              <a:rPr lang="en-IN">
                <a:ea typeface="+mn-lt"/>
                <a:cs typeface="+mn-lt"/>
              </a:rPr>
              <a:t>The overall Model is Significant</a:t>
            </a:r>
            <a:endParaRPr lang="en-IN"/>
          </a:p>
          <a:p>
            <a:r>
              <a:rPr lang="en-IN">
                <a:ea typeface="+mn-lt"/>
                <a:cs typeface="+mn-lt"/>
              </a:rPr>
              <a:t>Adjusted R Square – 61.59% , so 61.59% of the variation in variable chronic absenteeism is explained be our Independent Variables. Also, the model is a good fit. </a:t>
            </a:r>
            <a:endParaRPr lang="en-IN"/>
          </a:p>
          <a:p>
            <a:r>
              <a:rPr lang="en-IN">
                <a:ea typeface="+mn-lt"/>
                <a:cs typeface="+mn-lt"/>
              </a:rPr>
              <a:t>All our Independent Variables are significant as well. </a:t>
            </a:r>
            <a:endParaRPr lang="en-IN"/>
          </a:p>
          <a:p>
            <a:r>
              <a:rPr lang="en-IN">
                <a:ea typeface="+mn-lt"/>
                <a:cs typeface="+mn-lt"/>
              </a:rPr>
              <a:t>Our Biggest predictor of the Model is Average grade 8 Proficiency.</a:t>
            </a:r>
            <a:endParaRPr lang="en-IN"/>
          </a:p>
          <a:p>
            <a:endParaRPr lang="en-IN"/>
          </a:p>
        </p:txBody>
      </p:sp>
      <p:sp>
        <p:nvSpPr>
          <p:cNvPr id="3" name="Title 2">
            <a:extLst>
              <a:ext uri="{FF2B5EF4-FFF2-40B4-BE49-F238E27FC236}">
                <a16:creationId xmlns:a16="http://schemas.microsoft.com/office/drawing/2014/main" id="{9352C768-4195-F871-0F73-3400B077D3E1}"/>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44352445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83DBCD3733BE41A4C0944E9CAE64B5" ma:contentTypeVersion="2" ma:contentTypeDescription="Create a new document." ma:contentTypeScope="" ma:versionID="51a813b677b3453453f1ec1c649f03d2">
  <xsd:schema xmlns:xsd="http://www.w3.org/2001/XMLSchema" xmlns:xs="http://www.w3.org/2001/XMLSchema" xmlns:p="http://schemas.microsoft.com/office/2006/metadata/properties" xmlns:ns2="c031db09-dff0-4570-b789-6ebc43960579" targetNamespace="http://schemas.microsoft.com/office/2006/metadata/properties" ma:root="true" ma:fieldsID="569662cdcd0e4ba78886e74e09c648ae" ns2:_="">
    <xsd:import namespace="c031db09-dff0-4570-b789-6ebc4396057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31db09-dff0-4570-b789-6ebc439605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978EC2-D424-4B81-BCA5-0C463993335E}">
  <ds:schemaRefs>
    <ds:schemaRef ds:uri="c031db09-dff0-4570-b789-6ebc4396057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CDD713C-2F9C-4E41-986F-AD2925F6D98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4960068-AC92-42F0-B939-4C70D0D1B1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26</TotalTime>
  <Words>832</Words>
  <Application>Microsoft Office PowerPoint</Application>
  <PresentationFormat>On-screen Show (4:3)</PresentationFormat>
  <Paragraphs>103</Paragraphs>
  <Slides>31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1_Office Theme</vt:lpstr>
      <vt:lpstr>Group Project – OMIS 645</vt:lpstr>
      <vt:lpstr>Agenda</vt:lpstr>
      <vt:lpstr>Introduction</vt:lpstr>
      <vt:lpstr>Variables Involved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Logical Diagram</vt:lpstr>
      <vt:lpstr>Individual Effect</vt:lpstr>
      <vt:lpstr>Moderation Effect</vt:lpstr>
      <vt:lpstr>Analysis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Jennice O'Brien</dc:creator>
  <cp:lastModifiedBy>Ritesh Boda</cp:lastModifiedBy>
  <cp:revision>6</cp:revision>
  <dcterms:created xsi:type="dcterms:W3CDTF">2010-05-18T23:17:18Z</dcterms:created>
  <dcterms:modified xsi:type="dcterms:W3CDTF">2023-05-01T16:59:55Z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0x0101005D83DBCD3733BE41A4C0944E9CAE64B5</vt:lpwstr>
  </property>
</Properties>
</file>