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4" r:id="rId4"/>
    <p:sldId id="259" r:id="rId5"/>
    <p:sldId id="260" r:id="rId6"/>
    <p:sldId id="330" r:id="rId7"/>
    <p:sldId id="261" r:id="rId8"/>
    <p:sldId id="262" r:id="rId9"/>
    <p:sldId id="264" r:id="rId10"/>
    <p:sldId id="331" r:id="rId11"/>
    <p:sldId id="332" r:id="rId12"/>
    <p:sldId id="266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6" r:id="rId24"/>
    <p:sldId id="297" r:id="rId25"/>
    <p:sldId id="329" r:id="rId26"/>
    <p:sldId id="298" r:id="rId27"/>
    <p:sldId id="299" r:id="rId28"/>
    <p:sldId id="300" r:id="rId29"/>
    <p:sldId id="301" r:id="rId30"/>
    <p:sldId id="30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vekHarsha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25T17:45:15.749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44921-D5D7-4F84-99F2-88930F08809D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274" y="136525"/>
            <a:ext cx="1306286" cy="10580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53478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COVID DATA ANALYSIS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25915" cy="1153160"/>
          </a:xfrm>
        </p:spPr>
        <p:txBody>
          <a:bodyPr>
            <a:normAutofit fontScale="90000"/>
          </a:bodyPr>
          <a:lstStyle/>
          <a:p>
            <a:r>
              <a:rPr lang="en-US"/>
              <a:t>Setting target location for the modified covid data  file</a:t>
            </a:r>
          </a:p>
        </p:txBody>
      </p:sp>
      <p:pic>
        <p:nvPicPr>
          <p:cNvPr id="4" name="Content Placeholder 3" descr="3.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760" y="1825625"/>
            <a:ext cx="96818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490" y="235585"/>
            <a:ext cx="9599295" cy="1153160"/>
          </a:xfrm>
        </p:spPr>
        <p:txBody>
          <a:bodyPr/>
          <a:lstStyle/>
          <a:p>
            <a:r>
              <a:rPr lang="en-US"/>
              <a:t>ETL Job visual to modify covid data file</a:t>
            </a:r>
          </a:p>
        </p:txBody>
      </p:sp>
      <p:pic>
        <p:nvPicPr>
          <p:cNvPr id="4" name="Content Placeholder 3" descr="3.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3085" y="1338580"/>
            <a:ext cx="6026150" cy="53447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>
                <a:latin typeface="+mn-lt"/>
              </a:rPr>
              <a:t>4.Store the modified data in S3 Bucket using AWS Lambda</a:t>
            </a:r>
            <a:br>
              <a:rPr lang="en-IN" sz="2800" dirty="0">
                <a:latin typeface="+mn-lt"/>
              </a:rPr>
            </a:br>
            <a:r>
              <a:rPr lang="en-IN" sz="2800" dirty="0">
                <a:latin typeface="+mn-lt"/>
              </a:rPr>
              <a:t/>
            </a:r>
            <a:br>
              <a:rPr lang="en-IN" sz="2800" dirty="0">
                <a:latin typeface="+mn-lt"/>
              </a:rPr>
            </a:br>
            <a:r>
              <a:rPr lang="en-US" altLang="en-IN" sz="2800" dirty="0">
                <a:latin typeface="+mn-lt"/>
              </a:rPr>
              <a:t>Layer creation process..</a:t>
            </a:r>
          </a:p>
        </p:txBody>
      </p:sp>
      <p:pic>
        <p:nvPicPr>
          <p:cNvPr id="4" name="Content Placeholder 3" descr="4.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630" y="1691005"/>
            <a:ext cx="10011410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39" y="2096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IN" sz="2800" i="1" dirty="0">
                <a:latin typeface="+mn-lt"/>
              </a:rPr>
              <a:t>Creating layer :- covid_kpi_layer</a:t>
            </a:r>
          </a:p>
        </p:txBody>
      </p:sp>
      <p:pic>
        <p:nvPicPr>
          <p:cNvPr id="4" name="Content Placeholder 3" descr="4.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365" y="1825625"/>
            <a:ext cx="73660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.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565" y="1037590"/>
            <a:ext cx="8457565" cy="51396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.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6075" y="561975"/>
            <a:ext cx="5580380" cy="3023235"/>
          </a:xfrm>
          <a:prstGeom prst="rect">
            <a:avLst/>
          </a:prstGeom>
        </p:spPr>
      </p:pic>
      <p:pic>
        <p:nvPicPr>
          <p:cNvPr id="8" name="Content Placeholder 7" descr="4.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57955" y="3591560"/>
            <a:ext cx="6943090" cy="316865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346075" y="193675"/>
            <a:ext cx="2520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Function creation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.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7345" y="950307"/>
            <a:ext cx="5837555" cy="4218305"/>
          </a:xfrm>
          <a:prstGeom prst="rect">
            <a:avLst/>
          </a:prstGeom>
        </p:spPr>
      </p:pic>
      <p:pic>
        <p:nvPicPr>
          <p:cNvPr id="6" name="Content Placeholder 5" descr="4.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01080" y="2229485"/>
            <a:ext cx="5268595" cy="449770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52120" y="92075"/>
            <a:ext cx="4978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Adding layer to lambda function</a:t>
            </a: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4.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" y="946785"/>
            <a:ext cx="12093575" cy="514921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70510" y="297180"/>
            <a:ext cx="29908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Creating Test Event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-3048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IN" sz="2800" dirty="0">
                <a:latin typeface="+mn-lt"/>
              </a:rPr>
              <a:t>Source code</a:t>
            </a:r>
          </a:p>
        </p:txBody>
      </p:sp>
      <p:pic>
        <p:nvPicPr>
          <p:cNvPr id="4" name="Content Placeholder 3" descr="4.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" y="676910"/>
            <a:ext cx="10514965" cy="51123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IN" sz="2800" i="1" dirty="0">
                <a:latin typeface="+mn-lt"/>
              </a:rPr>
              <a:t>Modified data </a:t>
            </a:r>
            <a:r>
              <a:rPr lang="en-US" altLang="en-IN" sz="2800" i="1" dirty="0" smtClean="0">
                <a:latin typeface="+mn-lt"/>
              </a:rPr>
              <a:t>by Lambda stored </a:t>
            </a:r>
            <a:r>
              <a:rPr lang="en-US" altLang="en-IN" sz="2800" i="1" dirty="0">
                <a:latin typeface="+mn-lt"/>
              </a:rPr>
              <a:t>in s3 bucket</a:t>
            </a:r>
          </a:p>
        </p:txBody>
      </p:sp>
      <p:pic>
        <p:nvPicPr>
          <p:cNvPr id="4" name="Content Placeholder 3" descr="4.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320" y="1691005"/>
            <a:ext cx="10515600" cy="41001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625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+mn-lt"/>
              </a:rPr>
              <a:t>OBJECTIVE</a:t>
            </a:r>
            <a:endParaRPr lang="en-IN" sz="28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To perform data analysis and visualization </a:t>
            </a:r>
            <a:r>
              <a:rPr lang="en-US"/>
              <a:t>on </a:t>
            </a:r>
            <a:r>
              <a:rPr lang="en-US" smtClean="0"/>
              <a:t>Covid_19 </a:t>
            </a:r>
            <a:r>
              <a:rPr lang="en-US" dirty="0"/>
              <a:t>data using AWS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To perform data analysis on Covid_19 data and extract the meaningful information from the dataset which will help in taking quick and informed decision.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753" y="153670"/>
            <a:ext cx="9927021" cy="1325563"/>
          </a:xfrm>
        </p:spPr>
        <p:txBody>
          <a:bodyPr>
            <a:normAutofit/>
          </a:bodyPr>
          <a:lstStyle/>
          <a:p>
            <a:r>
              <a:rPr lang="en-US" altLang="en-IN" sz="2800" dirty="0">
                <a:latin typeface="+mn-lt"/>
              </a:rPr>
              <a:t>5. From the modified data create a table and data catalog using AWS Crawler.</a:t>
            </a:r>
          </a:p>
        </p:txBody>
      </p:sp>
      <p:pic>
        <p:nvPicPr>
          <p:cNvPr id="4" name="Content Placeholder 3" descr="5.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270" y="1825625"/>
            <a:ext cx="101568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.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6205" y="135890"/>
            <a:ext cx="6211570" cy="2701290"/>
          </a:xfrm>
          <a:prstGeom prst="rect">
            <a:avLst/>
          </a:prstGeom>
        </p:spPr>
      </p:pic>
      <p:pic>
        <p:nvPicPr>
          <p:cNvPr id="6" name="Content Placeholder 5" descr="5.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85310" y="2857500"/>
            <a:ext cx="6508115" cy="35744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15" y="133985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+mn-lt"/>
              </a:rPr>
              <a:t>6.Display Total- Cases, New Cases, recovered cases and deaths using SparkSql</a:t>
            </a:r>
          </a:p>
        </p:txBody>
      </p:sp>
      <p:pic>
        <p:nvPicPr>
          <p:cNvPr id="4" name="Content Placeholder 3" descr="6.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666875"/>
            <a:ext cx="6598920" cy="2332355"/>
          </a:xfrm>
          <a:prstGeom prst="rect">
            <a:avLst/>
          </a:prstGeom>
        </p:spPr>
      </p:pic>
      <p:pic>
        <p:nvPicPr>
          <p:cNvPr id="6" name="Content Placeholder 3" descr="6.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946400" y="3999230"/>
            <a:ext cx="7070090" cy="27940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829425" y="1714500"/>
            <a:ext cx="53625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select (sum(ConfirmedIndianNational) + sum(ConfirmedForeignNational) + sum(Cured) + sum(Deaths)) as Total_cases, (sum(ConfirmedIndianNational) + sum(ConfirmedForeignNational)) as New_Cases, sum(Cured) as Recovered_Cases, sum(Deaths) as Deaths from read_covid;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" y="190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IN" sz="2800" i="1" dirty="0">
                <a:latin typeface="+mn-lt"/>
              </a:rPr>
              <a:t>7.Which country in Distinct WHO region has highest cases in till date.</a:t>
            </a:r>
          </a:p>
        </p:txBody>
      </p:sp>
      <p:pic>
        <p:nvPicPr>
          <p:cNvPr id="4" name="Content Placeholder 3" descr="7.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00965" y="1136015"/>
            <a:ext cx="7921625" cy="2372360"/>
          </a:xfrm>
          <a:prstGeom prst="rect">
            <a:avLst/>
          </a:prstGeom>
        </p:spPr>
      </p:pic>
      <p:pic>
        <p:nvPicPr>
          <p:cNvPr id="6" name="Content Placeholder 5" descr="7.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444240" y="3508375"/>
            <a:ext cx="8320405" cy="30892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940040" y="1548130"/>
            <a:ext cx="4174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Select nationality, count(current_status) from read_individual where nationality != '' group by nationality order by count(current_status) desc limit 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3175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IN" sz="3000" dirty="0"/>
              <a:t>8.Date of first confirmed case in a particular region</a:t>
            </a:r>
          </a:p>
        </p:txBody>
      </p:sp>
      <p:pic>
        <p:nvPicPr>
          <p:cNvPr id="4" name="Content Placeholder 3" descr="8.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5100" y="1364615"/>
            <a:ext cx="11106785" cy="321564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80365" y="4944745"/>
            <a:ext cx="10392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select Dates,StateOrUnionTerritory from (select Dates,StateOrUnionTerritory,dense_rank() over(partition by StateOrUnionTerritory order by Dates)as rk from write_covid) where rk=1 order by Dates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8.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01165" y="1167130"/>
            <a:ext cx="7529195" cy="52946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25" y="-1422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IN" sz="2800" dirty="0">
                <a:latin typeface="+mn-lt"/>
              </a:rPr>
              <a:t>9.Date on which max no. cases were reported in a country</a:t>
            </a:r>
          </a:p>
        </p:txBody>
      </p:sp>
      <p:pic>
        <p:nvPicPr>
          <p:cNvPr id="4" name="Content Placeholder 3" descr="9.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805" y="895985"/>
            <a:ext cx="7891145" cy="2218055"/>
          </a:xfrm>
          <a:prstGeom prst="rect">
            <a:avLst/>
          </a:prstGeom>
        </p:spPr>
      </p:pic>
      <p:pic>
        <p:nvPicPr>
          <p:cNvPr id="5" name="Content Placeholder 4" descr="9.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164840" y="2999105"/>
            <a:ext cx="8632190" cy="34569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199755" y="1491615"/>
            <a:ext cx="37338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Select Dates, sum(Confirmed) as Total_reported_cases from write_covid group by Dates order by sum(Confirmed) desc limit 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IN" sz="2800" dirty="0">
                <a:latin typeface="+mn-lt"/>
              </a:rPr>
              <a:t>10.Load the total cured and deaths in the Amazon Redshift from S3 bucket and Show the visualizations in Redshift. </a:t>
            </a:r>
          </a:p>
        </p:txBody>
      </p:sp>
      <p:pic>
        <p:nvPicPr>
          <p:cNvPr id="4" name="Content Placeholder 3" descr="10.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6115"/>
            <a:ext cx="10515600" cy="41300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10.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155" y="155575"/>
            <a:ext cx="10448290" cy="3293745"/>
          </a:xfrm>
          <a:prstGeom prst="rect">
            <a:avLst/>
          </a:prstGeom>
        </p:spPr>
      </p:pic>
      <p:pic>
        <p:nvPicPr>
          <p:cNvPr id="7" name="Content Placeholder 6" descr="10.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2715" y="3735705"/>
            <a:ext cx="10412730" cy="312229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194685" y="2706370"/>
            <a:ext cx="6525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select sum(Cured) as cured, sum(Deaths)as Deaths from dev.labtraining_external.covid_redshift_tableread_covid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5" y="12763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Visualized output</a:t>
            </a:r>
            <a:endParaRPr lang="en-IN" sz="2800" dirty="0">
              <a:latin typeface="+mn-lt"/>
            </a:endParaRPr>
          </a:p>
        </p:txBody>
      </p:sp>
      <p:pic>
        <p:nvPicPr>
          <p:cNvPr id="4" name="Content Placeholder 3" descr="10.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220" y="1267460"/>
            <a:ext cx="10205085" cy="5502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TECHNOLOGIES USED</a:t>
            </a:r>
            <a:endParaRPr lang="en-IN" sz="2800" dirty="0">
              <a:solidFill>
                <a:srgbClr val="00206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AWS Glue</a:t>
            </a:r>
          </a:p>
          <a:p>
            <a:r>
              <a:rPr lang="en-US" dirty="0"/>
              <a:t>SparkSQL</a:t>
            </a:r>
          </a:p>
          <a:p>
            <a:r>
              <a:rPr lang="en-US" dirty="0"/>
              <a:t>Redshift</a:t>
            </a:r>
          </a:p>
          <a:p>
            <a:r>
              <a:rPr lang="en-US" dirty="0"/>
              <a:t>AWS S3</a:t>
            </a:r>
          </a:p>
          <a:p>
            <a:r>
              <a:rPr lang="en-US" dirty="0"/>
              <a:t>Crawler</a:t>
            </a:r>
          </a:p>
          <a:p>
            <a:r>
              <a:rPr lang="en-US" dirty="0"/>
              <a:t>AWS Lambda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41" y="1092528"/>
            <a:ext cx="10515600" cy="308533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just">
              <a:buNone/>
            </a:pPr>
            <a:r>
              <a:rPr lang="en-US" sz="40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                                 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51274" cy="187449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+mn-lt"/>
              </a:rPr>
              <a:t>Problem Statements</a:t>
            </a:r>
            <a:r>
              <a:rPr lang="en-US" sz="3200" dirty="0">
                <a:solidFill>
                  <a:srgbClr val="7030A0"/>
                </a:solidFill>
                <a:latin typeface="+mn-lt"/>
              </a:rPr>
              <a:t/>
            </a:r>
            <a:br>
              <a:rPr lang="en-US" sz="3200" dirty="0">
                <a:solidFill>
                  <a:srgbClr val="7030A0"/>
                </a:solidFill>
                <a:latin typeface="+mn-lt"/>
              </a:rPr>
            </a:br>
            <a:r>
              <a:rPr lang="en-IN" sz="2800" dirty="0">
                <a:latin typeface="+mn-lt"/>
              </a:rPr>
              <a:t>1.Create a S3 Bucket with region in East Asia and upload the dataset</a:t>
            </a:r>
            <a:r>
              <a:rPr lang="en-US" altLang="en-IN" sz="2800" dirty="0">
                <a:latin typeface="+mn-lt"/>
              </a:rPr>
              <a:t>..</a:t>
            </a:r>
            <a:r>
              <a:rPr lang="en-IN" sz="3000" dirty="0" smtClean="0"/>
              <a:t/>
            </a:r>
            <a:br>
              <a:rPr lang="en-IN" sz="3000" dirty="0" smtClean="0"/>
            </a:br>
            <a:endParaRPr lang="en-IN" sz="3000" dirty="0"/>
          </a:p>
        </p:txBody>
      </p:sp>
      <p:pic>
        <p:nvPicPr>
          <p:cNvPr id="4" name="Content Placeholder 3" descr="1.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240" y="1842135"/>
            <a:ext cx="93662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IN" sz="2800" dirty="0">
                <a:latin typeface="+mn-lt"/>
              </a:rPr>
              <a:t>1.1 Uploading of dataset</a:t>
            </a:r>
          </a:p>
        </p:txBody>
      </p:sp>
      <p:pic>
        <p:nvPicPr>
          <p:cNvPr id="6" name="Content Placeholder 5" descr="1.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45" y="1652270"/>
            <a:ext cx="94081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15" y="133985"/>
            <a:ext cx="9659620" cy="1085215"/>
          </a:xfrm>
        </p:spPr>
        <p:txBody>
          <a:bodyPr>
            <a:normAutofit fontScale="90000"/>
          </a:bodyPr>
          <a:lstStyle/>
          <a:p>
            <a:r>
              <a:rPr lang="en-US" altLang="en-IN" sz="3110" i="1" dirty="0">
                <a:latin typeface="+mn-lt"/>
                <a:sym typeface="+mn-ea"/>
              </a:rPr>
              <a:t/>
            </a:r>
            <a:br>
              <a:rPr lang="en-US" altLang="en-IN" sz="3110" i="1" dirty="0">
                <a:latin typeface="+mn-lt"/>
                <a:sym typeface="+mn-ea"/>
              </a:rPr>
            </a:br>
            <a:r>
              <a:rPr lang="en-US" altLang="en-IN" sz="3110" i="1" dirty="0">
                <a:latin typeface="+mn-lt"/>
                <a:sym typeface="+mn-ea"/>
              </a:rPr>
              <a:t/>
            </a:r>
            <a:br>
              <a:rPr lang="en-US" altLang="en-IN" sz="3110" i="1" dirty="0">
                <a:latin typeface="+mn-lt"/>
                <a:sym typeface="+mn-ea"/>
              </a:rPr>
            </a:br>
            <a:r>
              <a:rPr lang="en-US" altLang="en-IN" sz="3110" i="1" dirty="0">
                <a:latin typeface="+mn-lt"/>
                <a:sym typeface="+mn-ea"/>
              </a:rPr>
              <a:t>3.Clean and transform data using AWS Glue</a:t>
            </a:r>
            <a:br>
              <a:rPr lang="en-US" altLang="en-IN" sz="3110" i="1" dirty="0">
                <a:latin typeface="+mn-lt"/>
                <a:sym typeface="+mn-ea"/>
              </a:rPr>
            </a:br>
            <a:r>
              <a:rPr lang="en-US" altLang="en-IN" sz="3110" i="1" dirty="0">
                <a:latin typeface="+mn-lt"/>
                <a:sym typeface="+mn-ea"/>
              </a:rPr>
              <a:t>Uploading source data to modify covid data by using ETL Jobs </a:t>
            </a:r>
            <a:r>
              <a:rPr lang="en-US" altLang="en-IN" i="1" dirty="0">
                <a:latin typeface="+mn-lt"/>
                <a:sym typeface="+mn-ea"/>
              </a:rPr>
              <a:t/>
            </a:r>
            <a:br>
              <a:rPr lang="en-US" altLang="en-IN" i="1" dirty="0">
                <a:latin typeface="+mn-lt"/>
                <a:sym typeface="+mn-ea"/>
              </a:rPr>
            </a:br>
            <a:endParaRPr lang="en-US" altLang="en-IN" i="1" dirty="0">
              <a:latin typeface="+mn-lt"/>
              <a:sym typeface="+mn-ea"/>
            </a:endParaRPr>
          </a:p>
        </p:txBody>
      </p:sp>
      <p:pic>
        <p:nvPicPr>
          <p:cNvPr id="4" name="Content Placeholder 3" descr="3.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05" y="1685925"/>
            <a:ext cx="10429240" cy="45535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03605" y="13176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815" y="253365"/>
            <a:ext cx="8131175" cy="1148715"/>
          </a:xfrm>
        </p:spPr>
        <p:txBody>
          <a:bodyPr>
            <a:normAutofit/>
          </a:bodyPr>
          <a:lstStyle/>
          <a:p>
            <a:pPr marL="0" indent="0"/>
            <a:r>
              <a:rPr lang="en-US" altLang="en-IN" sz="2800" i="1" dirty="0">
                <a:latin typeface="+mn-lt"/>
              </a:rPr>
              <a:t> Remove Null Values for the necessary columns.</a:t>
            </a:r>
            <a:br>
              <a:rPr lang="en-US" altLang="en-IN" sz="2800" i="1" dirty="0">
                <a:latin typeface="+mn-lt"/>
              </a:rPr>
            </a:br>
            <a:endParaRPr lang="en-US" altLang="en-IN" sz="2800" i="1" dirty="0">
              <a:latin typeface="+mn-lt"/>
            </a:endParaRPr>
          </a:p>
        </p:txBody>
      </p:sp>
      <p:pic>
        <p:nvPicPr>
          <p:cNvPr id="6" name="Content Placeholder 5" descr="3.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45" y="1402080"/>
            <a:ext cx="10130155" cy="4711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79" y="349359"/>
            <a:ext cx="9706304" cy="1325563"/>
          </a:xfrm>
        </p:spPr>
        <p:txBody>
          <a:bodyPr>
            <a:normAutofit fontScale="90000"/>
          </a:bodyPr>
          <a:lstStyle/>
          <a:p>
            <a:r>
              <a:rPr lang="en-US" altLang="en-IN" sz="2800" i="1" dirty="0">
                <a:latin typeface="+mn-lt"/>
                <a:sym typeface="+mn-ea"/>
              </a:rPr>
              <a:t/>
            </a:r>
            <a:br>
              <a:rPr lang="en-US" altLang="en-IN" sz="2800" i="1" dirty="0">
                <a:latin typeface="+mn-lt"/>
                <a:sym typeface="+mn-ea"/>
              </a:rPr>
            </a:br>
            <a:r>
              <a:rPr lang="en-US" altLang="en-IN" sz="2800" i="1" dirty="0">
                <a:latin typeface="+mn-lt"/>
                <a:sym typeface="+mn-ea"/>
              </a:rPr>
              <a:t>      </a:t>
            </a:r>
            <a:br>
              <a:rPr lang="en-US" altLang="en-IN" sz="2800" i="1" dirty="0">
                <a:latin typeface="+mn-lt"/>
                <a:sym typeface="+mn-ea"/>
              </a:rPr>
            </a:br>
            <a:r>
              <a:rPr lang="en-US" altLang="en-IN" sz="2800" i="1" dirty="0">
                <a:latin typeface="+mn-lt"/>
                <a:sym typeface="+mn-ea"/>
              </a:rPr>
              <a:t>  Drop the columns that are unnecessary</a:t>
            </a:r>
            <a:br>
              <a:rPr lang="en-US" altLang="en-IN" sz="2800" i="1" dirty="0">
                <a:latin typeface="+mn-lt"/>
                <a:sym typeface="+mn-ea"/>
              </a:rPr>
            </a:br>
            <a:r>
              <a:rPr lang="en-US" altLang="en-IN" sz="2800" i="1" dirty="0" smtClean="0">
                <a:latin typeface="+mn-lt"/>
              </a:rPr>
              <a:t/>
            </a:r>
            <a:br>
              <a:rPr lang="en-US" altLang="en-IN" sz="2800" i="1" dirty="0" smtClean="0">
                <a:latin typeface="+mn-lt"/>
              </a:rPr>
            </a:br>
            <a:endParaRPr lang="en-IN" sz="2800" dirty="0">
              <a:latin typeface="+mn-lt"/>
            </a:endParaRPr>
          </a:p>
        </p:txBody>
      </p:sp>
      <p:pic>
        <p:nvPicPr>
          <p:cNvPr id="4" name="Content Placeholder 3" descr="3.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410" y="1454785"/>
            <a:ext cx="10403840" cy="48501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IN" sz="2800" i="1" dirty="0">
                <a:latin typeface="+mn-lt"/>
                <a:sym typeface="+mn-ea"/>
              </a:rPr>
              <a:t>    Rename Columns that are not in proper format for querying</a:t>
            </a:r>
            <a:endParaRPr lang="en-IN" sz="2800" dirty="0">
              <a:latin typeface="+mn-lt"/>
            </a:endParaRPr>
          </a:p>
        </p:txBody>
      </p:sp>
      <p:pic>
        <p:nvPicPr>
          <p:cNvPr id="4" name="Content Placeholder 3" descr="3.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1465"/>
            <a:ext cx="10401300" cy="48272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326</Words>
  <Application>Microsoft Office PowerPoint</Application>
  <PresentationFormat>Widescreen</PresentationFormat>
  <Paragraphs>44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COVID DATA ANALYSIS </vt:lpstr>
      <vt:lpstr>OBJECTIVE</vt:lpstr>
      <vt:lpstr>TECHNOLOGIES USED</vt:lpstr>
      <vt:lpstr>Problem Statements 1.Create a S3 Bucket with region in East Asia and upload the dataset.. </vt:lpstr>
      <vt:lpstr>1.1 Uploading of dataset</vt:lpstr>
      <vt:lpstr>  3.Clean and transform data using AWS Glue Uploading source data to modify covid data by using ETL Jobs  </vt:lpstr>
      <vt:lpstr> Remove Null Values for the necessary columns. </vt:lpstr>
      <vt:lpstr>          Drop the columns that are unnecessary  </vt:lpstr>
      <vt:lpstr>    Rename Columns that are not in proper format for querying</vt:lpstr>
      <vt:lpstr>Setting target location for the modified covid data  file</vt:lpstr>
      <vt:lpstr>ETL Job visual to modify covid data file</vt:lpstr>
      <vt:lpstr>4.Store the modified data in S3 Bucket using AWS Lambda  Layer creation process..</vt:lpstr>
      <vt:lpstr>Creating layer :- covid_kpi_layer</vt:lpstr>
      <vt:lpstr>PowerPoint Presentation</vt:lpstr>
      <vt:lpstr>PowerPoint Presentation</vt:lpstr>
      <vt:lpstr>PowerPoint Presentation</vt:lpstr>
      <vt:lpstr>PowerPoint Presentation</vt:lpstr>
      <vt:lpstr>Source code</vt:lpstr>
      <vt:lpstr>Modified data by Lambda stored in s3 bucket</vt:lpstr>
      <vt:lpstr>5. From the modified data create a table and data catalog using AWS Crawler.</vt:lpstr>
      <vt:lpstr>PowerPoint Presentation</vt:lpstr>
      <vt:lpstr>6.Display Total- Cases, New Cases, recovered cases and deaths using SparkSql</vt:lpstr>
      <vt:lpstr>7.Which country in Distinct WHO region has highest cases in till date.</vt:lpstr>
      <vt:lpstr>8.Date of first confirmed case in a particular region</vt:lpstr>
      <vt:lpstr>PowerPoint Presentation</vt:lpstr>
      <vt:lpstr>9.Date on which max no. cases were reported in a country</vt:lpstr>
      <vt:lpstr>10.Load the total cured and deaths in the Amazon Redshift from S3 bucket and Show the visualizations in Redshift. </vt:lpstr>
      <vt:lpstr>PowerPoint Presentation</vt:lpstr>
      <vt:lpstr>Visualized output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Thasneema</dc:creator>
  <cp:lastModifiedBy>Microsoft account</cp:lastModifiedBy>
  <cp:revision>60</cp:revision>
  <dcterms:created xsi:type="dcterms:W3CDTF">2021-10-20T05:54:00Z</dcterms:created>
  <dcterms:modified xsi:type="dcterms:W3CDTF">2022-11-25T12:34:38Z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8EC1DE35C6234F67A03B72E9D576AA5C</vt:lpwstr>
  </property>
  <property fmtid="{D5CDD505-2E9C-101B-9397-08002B2CF9AE}" pid="3" name="KSOProductBuildVer">
    <vt:lpwstr>1033-11.2.0.11380</vt:lpwstr>
  </property>
</Properties>
</file>