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70" d="100"/>
          <a:sy n="70" d="100"/>
        </p:scale>
        <p:origin x="714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D725EFBB-6344-45A0-938F-DDB7728AF382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1391400" y="1027800"/>
            <a:ext cx="9365400" cy="114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1391400" y="2323800"/>
            <a:ext cx="9389880" cy="1672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/>
          </p:nvPr>
        </p:nvSpPr>
        <p:spPr>
          <a:xfrm>
            <a:off x="1391400" y="4156200"/>
            <a:ext cx="9389880" cy="1672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23943988-2DBB-431D-821A-69AC16D99074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1391400" y="1027800"/>
            <a:ext cx="9365400" cy="114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1391400" y="2323800"/>
            <a:ext cx="4582080" cy="1672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6202800" y="2323800"/>
            <a:ext cx="4582080" cy="1672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/>
          </p:nvPr>
        </p:nvSpPr>
        <p:spPr>
          <a:xfrm>
            <a:off x="1391400" y="4156200"/>
            <a:ext cx="4582080" cy="1672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13" name="PlaceHolder 5"/>
          <p:cNvSpPr>
            <a:spLocks noGrp="1"/>
          </p:cNvSpPr>
          <p:nvPr>
            <p:ph/>
          </p:nvPr>
        </p:nvSpPr>
        <p:spPr>
          <a:xfrm>
            <a:off x="6202800" y="4156200"/>
            <a:ext cx="4582080" cy="1672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F0EFB855-7029-4AB9-B631-85A29A1E0475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1391400" y="1027800"/>
            <a:ext cx="9365400" cy="114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1391400" y="2323800"/>
            <a:ext cx="3023280" cy="1672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/>
          </p:nvPr>
        </p:nvSpPr>
        <p:spPr>
          <a:xfrm>
            <a:off x="4566240" y="2323800"/>
            <a:ext cx="3023280" cy="1672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/>
          </p:nvPr>
        </p:nvSpPr>
        <p:spPr>
          <a:xfrm>
            <a:off x="7741080" y="2323800"/>
            <a:ext cx="3023280" cy="1672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/>
          </p:nvPr>
        </p:nvSpPr>
        <p:spPr>
          <a:xfrm>
            <a:off x="1391400" y="4156200"/>
            <a:ext cx="3023280" cy="1672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19" name="PlaceHolder 6"/>
          <p:cNvSpPr>
            <a:spLocks noGrp="1"/>
          </p:cNvSpPr>
          <p:nvPr>
            <p:ph/>
          </p:nvPr>
        </p:nvSpPr>
        <p:spPr>
          <a:xfrm>
            <a:off x="4566240" y="4156200"/>
            <a:ext cx="3023280" cy="1672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20" name="PlaceHolder 7"/>
          <p:cNvSpPr>
            <a:spLocks noGrp="1"/>
          </p:cNvSpPr>
          <p:nvPr>
            <p:ph/>
          </p:nvPr>
        </p:nvSpPr>
        <p:spPr>
          <a:xfrm>
            <a:off x="7741080" y="4156200"/>
            <a:ext cx="3023280" cy="1672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2B081DA0-9280-415B-B2DD-3725767607EC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F2EEFB30-7CC1-4DD6-9218-711DD8EFE06D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1391400" y="1027800"/>
            <a:ext cx="9365400" cy="114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249" name="PlaceHolder 2"/>
          <p:cNvSpPr>
            <a:spLocks noGrp="1"/>
          </p:cNvSpPr>
          <p:nvPr>
            <p:ph type="subTitle"/>
          </p:nvPr>
        </p:nvSpPr>
        <p:spPr>
          <a:xfrm>
            <a:off x="1391400" y="2323800"/>
            <a:ext cx="9389880" cy="35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05B992D-12DF-4CC3-8CD5-FFF7A05F89CC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1391400" y="1027800"/>
            <a:ext cx="9365400" cy="114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251" name="PlaceHolder 2"/>
          <p:cNvSpPr>
            <a:spLocks noGrp="1"/>
          </p:cNvSpPr>
          <p:nvPr>
            <p:ph/>
          </p:nvPr>
        </p:nvSpPr>
        <p:spPr>
          <a:xfrm>
            <a:off x="1391400" y="2323800"/>
            <a:ext cx="9389880" cy="35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BCB7B77-6036-4593-9AD5-294B94BE7559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1391400" y="1027800"/>
            <a:ext cx="9365400" cy="114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/>
          </p:nvPr>
        </p:nvSpPr>
        <p:spPr>
          <a:xfrm>
            <a:off x="1391400" y="2323800"/>
            <a:ext cx="4582080" cy="35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54" name="PlaceHolder 3"/>
          <p:cNvSpPr>
            <a:spLocks noGrp="1"/>
          </p:cNvSpPr>
          <p:nvPr>
            <p:ph/>
          </p:nvPr>
        </p:nvSpPr>
        <p:spPr>
          <a:xfrm>
            <a:off x="6202800" y="2323800"/>
            <a:ext cx="4582080" cy="35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A8ADF81-77BA-445F-B614-19CFF5254482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1391400" y="1027800"/>
            <a:ext cx="9365400" cy="114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DEF2C84-F513-425C-8675-4EDFF2F2FF2D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subTitle"/>
          </p:nvPr>
        </p:nvSpPr>
        <p:spPr>
          <a:xfrm>
            <a:off x="1391400" y="1027800"/>
            <a:ext cx="9365400" cy="5294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210325C-3EA3-47BA-BE49-FAB8A0FD6EF2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1391400" y="1027800"/>
            <a:ext cx="9365400" cy="114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258" name="PlaceHolder 2"/>
          <p:cNvSpPr>
            <a:spLocks noGrp="1"/>
          </p:cNvSpPr>
          <p:nvPr>
            <p:ph/>
          </p:nvPr>
        </p:nvSpPr>
        <p:spPr>
          <a:xfrm>
            <a:off x="1391400" y="2323800"/>
            <a:ext cx="4582080" cy="1672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59" name="PlaceHolder 3"/>
          <p:cNvSpPr>
            <a:spLocks noGrp="1"/>
          </p:cNvSpPr>
          <p:nvPr>
            <p:ph/>
          </p:nvPr>
        </p:nvSpPr>
        <p:spPr>
          <a:xfrm>
            <a:off x="6202800" y="2323800"/>
            <a:ext cx="4582080" cy="35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60" name="PlaceHolder 4"/>
          <p:cNvSpPr>
            <a:spLocks noGrp="1"/>
          </p:cNvSpPr>
          <p:nvPr>
            <p:ph/>
          </p:nvPr>
        </p:nvSpPr>
        <p:spPr>
          <a:xfrm>
            <a:off x="1391400" y="4156200"/>
            <a:ext cx="4582080" cy="1672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D02551A-F667-4D16-93CB-E209A252730F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1391400" y="1027800"/>
            <a:ext cx="9365400" cy="114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subTitle"/>
          </p:nvPr>
        </p:nvSpPr>
        <p:spPr>
          <a:xfrm>
            <a:off x="1391400" y="2323800"/>
            <a:ext cx="9389880" cy="35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845A85C8-BD85-4DA9-881E-EF029B350751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title"/>
          </p:nvPr>
        </p:nvSpPr>
        <p:spPr>
          <a:xfrm>
            <a:off x="1391400" y="1027800"/>
            <a:ext cx="9365400" cy="114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262" name="PlaceHolder 2"/>
          <p:cNvSpPr>
            <a:spLocks noGrp="1"/>
          </p:cNvSpPr>
          <p:nvPr>
            <p:ph/>
          </p:nvPr>
        </p:nvSpPr>
        <p:spPr>
          <a:xfrm>
            <a:off x="1391400" y="2323800"/>
            <a:ext cx="4582080" cy="35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63" name="PlaceHolder 3"/>
          <p:cNvSpPr>
            <a:spLocks noGrp="1"/>
          </p:cNvSpPr>
          <p:nvPr>
            <p:ph/>
          </p:nvPr>
        </p:nvSpPr>
        <p:spPr>
          <a:xfrm>
            <a:off x="6202800" y="2323800"/>
            <a:ext cx="4582080" cy="1672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64" name="PlaceHolder 4"/>
          <p:cNvSpPr>
            <a:spLocks noGrp="1"/>
          </p:cNvSpPr>
          <p:nvPr>
            <p:ph/>
          </p:nvPr>
        </p:nvSpPr>
        <p:spPr>
          <a:xfrm>
            <a:off x="6202800" y="4156200"/>
            <a:ext cx="4582080" cy="1672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27C6B26-9676-4993-A242-3FB5B0F1ADE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1391400" y="1027800"/>
            <a:ext cx="9365400" cy="114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266" name="PlaceHolder 2"/>
          <p:cNvSpPr>
            <a:spLocks noGrp="1"/>
          </p:cNvSpPr>
          <p:nvPr>
            <p:ph/>
          </p:nvPr>
        </p:nvSpPr>
        <p:spPr>
          <a:xfrm>
            <a:off x="1391400" y="2323800"/>
            <a:ext cx="4582080" cy="1672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67" name="PlaceHolder 3"/>
          <p:cNvSpPr>
            <a:spLocks noGrp="1"/>
          </p:cNvSpPr>
          <p:nvPr>
            <p:ph/>
          </p:nvPr>
        </p:nvSpPr>
        <p:spPr>
          <a:xfrm>
            <a:off x="6202800" y="2323800"/>
            <a:ext cx="4582080" cy="1672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68" name="PlaceHolder 4"/>
          <p:cNvSpPr>
            <a:spLocks noGrp="1"/>
          </p:cNvSpPr>
          <p:nvPr>
            <p:ph/>
          </p:nvPr>
        </p:nvSpPr>
        <p:spPr>
          <a:xfrm>
            <a:off x="1391400" y="4156200"/>
            <a:ext cx="9389880" cy="1672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2905046-B5BB-4ADA-B4BD-051805032618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title"/>
          </p:nvPr>
        </p:nvSpPr>
        <p:spPr>
          <a:xfrm>
            <a:off x="1391400" y="1027800"/>
            <a:ext cx="9365400" cy="114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270" name="PlaceHolder 2"/>
          <p:cNvSpPr>
            <a:spLocks noGrp="1"/>
          </p:cNvSpPr>
          <p:nvPr>
            <p:ph/>
          </p:nvPr>
        </p:nvSpPr>
        <p:spPr>
          <a:xfrm>
            <a:off x="1391400" y="2323800"/>
            <a:ext cx="9389880" cy="1672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71" name="PlaceHolder 3"/>
          <p:cNvSpPr>
            <a:spLocks noGrp="1"/>
          </p:cNvSpPr>
          <p:nvPr>
            <p:ph/>
          </p:nvPr>
        </p:nvSpPr>
        <p:spPr>
          <a:xfrm>
            <a:off x="1391400" y="4156200"/>
            <a:ext cx="9389880" cy="1672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2CD548E-04EC-492A-8B83-6A998382ADDF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title"/>
          </p:nvPr>
        </p:nvSpPr>
        <p:spPr>
          <a:xfrm>
            <a:off x="1391400" y="1027800"/>
            <a:ext cx="9365400" cy="114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273" name="PlaceHolder 2"/>
          <p:cNvSpPr>
            <a:spLocks noGrp="1"/>
          </p:cNvSpPr>
          <p:nvPr>
            <p:ph/>
          </p:nvPr>
        </p:nvSpPr>
        <p:spPr>
          <a:xfrm>
            <a:off x="1391400" y="2323800"/>
            <a:ext cx="4582080" cy="1672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74" name="PlaceHolder 3"/>
          <p:cNvSpPr>
            <a:spLocks noGrp="1"/>
          </p:cNvSpPr>
          <p:nvPr>
            <p:ph/>
          </p:nvPr>
        </p:nvSpPr>
        <p:spPr>
          <a:xfrm>
            <a:off x="6202800" y="2323800"/>
            <a:ext cx="4582080" cy="1672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75" name="PlaceHolder 4"/>
          <p:cNvSpPr>
            <a:spLocks noGrp="1"/>
          </p:cNvSpPr>
          <p:nvPr>
            <p:ph/>
          </p:nvPr>
        </p:nvSpPr>
        <p:spPr>
          <a:xfrm>
            <a:off x="1391400" y="4156200"/>
            <a:ext cx="4582080" cy="1672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76" name="PlaceHolder 5"/>
          <p:cNvSpPr>
            <a:spLocks noGrp="1"/>
          </p:cNvSpPr>
          <p:nvPr>
            <p:ph/>
          </p:nvPr>
        </p:nvSpPr>
        <p:spPr>
          <a:xfrm>
            <a:off x="6202800" y="4156200"/>
            <a:ext cx="4582080" cy="1672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3AFC6835-8046-4FDE-A8C5-57F6AF7D7133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1391400" y="1027800"/>
            <a:ext cx="9365400" cy="114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278" name="PlaceHolder 2"/>
          <p:cNvSpPr>
            <a:spLocks noGrp="1"/>
          </p:cNvSpPr>
          <p:nvPr>
            <p:ph/>
          </p:nvPr>
        </p:nvSpPr>
        <p:spPr>
          <a:xfrm>
            <a:off x="1391400" y="2323800"/>
            <a:ext cx="3023280" cy="1672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79" name="PlaceHolder 3"/>
          <p:cNvSpPr>
            <a:spLocks noGrp="1"/>
          </p:cNvSpPr>
          <p:nvPr>
            <p:ph/>
          </p:nvPr>
        </p:nvSpPr>
        <p:spPr>
          <a:xfrm>
            <a:off x="4566240" y="2323800"/>
            <a:ext cx="3023280" cy="1672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80" name="PlaceHolder 4"/>
          <p:cNvSpPr>
            <a:spLocks noGrp="1"/>
          </p:cNvSpPr>
          <p:nvPr>
            <p:ph/>
          </p:nvPr>
        </p:nvSpPr>
        <p:spPr>
          <a:xfrm>
            <a:off x="7741080" y="2323800"/>
            <a:ext cx="3023280" cy="1672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81" name="PlaceHolder 5"/>
          <p:cNvSpPr>
            <a:spLocks noGrp="1"/>
          </p:cNvSpPr>
          <p:nvPr>
            <p:ph/>
          </p:nvPr>
        </p:nvSpPr>
        <p:spPr>
          <a:xfrm>
            <a:off x="1391400" y="4156200"/>
            <a:ext cx="3023280" cy="1672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82" name="PlaceHolder 6"/>
          <p:cNvSpPr>
            <a:spLocks noGrp="1"/>
          </p:cNvSpPr>
          <p:nvPr>
            <p:ph/>
          </p:nvPr>
        </p:nvSpPr>
        <p:spPr>
          <a:xfrm>
            <a:off x="4566240" y="4156200"/>
            <a:ext cx="3023280" cy="1672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83" name="PlaceHolder 7"/>
          <p:cNvSpPr>
            <a:spLocks noGrp="1"/>
          </p:cNvSpPr>
          <p:nvPr>
            <p:ph/>
          </p:nvPr>
        </p:nvSpPr>
        <p:spPr>
          <a:xfrm>
            <a:off x="7741080" y="4156200"/>
            <a:ext cx="3023280" cy="1672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6DD357E-50C6-47C8-881D-8BF9F06A03E4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F4B86165-A9F4-4FD2-9A6F-206F596CFC2E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PlaceHolder 1"/>
          <p:cNvSpPr>
            <a:spLocks noGrp="1"/>
          </p:cNvSpPr>
          <p:nvPr>
            <p:ph type="title"/>
          </p:nvPr>
        </p:nvSpPr>
        <p:spPr>
          <a:xfrm>
            <a:off x="1391400" y="1027800"/>
            <a:ext cx="9365400" cy="114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412" name="PlaceHolder 2"/>
          <p:cNvSpPr>
            <a:spLocks noGrp="1"/>
          </p:cNvSpPr>
          <p:nvPr>
            <p:ph type="subTitle"/>
          </p:nvPr>
        </p:nvSpPr>
        <p:spPr>
          <a:xfrm>
            <a:off x="1391400" y="2323800"/>
            <a:ext cx="9389880" cy="35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F4E5D2BD-21F7-4B4C-A71A-82AE38561678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PlaceHolder 1"/>
          <p:cNvSpPr>
            <a:spLocks noGrp="1"/>
          </p:cNvSpPr>
          <p:nvPr>
            <p:ph type="title"/>
          </p:nvPr>
        </p:nvSpPr>
        <p:spPr>
          <a:xfrm>
            <a:off x="1391400" y="1027800"/>
            <a:ext cx="9365400" cy="114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414" name="PlaceHolder 2"/>
          <p:cNvSpPr>
            <a:spLocks noGrp="1"/>
          </p:cNvSpPr>
          <p:nvPr>
            <p:ph/>
          </p:nvPr>
        </p:nvSpPr>
        <p:spPr>
          <a:xfrm>
            <a:off x="1391400" y="2323800"/>
            <a:ext cx="9389880" cy="35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4B832ADB-6658-4CF7-938A-A97CDFEEEA41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PlaceHolder 1"/>
          <p:cNvSpPr>
            <a:spLocks noGrp="1"/>
          </p:cNvSpPr>
          <p:nvPr>
            <p:ph type="title"/>
          </p:nvPr>
        </p:nvSpPr>
        <p:spPr>
          <a:xfrm>
            <a:off x="1391400" y="1027800"/>
            <a:ext cx="9365400" cy="114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416" name="PlaceHolder 2"/>
          <p:cNvSpPr>
            <a:spLocks noGrp="1"/>
          </p:cNvSpPr>
          <p:nvPr>
            <p:ph/>
          </p:nvPr>
        </p:nvSpPr>
        <p:spPr>
          <a:xfrm>
            <a:off x="1391400" y="2323800"/>
            <a:ext cx="4582080" cy="35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17" name="PlaceHolder 3"/>
          <p:cNvSpPr>
            <a:spLocks noGrp="1"/>
          </p:cNvSpPr>
          <p:nvPr>
            <p:ph/>
          </p:nvPr>
        </p:nvSpPr>
        <p:spPr>
          <a:xfrm>
            <a:off x="6202800" y="2323800"/>
            <a:ext cx="4582080" cy="35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AAA1076-FBE9-4CD0-8B0C-C5BBBEB41EB9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PlaceHolder 1"/>
          <p:cNvSpPr>
            <a:spLocks noGrp="1"/>
          </p:cNvSpPr>
          <p:nvPr>
            <p:ph type="title"/>
          </p:nvPr>
        </p:nvSpPr>
        <p:spPr>
          <a:xfrm>
            <a:off x="1391400" y="1027800"/>
            <a:ext cx="9365400" cy="114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6AE12A1-DE76-458E-A74B-3DB459A77FF6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1391400" y="1027800"/>
            <a:ext cx="9365400" cy="114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1391400" y="2323800"/>
            <a:ext cx="9389880" cy="35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270043E1-6B42-42AD-8E33-158BF422B43A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PlaceHolder 1"/>
          <p:cNvSpPr>
            <a:spLocks noGrp="1"/>
          </p:cNvSpPr>
          <p:nvPr>
            <p:ph type="subTitle"/>
          </p:nvPr>
        </p:nvSpPr>
        <p:spPr>
          <a:xfrm>
            <a:off x="1391400" y="1027800"/>
            <a:ext cx="9365400" cy="5294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841D7B55-F6D8-4C7B-B1A4-A24DF7E9CF07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PlaceHolder 1"/>
          <p:cNvSpPr>
            <a:spLocks noGrp="1"/>
          </p:cNvSpPr>
          <p:nvPr>
            <p:ph type="title"/>
          </p:nvPr>
        </p:nvSpPr>
        <p:spPr>
          <a:xfrm>
            <a:off x="1391400" y="1027800"/>
            <a:ext cx="9365400" cy="114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421" name="PlaceHolder 2"/>
          <p:cNvSpPr>
            <a:spLocks noGrp="1"/>
          </p:cNvSpPr>
          <p:nvPr>
            <p:ph/>
          </p:nvPr>
        </p:nvSpPr>
        <p:spPr>
          <a:xfrm>
            <a:off x="1391400" y="2323800"/>
            <a:ext cx="4582080" cy="1672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22" name="PlaceHolder 3"/>
          <p:cNvSpPr>
            <a:spLocks noGrp="1"/>
          </p:cNvSpPr>
          <p:nvPr>
            <p:ph/>
          </p:nvPr>
        </p:nvSpPr>
        <p:spPr>
          <a:xfrm>
            <a:off x="6202800" y="2323800"/>
            <a:ext cx="4582080" cy="35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23" name="PlaceHolder 4"/>
          <p:cNvSpPr>
            <a:spLocks noGrp="1"/>
          </p:cNvSpPr>
          <p:nvPr>
            <p:ph/>
          </p:nvPr>
        </p:nvSpPr>
        <p:spPr>
          <a:xfrm>
            <a:off x="1391400" y="4156200"/>
            <a:ext cx="4582080" cy="1672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172E92F-16F7-4708-AF0F-154344A0F712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PlaceHolder 1"/>
          <p:cNvSpPr>
            <a:spLocks noGrp="1"/>
          </p:cNvSpPr>
          <p:nvPr>
            <p:ph type="title"/>
          </p:nvPr>
        </p:nvSpPr>
        <p:spPr>
          <a:xfrm>
            <a:off x="1391400" y="1027800"/>
            <a:ext cx="9365400" cy="114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425" name="PlaceHolder 2"/>
          <p:cNvSpPr>
            <a:spLocks noGrp="1"/>
          </p:cNvSpPr>
          <p:nvPr>
            <p:ph/>
          </p:nvPr>
        </p:nvSpPr>
        <p:spPr>
          <a:xfrm>
            <a:off x="1391400" y="2323800"/>
            <a:ext cx="4582080" cy="35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26" name="PlaceHolder 3"/>
          <p:cNvSpPr>
            <a:spLocks noGrp="1"/>
          </p:cNvSpPr>
          <p:nvPr>
            <p:ph/>
          </p:nvPr>
        </p:nvSpPr>
        <p:spPr>
          <a:xfrm>
            <a:off x="6202800" y="2323800"/>
            <a:ext cx="4582080" cy="1672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27" name="PlaceHolder 4"/>
          <p:cNvSpPr>
            <a:spLocks noGrp="1"/>
          </p:cNvSpPr>
          <p:nvPr>
            <p:ph/>
          </p:nvPr>
        </p:nvSpPr>
        <p:spPr>
          <a:xfrm>
            <a:off x="6202800" y="4156200"/>
            <a:ext cx="4582080" cy="1672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7B3FA35-CBA3-4443-9721-0C1000EADBA8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title"/>
          </p:nvPr>
        </p:nvSpPr>
        <p:spPr>
          <a:xfrm>
            <a:off x="1391400" y="1027800"/>
            <a:ext cx="9365400" cy="114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429" name="PlaceHolder 2"/>
          <p:cNvSpPr>
            <a:spLocks noGrp="1"/>
          </p:cNvSpPr>
          <p:nvPr>
            <p:ph/>
          </p:nvPr>
        </p:nvSpPr>
        <p:spPr>
          <a:xfrm>
            <a:off x="1391400" y="2323800"/>
            <a:ext cx="4582080" cy="1672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30" name="PlaceHolder 3"/>
          <p:cNvSpPr>
            <a:spLocks noGrp="1"/>
          </p:cNvSpPr>
          <p:nvPr>
            <p:ph/>
          </p:nvPr>
        </p:nvSpPr>
        <p:spPr>
          <a:xfrm>
            <a:off x="6202800" y="2323800"/>
            <a:ext cx="4582080" cy="1672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31" name="PlaceHolder 4"/>
          <p:cNvSpPr>
            <a:spLocks noGrp="1"/>
          </p:cNvSpPr>
          <p:nvPr>
            <p:ph/>
          </p:nvPr>
        </p:nvSpPr>
        <p:spPr>
          <a:xfrm>
            <a:off x="1391400" y="4156200"/>
            <a:ext cx="9389880" cy="1672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C87552D-1C1B-4CA4-8C00-29E42F920596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PlaceHolder 1"/>
          <p:cNvSpPr>
            <a:spLocks noGrp="1"/>
          </p:cNvSpPr>
          <p:nvPr>
            <p:ph type="title"/>
          </p:nvPr>
        </p:nvSpPr>
        <p:spPr>
          <a:xfrm>
            <a:off x="1391400" y="1027800"/>
            <a:ext cx="9365400" cy="114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433" name="PlaceHolder 2"/>
          <p:cNvSpPr>
            <a:spLocks noGrp="1"/>
          </p:cNvSpPr>
          <p:nvPr>
            <p:ph/>
          </p:nvPr>
        </p:nvSpPr>
        <p:spPr>
          <a:xfrm>
            <a:off x="1391400" y="2323800"/>
            <a:ext cx="9389880" cy="1672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34" name="PlaceHolder 3"/>
          <p:cNvSpPr>
            <a:spLocks noGrp="1"/>
          </p:cNvSpPr>
          <p:nvPr>
            <p:ph/>
          </p:nvPr>
        </p:nvSpPr>
        <p:spPr>
          <a:xfrm>
            <a:off x="1391400" y="4156200"/>
            <a:ext cx="9389880" cy="1672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CFD3CA2-FE13-4C28-BB3C-5B4C56342353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PlaceHolder 1"/>
          <p:cNvSpPr>
            <a:spLocks noGrp="1"/>
          </p:cNvSpPr>
          <p:nvPr>
            <p:ph type="title"/>
          </p:nvPr>
        </p:nvSpPr>
        <p:spPr>
          <a:xfrm>
            <a:off x="1391400" y="1027800"/>
            <a:ext cx="9365400" cy="114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436" name="PlaceHolder 2"/>
          <p:cNvSpPr>
            <a:spLocks noGrp="1"/>
          </p:cNvSpPr>
          <p:nvPr>
            <p:ph/>
          </p:nvPr>
        </p:nvSpPr>
        <p:spPr>
          <a:xfrm>
            <a:off x="1391400" y="2323800"/>
            <a:ext cx="4582080" cy="1672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37" name="PlaceHolder 3"/>
          <p:cNvSpPr>
            <a:spLocks noGrp="1"/>
          </p:cNvSpPr>
          <p:nvPr>
            <p:ph/>
          </p:nvPr>
        </p:nvSpPr>
        <p:spPr>
          <a:xfrm>
            <a:off x="6202800" y="2323800"/>
            <a:ext cx="4582080" cy="1672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38" name="PlaceHolder 4"/>
          <p:cNvSpPr>
            <a:spLocks noGrp="1"/>
          </p:cNvSpPr>
          <p:nvPr>
            <p:ph/>
          </p:nvPr>
        </p:nvSpPr>
        <p:spPr>
          <a:xfrm>
            <a:off x="1391400" y="4156200"/>
            <a:ext cx="4582080" cy="1672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39" name="PlaceHolder 5"/>
          <p:cNvSpPr>
            <a:spLocks noGrp="1"/>
          </p:cNvSpPr>
          <p:nvPr>
            <p:ph/>
          </p:nvPr>
        </p:nvSpPr>
        <p:spPr>
          <a:xfrm>
            <a:off x="6202800" y="4156200"/>
            <a:ext cx="4582080" cy="1672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33B35D5F-0618-4616-86F4-993D9D6B6755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PlaceHolder 1"/>
          <p:cNvSpPr>
            <a:spLocks noGrp="1"/>
          </p:cNvSpPr>
          <p:nvPr>
            <p:ph type="title"/>
          </p:nvPr>
        </p:nvSpPr>
        <p:spPr>
          <a:xfrm>
            <a:off x="1391400" y="1027800"/>
            <a:ext cx="9365400" cy="114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441" name="PlaceHolder 2"/>
          <p:cNvSpPr>
            <a:spLocks noGrp="1"/>
          </p:cNvSpPr>
          <p:nvPr>
            <p:ph/>
          </p:nvPr>
        </p:nvSpPr>
        <p:spPr>
          <a:xfrm>
            <a:off x="1391400" y="2323800"/>
            <a:ext cx="3023280" cy="1672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42" name="PlaceHolder 3"/>
          <p:cNvSpPr>
            <a:spLocks noGrp="1"/>
          </p:cNvSpPr>
          <p:nvPr>
            <p:ph/>
          </p:nvPr>
        </p:nvSpPr>
        <p:spPr>
          <a:xfrm>
            <a:off x="4566240" y="2323800"/>
            <a:ext cx="3023280" cy="1672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43" name="PlaceHolder 4"/>
          <p:cNvSpPr>
            <a:spLocks noGrp="1"/>
          </p:cNvSpPr>
          <p:nvPr>
            <p:ph/>
          </p:nvPr>
        </p:nvSpPr>
        <p:spPr>
          <a:xfrm>
            <a:off x="7741080" y="2323800"/>
            <a:ext cx="3023280" cy="1672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44" name="PlaceHolder 5"/>
          <p:cNvSpPr>
            <a:spLocks noGrp="1"/>
          </p:cNvSpPr>
          <p:nvPr>
            <p:ph/>
          </p:nvPr>
        </p:nvSpPr>
        <p:spPr>
          <a:xfrm>
            <a:off x="1391400" y="4156200"/>
            <a:ext cx="3023280" cy="1672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45" name="PlaceHolder 6"/>
          <p:cNvSpPr>
            <a:spLocks noGrp="1"/>
          </p:cNvSpPr>
          <p:nvPr>
            <p:ph/>
          </p:nvPr>
        </p:nvSpPr>
        <p:spPr>
          <a:xfrm>
            <a:off x="4566240" y="4156200"/>
            <a:ext cx="3023280" cy="1672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46" name="PlaceHolder 7"/>
          <p:cNvSpPr>
            <a:spLocks noGrp="1"/>
          </p:cNvSpPr>
          <p:nvPr>
            <p:ph/>
          </p:nvPr>
        </p:nvSpPr>
        <p:spPr>
          <a:xfrm>
            <a:off x="7741080" y="4156200"/>
            <a:ext cx="3023280" cy="1672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2FD8A6D7-1D7F-4583-8E4C-4EF19614A430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0E64B22A-0BAD-4630-A7C8-C7D960D3CA82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PlaceHolder 1"/>
          <p:cNvSpPr>
            <a:spLocks noGrp="1"/>
          </p:cNvSpPr>
          <p:nvPr>
            <p:ph type="title"/>
          </p:nvPr>
        </p:nvSpPr>
        <p:spPr>
          <a:xfrm>
            <a:off x="1391400" y="1027800"/>
            <a:ext cx="9365400" cy="114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575" name="PlaceHolder 2"/>
          <p:cNvSpPr>
            <a:spLocks noGrp="1"/>
          </p:cNvSpPr>
          <p:nvPr>
            <p:ph type="subTitle"/>
          </p:nvPr>
        </p:nvSpPr>
        <p:spPr>
          <a:xfrm>
            <a:off x="1391400" y="2323800"/>
            <a:ext cx="9389880" cy="35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BBF6160C-9E8E-4C93-ABED-EA28BDE41C88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PlaceHolder 1"/>
          <p:cNvSpPr>
            <a:spLocks noGrp="1"/>
          </p:cNvSpPr>
          <p:nvPr>
            <p:ph type="title"/>
          </p:nvPr>
        </p:nvSpPr>
        <p:spPr>
          <a:xfrm>
            <a:off x="1391400" y="1027800"/>
            <a:ext cx="9365400" cy="114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577" name="PlaceHolder 2"/>
          <p:cNvSpPr>
            <a:spLocks noGrp="1"/>
          </p:cNvSpPr>
          <p:nvPr>
            <p:ph/>
          </p:nvPr>
        </p:nvSpPr>
        <p:spPr>
          <a:xfrm>
            <a:off x="1391400" y="2323800"/>
            <a:ext cx="9389880" cy="35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FCFE2A20-CB8D-41B5-80B0-58DD1D01C40D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1391400" y="1027800"/>
            <a:ext cx="9365400" cy="114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1391400" y="2323800"/>
            <a:ext cx="4582080" cy="35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/>
          </p:nvPr>
        </p:nvSpPr>
        <p:spPr>
          <a:xfrm>
            <a:off x="6202800" y="2323800"/>
            <a:ext cx="4582080" cy="35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EA439055-54AF-47B9-9CDF-743FD279272F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PlaceHolder 1"/>
          <p:cNvSpPr>
            <a:spLocks noGrp="1"/>
          </p:cNvSpPr>
          <p:nvPr>
            <p:ph type="title"/>
          </p:nvPr>
        </p:nvSpPr>
        <p:spPr>
          <a:xfrm>
            <a:off x="1391400" y="1027800"/>
            <a:ext cx="9365400" cy="114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579" name="PlaceHolder 2"/>
          <p:cNvSpPr>
            <a:spLocks noGrp="1"/>
          </p:cNvSpPr>
          <p:nvPr>
            <p:ph/>
          </p:nvPr>
        </p:nvSpPr>
        <p:spPr>
          <a:xfrm>
            <a:off x="1391400" y="2323800"/>
            <a:ext cx="4582080" cy="35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80" name="PlaceHolder 3"/>
          <p:cNvSpPr>
            <a:spLocks noGrp="1"/>
          </p:cNvSpPr>
          <p:nvPr>
            <p:ph/>
          </p:nvPr>
        </p:nvSpPr>
        <p:spPr>
          <a:xfrm>
            <a:off x="6202800" y="2323800"/>
            <a:ext cx="4582080" cy="35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C71E1E25-C441-4DE4-9766-94E6E218E24C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PlaceHolder 1"/>
          <p:cNvSpPr>
            <a:spLocks noGrp="1"/>
          </p:cNvSpPr>
          <p:nvPr>
            <p:ph type="title"/>
          </p:nvPr>
        </p:nvSpPr>
        <p:spPr>
          <a:xfrm>
            <a:off x="1391400" y="1027800"/>
            <a:ext cx="9365400" cy="114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0D15011A-4BA8-485B-B894-C7A3C36FCC96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PlaceHolder 1"/>
          <p:cNvSpPr>
            <a:spLocks noGrp="1"/>
          </p:cNvSpPr>
          <p:nvPr>
            <p:ph type="subTitle"/>
          </p:nvPr>
        </p:nvSpPr>
        <p:spPr>
          <a:xfrm>
            <a:off x="1391400" y="1027800"/>
            <a:ext cx="9365400" cy="5294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756B9653-5457-4264-AFA5-9CE3D8BC8C51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PlaceHolder 1"/>
          <p:cNvSpPr>
            <a:spLocks noGrp="1"/>
          </p:cNvSpPr>
          <p:nvPr>
            <p:ph type="title"/>
          </p:nvPr>
        </p:nvSpPr>
        <p:spPr>
          <a:xfrm>
            <a:off x="1391400" y="1027800"/>
            <a:ext cx="9365400" cy="114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584" name="PlaceHolder 2"/>
          <p:cNvSpPr>
            <a:spLocks noGrp="1"/>
          </p:cNvSpPr>
          <p:nvPr>
            <p:ph/>
          </p:nvPr>
        </p:nvSpPr>
        <p:spPr>
          <a:xfrm>
            <a:off x="1391400" y="2323800"/>
            <a:ext cx="4582080" cy="1672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85" name="PlaceHolder 3"/>
          <p:cNvSpPr>
            <a:spLocks noGrp="1"/>
          </p:cNvSpPr>
          <p:nvPr>
            <p:ph/>
          </p:nvPr>
        </p:nvSpPr>
        <p:spPr>
          <a:xfrm>
            <a:off x="6202800" y="2323800"/>
            <a:ext cx="4582080" cy="35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86" name="PlaceHolder 4"/>
          <p:cNvSpPr>
            <a:spLocks noGrp="1"/>
          </p:cNvSpPr>
          <p:nvPr>
            <p:ph/>
          </p:nvPr>
        </p:nvSpPr>
        <p:spPr>
          <a:xfrm>
            <a:off x="1391400" y="4156200"/>
            <a:ext cx="4582080" cy="1672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0C4EEFF1-EF63-4027-A1B5-B3E35161A3C3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PlaceHolder 1"/>
          <p:cNvSpPr>
            <a:spLocks noGrp="1"/>
          </p:cNvSpPr>
          <p:nvPr>
            <p:ph type="title"/>
          </p:nvPr>
        </p:nvSpPr>
        <p:spPr>
          <a:xfrm>
            <a:off x="1391400" y="1027800"/>
            <a:ext cx="9365400" cy="114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588" name="PlaceHolder 2"/>
          <p:cNvSpPr>
            <a:spLocks noGrp="1"/>
          </p:cNvSpPr>
          <p:nvPr>
            <p:ph/>
          </p:nvPr>
        </p:nvSpPr>
        <p:spPr>
          <a:xfrm>
            <a:off x="1391400" y="2323800"/>
            <a:ext cx="4582080" cy="35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89" name="PlaceHolder 3"/>
          <p:cNvSpPr>
            <a:spLocks noGrp="1"/>
          </p:cNvSpPr>
          <p:nvPr>
            <p:ph/>
          </p:nvPr>
        </p:nvSpPr>
        <p:spPr>
          <a:xfrm>
            <a:off x="6202800" y="2323800"/>
            <a:ext cx="4582080" cy="1672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90" name="PlaceHolder 4"/>
          <p:cNvSpPr>
            <a:spLocks noGrp="1"/>
          </p:cNvSpPr>
          <p:nvPr>
            <p:ph/>
          </p:nvPr>
        </p:nvSpPr>
        <p:spPr>
          <a:xfrm>
            <a:off x="6202800" y="4156200"/>
            <a:ext cx="4582080" cy="1672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4E73C5E1-0AD4-4A67-8049-5FE147F7539D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PlaceHolder 1"/>
          <p:cNvSpPr>
            <a:spLocks noGrp="1"/>
          </p:cNvSpPr>
          <p:nvPr>
            <p:ph type="title"/>
          </p:nvPr>
        </p:nvSpPr>
        <p:spPr>
          <a:xfrm>
            <a:off x="1391400" y="1027800"/>
            <a:ext cx="9365400" cy="114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592" name="PlaceHolder 2"/>
          <p:cNvSpPr>
            <a:spLocks noGrp="1"/>
          </p:cNvSpPr>
          <p:nvPr>
            <p:ph/>
          </p:nvPr>
        </p:nvSpPr>
        <p:spPr>
          <a:xfrm>
            <a:off x="1391400" y="2323800"/>
            <a:ext cx="4582080" cy="1672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93" name="PlaceHolder 3"/>
          <p:cNvSpPr>
            <a:spLocks noGrp="1"/>
          </p:cNvSpPr>
          <p:nvPr>
            <p:ph/>
          </p:nvPr>
        </p:nvSpPr>
        <p:spPr>
          <a:xfrm>
            <a:off x="6202800" y="2323800"/>
            <a:ext cx="4582080" cy="1672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94" name="PlaceHolder 4"/>
          <p:cNvSpPr>
            <a:spLocks noGrp="1"/>
          </p:cNvSpPr>
          <p:nvPr>
            <p:ph/>
          </p:nvPr>
        </p:nvSpPr>
        <p:spPr>
          <a:xfrm>
            <a:off x="1391400" y="4156200"/>
            <a:ext cx="9389880" cy="1672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B9F69CB0-15B3-4AC8-9585-641A55882AE6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PlaceHolder 1"/>
          <p:cNvSpPr>
            <a:spLocks noGrp="1"/>
          </p:cNvSpPr>
          <p:nvPr>
            <p:ph type="title"/>
          </p:nvPr>
        </p:nvSpPr>
        <p:spPr>
          <a:xfrm>
            <a:off x="1391400" y="1027800"/>
            <a:ext cx="9365400" cy="114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596" name="PlaceHolder 2"/>
          <p:cNvSpPr>
            <a:spLocks noGrp="1"/>
          </p:cNvSpPr>
          <p:nvPr>
            <p:ph/>
          </p:nvPr>
        </p:nvSpPr>
        <p:spPr>
          <a:xfrm>
            <a:off x="1391400" y="2323800"/>
            <a:ext cx="9389880" cy="1672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97" name="PlaceHolder 3"/>
          <p:cNvSpPr>
            <a:spLocks noGrp="1"/>
          </p:cNvSpPr>
          <p:nvPr>
            <p:ph/>
          </p:nvPr>
        </p:nvSpPr>
        <p:spPr>
          <a:xfrm>
            <a:off x="1391400" y="4156200"/>
            <a:ext cx="9389880" cy="1672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CFE82DEA-56A1-4162-8FA5-4E14F8CCD978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PlaceHolder 1"/>
          <p:cNvSpPr>
            <a:spLocks noGrp="1"/>
          </p:cNvSpPr>
          <p:nvPr>
            <p:ph type="title"/>
          </p:nvPr>
        </p:nvSpPr>
        <p:spPr>
          <a:xfrm>
            <a:off x="1391400" y="1027800"/>
            <a:ext cx="9365400" cy="114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599" name="PlaceHolder 2"/>
          <p:cNvSpPr>
            <a:spLocks noGrp="1"/>
          </p:cNvSpPr>
          <p:nvPr>
            <p:ph/>
          </p:nvPr>
        </p:nvSpPr>
        <p:spPr>
          <a:xfrm>
            <a:off x="1391400" y="2323800"/>
            <a:ext cx="4582080" cy="1672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00" name="PlaceHolder 3"/>
          <p:cNvSpPr>
            <a:spLocks noGrp="1"/>
          </p:cNvSpPr>
          <p:nvPr>
            <p:ph/>
          </p:nvPr>
        </p:nvSpPr>
        <p:spPr>
          <a:xfrm>
            <a:off x="6202800" y="2323800"/>
            <a:ext cx="4582080" cy="1672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01" name="PlaceHolder 4"/>
          <p:cNvSpPr>
            <a:spLocks noGrp="1"/>
          </p:cNvSpPr>
          <p:nvPr>
            <p:ph/>
          </p:nvPr>
        </p:nvSpPr>
        <p:spPr>
          <a:xfrm>
            <a:off x="1391400" y="4156200"/>
            <a:ext cx="4582080" cy="1672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02" name="PlaceHolder 5"/>
          <p:cNvSpPr>
            <a:spLocks noGrp="1"/>
          </p:cNvSpPr>
          <p:nvPr>
            <p:ph/>
          </p:nvPr>
        </p:nvSpPr>
        <p:spPr>
          <a:xfrm>
            <a:off x="6202800" y="4156200"/>
            <a:ext cx="4582080" cy="1672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94FD4364-497B-4846-BD35-F73B2C0478BE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PlaceHolder 1"/>
          <p:cNvSpPr>
            <a:spLocks noGrp="1"/>
          </p:cNvSpPr>
          <p:nvPr>
            <p:ph type="title"/>
          </p:nvPr>
        </p:nvSpPr>
        <p:spPr>
          <a:xfrm>
            <a:off x="1391400" y="1027800"/>
            <a:ext cx="9365400" cy="114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604" name="PlaceHolder 2"/>
          <p:cNvSpPr>
            <a:spLocks noGrp="1"/>
          </p:cNvSpPr>
          <p:nvPr>
            <p:ph/>
          </p:nvPr>
        </p:nvSpPr>
        <p:spPr>
          <a:xfrm>
            <a:off x="1391400" y="2323800"/>
            <a:ext cx="3023280" cy="1672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05" name="PlaceHolder 3"/>
          <p:cNvSpPr>
            <a:spLocks noGrp="1"/>
          </p:cNvSpPr>
          <p:nvPr>
            <p:ph/>
          </p:nvPr>
        </p:nvSpPr>
        <p:spPr>
          <a:xfrm>
            <a:off x="4566240" y="2323800"/>
            <a:ext cx="3023280" cy="1672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06" name="PlaceHolder 4"/>
          <p:cNvSpPr>
            <a:spLocks noGrp="1"/>
          </p:cNvSpPr>
          <p:nvPr>
            <p:ph/>
          </p:nvPr>
        </p:nvSpPr>
        <p:spPr>
          <a:xfrm>
            <a:off x="7741080" y="2323800"/>
            <a:ext cx="3023280" cy="1672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07" name="PlaceHolder 5"/>
          <p:cNvSpPr>
            <a:spLocks noGrp="1"/>
          </p:cNvSpPr>
          <p:nvPr>
            <p:ph/>
          </p:nvPr>
        </p:nvSpPr>
        <p:spPr>
          <a:xfrm>
            <a:off x="1391400" y="4156200"/>
            <a:ext cx="3023280" cy="1672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08" name="PlaceHolder 6"/>
          <p:cNvSpPr>
            <a:spLocks noGrp="1"/>
          </p:cNvSpPr>
          <p:nvPr>
            <p:ph/>
          </p:nvPr>
        </p:nvSpPr>
        <p:spPr>
          <a:xfrm>
            <a:off x="4566240" y="4156200"/>
            <a:ext cx="3023280" cy="1672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09" name="PlaceHolder 7"/>
          <p:cNvSpPr>
            <a:spLocks noGrp="1"/>
          </p:cNvSpPr>
          <p:nvPr>
            <p:ph/>
          </p:nvPr>
        </p:nvSpPr>
        <p:spPr>
          <a:xfrm>
            <a:off x="7741080" y="4156200"/>
            <a:ext cx="3023280" cy="1672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FD2A97D5-27B3-4B97-B6EC-356F0EE6696E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1391400" y="1027800"/>
            <a:ext cx="9365400" cy="114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D769313A-BB94-4529-A475-8D196AEF0653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ubTitle"/>
          </p:nvPr>
        </p:nvSpPr>
        <p:spPr>
          <a:xfrm>
            <a:off x="1391400" y="1027800"/>
            <a:ext cx="9365400" cy="5294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CEA42DE6-C2C2-4781-A51E-C512B691E9F2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1391400" y="1027800"/>
            <a:ext cx="9365400" cy="114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1391400" y="2323800"/>
            <a:ext cx="4582080" cy="1672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/>
          </p:nvPr>
        </p:nvSpPr>
        <p:spPr>
          <a:xfrm>
            <a:off x="6202800" y="2323800"/>
            <a:ext cx="4582080" cy="35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/>
          </p:nvPr>
        </p:nvSpPr>
        <p:spPr>
          <a:xfrm>
            <a:off x="1391400" y="4156200"/>
            <a:ext cx="4582080" cy="1672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15767C66-E955-4E7F-A5F5-ABAAEC34E5C4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1391400" y="1027800"/>
            <a:ext cx="9365400" cy="114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1391400" y="2323800"/>
            <a:ext cx="4582080" cy="35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/>
          </p:nvPr>
        </p:nvSpPr>
        <p:spPr>
          <a:xfrm>
            <a:off x="6202800" y="2323800"/>
            <a:ext cx="4582080" cy="1672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/>
          </p:nvPr>
        </p:nvSpPr>
        <p:spPr>
          <a:xfrm>
            <a:off x="6202800" y="4156200"/>
            <a:ext cx="4582080" cy="1672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727D6642-09B4-4DB4-8310-95094D3FB1B0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1391400" y="1027800"/>
            <a:ext cx="9365400" cy="114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1391400" y="2323800"/>
            <a:ext cx="4582080" cy="1672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6202800" y="2323800"/>
            <a:ext cx="4582080" cy="1672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/>
          </p:nvPr>
        </p:nvSpPr>
        <p:spPr>
          <a:xfrm>
            <a:off x="1391400" y="4156200"/>
            <a:ext cx="9389880" cy="1672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56D8CC56-D44E-45DF-B1FE-FA6A9BD8E6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BEEC9"/>
            </a:gs>
            <a:gs pos="100000">
              <a:srgbClr val="B8A777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1"/>
          <p:cNvGrpSpPr/>
          <p:nvPr/>
        </p:nvGrpSpPr>
        <p:grpSpPr>
          <a:xfrm>
            <a:off x="-740160" y="-115200"/>
            <a:ext cx="13711320" cy="7364160"/>
            <a:chOff x="-740160" y="-115200"/>
            <a:chExt cx="13711320" cy="7364160"/>
          </a:xfrm>
        </p:grpSpPr>
        <p:grpSp>
          <p:nvGrpSpPr>
            <p:cNvPr id="86" name="Group 2"/>
            <p:cNvGrpSpPr/>
            <p:nvPr/>
          </p:nvGrpSpPr>
          <p:grpSpPr>
            <a:xfrm>
              <a:off x="3240" y="0"/>
              <a:ext cx="12192120" cy="6858000"/>
              <a:chOff x="3240" y="0"/>
              <a:chExt cx="12192120" cy="6858000"/>
            </a:xfrm>
          </p:grpSpPr>
          <p:grpSp>
            <p:nvGrpSpPr>
              <p:cNvPr id="2" name="Group 3"/>
              <p:cNvGrpSpPr/>
              <p:nvPr/>
            </p:nvGrpSpPr>
            <p:grpSpPr>
              <a:xfrm>
                <a:off x="3240" y="0"/>
                <a:ext cx="3351960" cy="6856920"/>
                <a:chOff x="3240" y="0"/>
                <a:chExt cx="3351960" cy="6856920"/>
              </a:xfrm>
            </p:grpSpPr>
            <p:sp>
              <p:nvSpPr>
                <p:cNvPr id="3" name="CustomShape 4"/>
                <p:cNvSpPr/>
                <p:nvPr/>
              </p:nvSpPr>
              <p:spPr>
                <a:xfrm>
                  <a:off x="1222560" y="0"/>
                  <a:ext cx="2132640" cy="6856920"/>
                </a:xfrm>
                <a:prstGeom prst="rect">
                  <a:avLst/>
                </a:prstGeom>
                <a:solidFill>
                  <a:srgbClr val="FFFFFF">
                    <a:alpha val="10000"/>
                  </a:srgbClr>
                </a:solidFill>
                <a:ln w="1270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4" name="CustomShape 5"/>
                <p:cNvSpPr/>
                <p:nvPr/>
              </p:nvSpPr>
              <p:spPr>
                <a:xfrm>
                  <a:off x="3240" y="0"/>
                  <a:ext cx="608400" cy="6856920"/>
                </a:xfrm>
                <a:prstGeom prst="rect">
                  <a:avLst/>
                </a:prstGeom>
                <a:solidFill>
                  <a:srgbClr val="FFFFFF">
                    <a:alpha val="10000"/>
                  </a:srgbClr>
                </a:solidFill>
                <a:ln w="1270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5" name="CustomShape 6"/>
                <p:cNvSpPr/>
                <p:nvPr/>
              </p:nvSpPr>
              <p:spPr>
                <a:xfrm>
                  <a:off x="308160" y="0"/>
                  <a:ext cx="1014840" cy="6856920"/>
                </a:xfrm>
                <a:prstGeom prst="rect">
                  <a:avLst/>
                </a:prstGeom>
                <a:solidFill>
                  <a:srgbClr val="FFFFFF">
                    <a:alpha val="10000"/>
                  </a:srgbClr>
                </a:solidFill>
                <a:ln w="1270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  <p:grpSp>
            <p:nvGrpSpPr>
              <p:cNvPr id="6" name="Group 7"/>
              <p:cNvGrpSpPr/>
              <p:nvPr/>
            </p:nvGrpSpPr>
            <p:grpSpPr>
              <a:xfrm>
                <a:off x="567000" y="0"/>
                <a:ext cx="3351960" cy="6856920"/>
                <a:chOff x="567000" y="0"/>
                <a:chExt cx="3351960" cy="6856920"/>
              </a:xfrm>
            </p:grpSpPr>
            <p:sp>
              <p:nvSpPr>
                <p:cNvPr id="7" name="CustomShape 8"/>
                <p:cNvSpPr/>
                <p:nvPr/>
              </p:nvSpPr>
              <p:spPr>
                <a:xfrm>
                  <a:off x="1786320" y="0"/>
                  <a:ext cx="2132640" cy="6856920"/>
                </a:xfrm>
                <a:prstGeom prst="rect">
                  <a:avLst/>
                </a:prstGeom>
                <a:solidFill>
                  <a:srgbClr val="FFFFFF">
                    <a:alpha val="10000"/>
                  </a:srgbClr>
                </a:solidFill>
                <a:ln w="1270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8" name="CustomShape 9"/>
                <p:cNvSpPr/>
                <p:nvPr/>
              </p:nvSpPr>
              <p:spPr>
                <a:xfrm>
                  <a:off x="567000" y="0"/>
                  <a:ext cx="608400" cy="6856920"/>
                </a:xfrm>
                <a:prstGeom prst="rect">
                  <a:avLst/>
                </a:prstGeom>
                <a:solidFill>
                  <a:srgbClr val="FFFFFF">
                    <a:alpha val="10000"/>
                  </a:srgbClr>
                </a:solidFill>
                <a:ln w="1270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9" name="CustomShape 10"/>
                <p:cNvSpPr/>
                <p:nvPr/>
              </p:nvSpPr>
              <p:spPr>
                <a:xfrm>
                  <a:off x="871920" y="0"/>
                  <a:ext cx="1014840" cy="6856920"/>
                </a:xfrm>
                <a:prstGeom prst="rect">
                  <a:avLst/>
                </a:prstGeom>
                <a:solidFill>
                  <a:srgbClr val="FFFFFF">
                    <a:alpha val="10000"/>
                  </a:srgbClr>
                </a:solidFill>
                <a:ln w="1270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  <p:grpSp>
            <p:nvGrpSpPr>
              <p:cNvPr id="10" name="Group 11"/>
              <p:cNvGrpSpPr/>
              <p:nvPr/>
            </p:nvGrpSpPr>
            <p:grpSpPr>
              <a:xfrm>
                <a:off x="8843400" y="1080"/>
                <a:ext cx="3351960" cy="6856920"/>
                <a:chOff x="8843400" y="1080"/>
                <a:chExt cx="3351960" cy="6856920"/>
              </a:xfrm>
            </p:grpSpPr>
            <p:sp>
              <p:nvSpPr>
                <p:cNvPr id="11" name="CustomShape 12"/>
                <p:cNvSpPr/>
                <p:nvPr/>
              </p:nvSpPr>
              <p:spPr>
                <a:xfrm rot="10800000">
                  <a:off x="8843400" y="1080"/>
                  <a:ext cx="2132640" cy="6856920"/>
                </a:xfrm>
                <a:prstGeom prst="rect">
                  <a:avLst/>
                </a:prstGeom>
                <a:solidFill>
                  <a:srgbClr val="FFFFFF">
                    <a:alpha val="10000"/>
                  </a:srgbClr>
                </a:solidFill>
                <a:ln w="1270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2" name="CustomShape 13"/>
                <p:cNvSpPr/>
                <p:nvPr/>
              </p:nvSpPr>
              <p:spPr>
                <a:xfrm rot="10800000">
                  <a:off x="11586960" y="1080"/>
                  <a:ext cx="608400" cy="6856920"/>
                </a:xfrm>
                <a:prstGeom prst="rect">
                  <a:avLst/>
                </a:prstGeom>
                <a:solidFill>
                  <a:srgbClr val="FFFFFF">
                    <a:alpha val="10000"/>
                  </a:srgbClr>
                </a:solidFill>
                <a:ln w="1270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3" name="CustomShape 14"/>
                <p:cNvSpPr/>
                <p:nvPr/>
              </p:nvSpPr>
              <p:spPr>
                <a:xfrm rot="10800000">
                  <a:off x="10875600" y="1080"/>
                  <a:ext cx="1014840" cy="6856920"/>
                </a:xfrm>
                <a:prstGeom prst="rect">
                  <a:avLst/>
                </a:prstGeom>
                <a:solidFill>
                  <a:srgbClr val="FFFFFF">
                    <a:alpha val="10000"/>
                  </a:srgbClr>
                </a:solidFill>
                <a:ln w="1270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  <p:sp>
            <p:nvSpPr>
              <p:cNvPr id="14" name="CustomShape 15"/>
              <p:cNvSpPr/>
              <p:nvPr/>
            </p:nvSpPr>
            <p:spPr>
              <a:xfrm>
                <a:off x="5083200" y="0"/>
                <a:ext cx="3758040" cy="6856920"/>
              </a:xfrm>
              <a:prstGeom prst="rect">
                <a:avLst/>
              </a:prstGeom>
              <a:solidFill>
                <a:srgbClr val="FFFFFF">
                  <a:alpha val="10000"/>
                </a:srgbClr>
              </a:solidFill>
              <a:ln w="1270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5" name="CustomShape 16"/>
              <p:cNvSpPr/>
              <p:nvPr/>
            </p:nvSpPr>
            <p:spPr>
              <a:xfrm>
                <a:off x="3864240" y="0"/>
                <a:ext cx="608400" cy="6856920"/>
              </a:xfrm>
              <a:prstGeom prst="rect">
                <a:avLst/>
              </a:prstGeom>
              <a:solidFill>
                <a:srgbClr val="FFFFFF">
                  <a:alpha val="10000"/>
                </a:srgbClr>
              </a:solidFill>
              <a:ln w="1270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6" name="CustomShape 17"/>
              <p:cNvSpPr/>
              <p:nvPr/>
            </p:nvSpPr>
            <p:spPr>
              <a:xfrm>
                <a:off x="4168800" y="0"/>
                <a:ext cx="1014840" cy="6856920"/>
              </a:xfrm>
              <a:prstGeom prst="rect">
                <a:avLst/>
              </a:prstGeom>
              <a:solidFill>
                <a:srgbClr val="FFFFFF">
                  <a:alpha val="10000"/>
                </a:srgbClr>
              </a:solidFill>
              <a:ln w="1270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17" name="CustomShape 18"/>
            <p:cNvSpPr/>
            <p:nvPr/>
          </p:nvSpPr>
          <p:spPr>
            <a:xfrm>
              <a:off x="-12600" y="5034960"/>
              <a:ext cx="12191040" cy="1165320"/>
            </a:xfrm>
            <a:custGeom>
              <a:avLst/>
              <a:gdLst/>
              <a:ahLst/>
              <a:cxnLst/>
              <a:rect l="l" t="t" r="r" b="b"/>
              <a:pathLst>
                <a:path w="21600" h="21431">
                  <a:moveTo>
                    <a:pt x="0" y="20509"/>
                  </a:moveTo>
                  <a:cubicBezTo>
                    <a:pt x="1166" y="21055"/>
                    <a:pt x="2333" y="21600"/>
                    <a:pt x="3955" y="21382"/>
                  </a:cubicBezTo>
                  <a:cubicBezTo>
                    <a:pt x="5578" y="21164"/>
                    <a:pt x="7569" y="20909"/>
                    <a:pt x="9734" y="19200"/>
                  </a:cubicBezTo>
                  <a:cubicBezTo>
                    <a:pt x="11899" y="17491"/>
                    <a:pt x="14966" y="14327"/>
                    <a:pt x="16943" y="11127"/>
                  </a:cubicBezTo>
                  <a:cubicBezTo>
                    <a:pt x="18921" y="7927"/>
                    <a:pt x="20945" y="2836"/>
                    <a:pt x="21600" y="0"/>
                  </a:cubicBezTo>
                </a:path>
              </a:pathLst>
            </a:custGeom>
            <a:noFill/>
            <a:ln w="6480">
              <a:solidFill>
                <a:srgbClr val="FFFFFF">
                  <a:alpha val="20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" name="CustomShape 19"/>
            <p:cNvSpPr/>
            <p:nvPr/>
          </p:nvSpPr>
          <p:spPr>
            <a:xfrm>
              <a:off x="-12600" y="3486960"/>
              <a:ext cx="12191040" cy="870120"/>
            </a:xfrm>
            <a:custGeom>
              <a:avLst/>
              <a:gdLst/>
              <a:ahLst/>
              <a:cxnLst/>
              <a:rect l="l" t="t" r="r" b="b"/>
              <a:pathLst>
                <a:path w="21600" h="21132">
                  <a:moveTo>
                    <a:pt x="0" y="21132"/>
                  </a:moveTo>
                  <a:cubicBezTo>
                    <a:pt x="622" y="17748"/>
                    <a:pt x="1244" y="14364"/>
                    <a:pt x="2469" y="11052"/>
                  </a:cubicBezTo>
                  <a:cubicBezTo>
                    <a:pt x="3694" y="7740"/>
                    <a:pt x="5433" y="2892"/>
                    <a:pt x="7350" y="1260"/>
                  </a:cubicBezTo>
                  <a:cubicBezTo>
                    <a:pt x="9266" y="-372"/>
                    <a:pt x="11595" y="-468"/>
                    <a:pt x="13970" y="1260"/>
                  </a:cubicBezTo>
                  <a:cubicBezTo>
                    <a:pt x="16345" y="2988"/>
                    <a:pt x="20305" y="9900"/>
                    <a:pt x="21600" y="11628"/>
                  </a:cubicBezTo>
                </a:path>
              </a:pathLst>
            </a:custGeom>
            <a:noFill/>
            <a:ln w="6480">
              <a:solidFill>
                <a:srgbClr val="FFFFFF">
                  <a:alpha val="20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" name="CustomShape 20"/>
            <p:cNvSpPr/>
            <p:nvPr/>
          </p:nvSpPr>
          <p:spPr>
            <a:xfrm>
              <a:off x="-28440" y="5640840"/>
              <a:ext cx="4005000" cy="12103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cubicBezTo>
                    <a:pt x="7933" y="8947"/>
                    <a:pt x="15866" y="17894"/>
                    <a:pt x="21600" y="21600"/>
                  </a:cubicBezTo>
                </a:path>
              </a:pathLst>
            </a:custGeom>
            <a:noFill/>
            <a:ln w="6480">
              <a:solidFill>
                <a:srgbClr val="FFFFFF">
                  <a:alpha val="20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" name="CustomShape 21"/>
            <p:cNvSpPr/>
            <p:nvPr/>
          </p:nvSpPr>
          <p:spPr>
            <a:xfrm>
              <a:off x="-12600" y="5284440"/>
              <a:ext cx="12191040" cy="1466280"/>
            </a:xfrm>
            <a:custGeom>
              <a:avLst/>
              <a:gdLst/>
              <a:ahLst/>
              <a:cxnLst/>
              <a:rect l="l" t="t" r="r" b="b"/>
              <a:pathLst>
                <a:path w="21600" h="21438">
                  <a:moveTo>
                    <a:pt x="0" y="0"/>
                  </a:moveTo>
                  <a:cubicBezTo>
                    <a:pt x="676" y="1460"/>
                    <a:pt x="1351" y="2920"/>
                    <a:pt x="2609" y="5031"/>
                  </a:cubicBezTo>
                  <a:cubicBezTo>
                    <a:pt x="3866" y="7142"/>
                    <a:pt x="5746" y="10381"/>
                    <a:pt x="7546" y="12665"/>
                  </a:cubicBezTo>
                  <a:cubicBezTo>
                    <a:pt x="9346" y="14949"/>
                    <a:pt x="11623" y="17320"/>
                    <a:pt x="13409" y="18737"/>
                  </a:cubicBezTo>
                  <a:cubicBezTo>
                    <a:pt x="15195" y="20154"/>
                    <a:pt x="17121" y="20733"/>
                    <a:pt x="18262" y="21166"/>
                  </a:cubicBezTo>
                  <a:cubicBezTo>
                    <a:pt x="19403" y="21600"/>
                    <a:pt x="19697" y="21398"/>
                    <a:pt x="20254" y="21340"/>
                  </a:cubicBezTo>
                  <a:cubicBezTo>
                    <a:pt x="20810" y="21282"/>
                    <a:pt x="21205" y="21051"/>
                    <a:pt x="21600" y="20819"/>
                  </a:cubicBezTo>
                </a:path>
              </a:pathLst>
            </a:custGeom>
            <a:noFill/>
            <a:ln w="6480">
              <a:solidFill>
                <a:srgbClr val="FFFFFF">
                  <a:alpha val="20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" name="CustomShape 22"/>
            <p:cNvSpPr/>
            <p:nvPr/>
          </p:nvSpPr>
          <p:spPr>
            <a:xfrm>
              <a:off x="2853360" y="5137560"/>
              <a:ext cx="9309240" cy="1713240"/>
            </a:xfrm>
            <a:custGeom>
              <a:avLst/>
              <a:gdLst/>
              <a:ahLst/>
              <a:cxnLst/>
              <a:rect l="l" t="t" r="r" b="b"/>
              <a:pathLst>
                <a:path w="21600" h="21531">
                  <a:moveTo>
                    <a:pt x="0" y="21531"/>
                  </a:moveTo>
                  <a:cubicBezTo>
                    <a:pt x="502" y="19232"/>
                    <a:pt x="1004" y="16933"/>
                    <a:pt x="1690" y="14820"/>
                  </a:cubicBezTo>
                  <a:cubicBezTo>
                    <a:pt x="2376" y="12707"/>
                    <a:pt x="3324" y="10420"/>
                    <a:pt x="4114" y="8854"/>
                  </a:cubicBezTo>
                  <a:cubicBezTo>
                    <a:pt x="4904" y="7288"/>
                    <a:pt x="5388" y="6592"/>
                    <a:pt x="6429" y="5424"/>
                  </a:cubicBezTo>
                  <a:cubicBezTo>
                    <a:pt x="7469" y="4256"/>
                    <a:pt x="9367" y="2615"/>
                    <a:pt x="10359" y="1845"/>
                  </a:cubicBezTo>
                  <a:cubicBezTo>
                    <a:pt x="11351" y="1074"/>
                    <a:pt x="11504" y="1099"/>
                    <a:pt x="12380" y="801"/>
                  </a:cubicBezTo>
                  <a:cubicBezTo>
                    <a:pt x="13255" y="503"/>
                    <a:pt x="14639" y="180"/>
                    <a:pt x="15612" y="55"/>
                  </a:cubicBezTo>
                  <a:cubicBezTo>
                    <a:pt x="16586" y="-69"/>
                    <a:pt x="18220" y="55"/>
                    <a:pt x="18220" y="55"/>
                  </a:cubicBezTo>
                  <a:lnTo>
                    <a:pt x="20094" y="55"/>
                  </a:lnTo>
                  <a:cubicBezTo>
                    <a:pt x="20614" y="105"/>
                    <a:pt x="21092" y="279"/>
                    <a:pt x="21343" y="354"/>
                  </a:cubicBezTo>
                  <a:cubicBezTo>
                    <a:pt x="21594" y="428"/>
                    <a:pt x="21508" y="403"/>
                    <a:pt x="21600" y="503"/>
                  </a:cubicBezTo>
                </a:path>
              </a:pathLst>
            </a:custGeom>
            <a:noFill/>
            <a:ln w="6480">
              <a:solidFill>
                <a:srgbClr val="FFFFFF">
                  <a:alpha val="20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" name="CustomShape 23"/>
            <p:cNvSpPr/>
            <p:nvPr/>
          </p:nvSpPr>
          <p:spPr>
            <a:xfrm rot="1800000">
              <a:off x="3998160" y="2858760"/>
              <a:ext cx="2134080" cy="13870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10800"/>
                  </a:moveTo>
                  <a:lnTo>
                    <a:pt x="4009" y="0"/>
                  </a:lnTo>
                  <a:lnTo>
                    <a:pt x="17591" y="0"/>
                  </a:lnTo>
                  <a:lnTo>
                    <a:pt x="21600" y="10800"/>
                  </a:lnTo>
                  <a:lnTo>
                    <a:pt x="17591" y="21600"/>
                  </a:lnTo>
                  <a:lnTo>
                    <a:pt x="4009" y="2160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12600">
              <a:solidFill>
                <a:srgbClr val="FFFFFF">
                  <a:alpha val="12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" name="CustomShape 24"/>
            <p:cNvSpPr/>
            <p:nvPr/>
          </p:nvSpPr>
          <p:spPr>
            <a:xfrm rot="1800000">
              <a:off x="4963320" y="4125600"/>
              <a:ext cx="2134080" cy="13870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10800"/>
                  </a:moveTo>
                  <a:lnTo>
                    <a:pt x="4009" y="0"/>
                  </a:lnTo>
                  <a:lnTo>
                    <a:pt x="17591" y="0"/>
                  </a:lnTo>
                  <a:lnTo>
                    <a:pt x="21600" y="10800"/>
                  </a:lnTo>
                  <a:lnTo>
                    <a:pt x="17591" y="21600"/>
                  </a:lnTo>
                  <a:lnTo>
                    <a:pt x="4009" y="21600"/>
                  </a:lnTo>
                  <a:close/>
                </a:path>
              </a:pathLst>
            </a:custGeom>
            <a:noFill/>
            <a:ln w="12600">
              <a:solidFill>
                <a:srgbClr val="FFFFFF">
                  <a:alpha val="12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" name="CustomShape 25"/>
            <p:cNvSpPr/>
            <p:nvPr/>
          </p:nvSpPr>
          <p:spPr>
            <a:xfrm rot="1800000">
              <a:off x="4976280" y="1591920"/>
              <a:ext cx="2134080" cy="13870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10800"/>
                  </a:moveTo>
                  <a:lnTo>
                    <a:pt x="4009" y="0"/>
                  </a:lnTo>
                  <a:lnTo>
                    <a:pt x="17591" y="0"/>
                  </a:lnTo>
                  <a:lnTo>
                    <a:pt x="21600" y="10800"/>
                  </a:lnTo>
                  <a:lnTo>
                    <a:pt x="17591" y="21600"/>
                  </a:lnTo>
                  <a:lnTo>
                    <a:pt x="4009" y="21600"/>
                  </a:lnTo>
                  <a:close/>
                </a:path>
              </a:pathLst>
            </a:custGeom>
            <a:solidFill>
              <a:srgbClr val="FFFFFF">
                <a:alpha val="7000"/>
              </a:srgbClr>
            </a:solidFill>
            <a:ln w="12600">
              <a:solidFill>
                <a:srgbClr val="FFFFFF">
                  <a:alpha val="8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" name="CustomShape 26"/>
            <p:cNvSpPr/>
            <p:nvPr/>
          </p:nvSpPr>
          <p:spPr>
            <a:xfrm rot="1800000">
              <a:off x="3972960" y="325080"/>
              <a:ext cx="2134080" cy="13870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10800"/>
                  </a:moveTo>
                  <a:lnTo>
                    <a:pt x="4009" y="0"/>
                  </a:lnTo>
                  <a:lnTo>
                    <a:pt x="17591" y="0"/>
                  </a:lnTo>
                  <a:lnTo>
                    <a:pt x="21600" y="10800"/>
                  </a:lnTo>
                  <a:lnTo>
                    <a:pt x="17591" y="21600"/>
                  </a:lnTo>
                  <a:lnTo>
                    <a:pt x="4009" y="21600"/>
                  </a:lnTo>
                  <a:close/>
                </a:path>
              </a:pathLst>
            </a:custGeom>
            <a:solidFill>
              <a:srgbClr val="FFFFFF">
                <a:alpha val="4000"/>
              </a:srgbClr>
            </a:solidFill>
            <a:ln w="12600">
              <a:solidFill>
                <a:srgbClr val="FFFFFF">
                  <a:alpha val="8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" name="CustomShape 27"/>
            <p:cNvSpPr/>
            <p:nvPr/>
          </p:nvSpPr>
          <p:spPr>
            <a:xfrm rot="1800000">
              <a:off x="5954040" y="5382720"/>
              <a:ext cx="2134080" cy="13870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10800"/>
                  </a:moveTo>
                  <a:lnTo>
                    <a:pt x="4009" y="0"/>
                  </a:lnTo>
                  <a:lnTo>
                    <a:pt x="17591" y="0"/>
                  </a:lnTo>
                  <a:lnTo>
                    <a:pt x="21600" y="10800"/>
                  </a:lnTo>
                  <a:lnTo>
                    <a:pt x="17591" y="21600"/>
                  </a:lnTo>
                  <a:lnTo>
                    <a:pt x="4009" y="21600"/>
                  </a:lnTo>
                  <a:close/>
                </a:path>
              </a:pathLst>
            </a:custGeom>
            <a:solidFill>
              <a:srgbClr val="FFFFFF">
                <a:alpha val="6000"/>
              </a:srgbClr>
            </a:solidFill>
            <a:ln w="12600">
              <a:solidFill>
                <a:srgbClr val="FFFFFF">
                  <a:alpha val="12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" name="CustomShape 28"/>
            <p:cNvSpPr/>
            <p:nvPr/>
          </p:nvSpPr>
          <p:spPr>
            <a:xfrm rot="1800000">
              <a:off x="-505800" y="4200840"/>
              <a:ext cx="1680840" cy="13870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1635"/>
                  </a:moveTo>
                  <a:lnTo>
                    <a:pt x="965" y="0"/>
                  </a:lnTo>
                  <a:lnTo>
                    <a:pt x="14815" y="0"/>
                  </a:lnTo>
                  <a:lnTo>
                    <a:pt x="21600" y="10800"/>
                  </a:lnTo>
                  <a:lnTo>
                    <a:pt x="14815" y="21600"/>
                  </a:lnTo>
                  <a:lnTo>
                    <a:pt x="12749" y="21595"/>
                  </a:lnTo>
                  <a:lnTo>
                    <a:pt x="0" y="1635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12600">
              <a:solidFill>
                <a:srgbClr val="FFFFFF">
                  <a:alpha val="12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" name="CustomShape 29"/>
            <p:cNvSpPr/>
            <p:nvPr/>
          </p:nvSpPr>
          <p:spPr>
            <a:xfrm rot="1800000">
              <a:off x="36000" y="5401800"/>
              <a:ext cx="2134080" cy="13870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10800"/>
                  </a:moveTo>
                  <a:lnTo>
                    <a:pt x="4009" y="0"/>
                  </a:lnTo>
                  <a:lnTo>
                    <a:pt x="17591" y="0"/>
                  </a:lnTo>
                  <a:lnTo>
                    <a:pt x="21600" y="10800"/>
                  </a:lnTo>
                  <a:lnTo>
                    <a:pt x="17591" y="21600"/>
                  </a:lnTo>
                  <a:lnTo>
                    <a:pt x="4009" y="21600"/>
                  </a:lnTo>
                  <a:close/>
                </a:path>
              </a:pathLst>
            </a:custGeom>
            <a:noFill/>
            <a:ln w="12600">
              <a:solidFill>
                <a:srgbClr val="FFFFFF">
                  <a:alpha val="12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" name="CustomShape 30"/>
            <p:cNvSpPr/>
            <p:nvPr/>
          </p:nvSpPr>
          <p:spPr>
            <a:xfrm rot="1800000">
              <a:off x="74160" y="2849040"/>
              <a:ext cx="2134080" cy="13870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10800"/>
                  </a:moveTo>
                  <a:lnTo>
                    <a:pt x="4009" y="0"/>
                  </a:lnTo>
                  <a:lnTo>
                    <a:pt x="17591" y="0"/>
                  </a:lnTo>
                  <a:lnTo>
                    <a:pt x="21600" y="10800"/>
                  </a:lnTo>
                  <a:lnTo>
                    <a:pt x="17591" y="21600"/>
                  </a:lnTo>
                  <a:lnTo>
                    <a:pt x="4009" y="21600"/>
                  </a:lnTo>
                  <a:close/>
                </a:path>
              </a:pathLst>
            </a:custGeom>
            <a:solidFill>
              <a:srgbClr val="FFFFFF">
                <a:alpha val="7000"/>
              </a:srgbClr>
            </a:solidFill>
            <a:ln w="12600">
              <a:solidFill>
                <a:srgbClr val="FFFFFF">
                  <a:alpha val="8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" name="CustomShape 31"/>
            <p:cNvSpPr/>
            <p:nvPr/>
          </p:nvSpPr>
          <p:spPr>
            <a:xfrm rot="1800000">
              <a:off x="1039320" y="4125600"/>
              <a:ext cx="2134080" cy="13870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10800"/>
                  </a:moveTo>
                  <a:lnTo>
                    <a:pt x="4009" y="0"/>
                  </a:lnTo>
                  <a:lnTo>
                    <a:pt x="17591" y="0"/>
                  </a:lnTo>
                  <a:lnTo>
                    <a:pt x="21600" y="10800"/>
                  </a:lnTo>
                  <a:lnTo>
                    <a:pt x="17591" y="21600"/>
                  </a:lnTo>
                  <a:lnTo>
                    <a:pt x="4009" y="21600"/>
                  </a:lnTo>
                  <a:close/>
                </a:path>
              </a:pathLst>
            </a:custGeom>
            <a:noFill/>
            <a:ln w="12600">
              <a:solidFill>
                <a:srgbClr val="FFFFFF">
                  <a:alpha val="12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" name="CustomShape 32"/>
            <p:cNvSpPr/>
            <p:nvPr/>
          </p:nvSpPr>
          <p:spPr>
            <a:xfrm rot="1800000">
              <a:off x="2017080" y="5411520"/>
              <a:ext cx="2134080" cy="13870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10800"/>
                  </a:moveTo>
                  <a:lnTo>
                    <a:pt x="4009" y="0"/>
                  </a:lnTo>
                  <a:lnTo>
                    <a:pt x="17591" y="0"/>
                  </a:lnTo>
                  <a:lnTo>
                    <a:pt x="21600" y="10800"/>
                  </a:lnTo>
                  <a:lnTo>
                    <a:pt x="17591" y="21600"/>
                  </a:lnTo>
                  <a:lnTo>
                    <a:pt x="4009" y="21600"/>
                  </a:lnTo>
                  <a:close/>
                </a:path>
              </a:pathLst>
            </a:custGeom>
            <a:noFill/>
            <a:ln w="12600">
              <a:solidFill>
                <a:srgbClr val="FFFFFF">
                  <a:alpha val="12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" name="CustomShape 33"/>
            <p:cNvSpPr/>
            <p:nvPr/>
          </p:nvSpPr>
          <p:spPr>
            <a:xfrm rot="1800000">
              <a:off x="2042640" y="2858760"/>
              <a:ext cx="2134080" cy="13870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10800"/>
                  </a:moveTo>
                  <a:lnTo>
                    <a:pt x="4009" y="0"/>
                  </a:lnTo>
                  <a:lnTo>
                    <a:pt x="17591" y="0"/>
                  </a:lnTo>
                  <a:lnTo>
                    <a:pt x="21600" y="10800"/>
                  </a:lnTo>
                  <a:lnTo>
                    <a:pt x="17591" y="21600"/>
                  </a:lnTo>
                  <a:lnTo>
                    <a:pt x="4009" y="21600"/>
                  </a:lnTo>
                  <a:close/>
                </a:path>
              </a:pathLst>
            </a:custGeom>
            <a:solidFill>
              <a:srgbClr val="FFFFFF">
                <a:alpha val="7000"/>
              </a:srgbClr>
            </a:solidFill>
            <a:ln w="12600">
              <a:solidFill>
                <a:srgbClr val="FFFFFF">
                  <a:alpha val="8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" name="CustomShape 34"/>
            <p:cNvSpPr/>
            <p:nvPr/>
          </p:nvSpPr>
          <p:spPr>
            <a:xfrm rot="1800000">
              <a:off x="1064520" y="1563480"/>
              <a:ext cx="2134080" cy="13870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10800"/>
                  </a:moveTo>
                  <a:lnTo>
                    <a:pt x="4009" y="0"/>
                  </a:lnTo>
                  <a:lnTo>
                    <a:pt x="17591" y="0"/>
                  </a:lnTo>
                  <a:lnTo>
                    <a:pt x="21600" y="10800"/>
                  </a:lnTo>
                  <a:lnTo>
                    <a:pt x="17591" y="21600"/>
                  </a:lnTo>
                  <a:lnTo>
                    <a:pt x="4009" y="21600"/>
                  </a:lnTo>
                  <a:close/>
                </a:path>
              </a:pathLst>
            </a:custGeom>
            <a:noFill/>
            <a:ln w="12600">
              <a:solidFill>
                <a:srgbClr val="FFFFFF">
                  <a:alpha val="12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" name="CustomShape 35"/>
            <p:cNvSpPr/>
            <p:nvPr/>
          </p:nvSpPr>
          <p:spPr>
            <a:xfrm rot="1800000">
              <a:off x="9078120" y="4144680"/>
              <a:ext cx="2134080" cy="13870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10800"/>
                  </a:moveTo>
                  <a:lnTo>
                    <a:pt x="4009" y="0"/>
                  </a:lnTo>
                  <a:lnTo>
                    <a:pt x="17591" y="0"/>
                  </a:lnTo>
                  <a:lnTo>
                    <a:pt x="21600" y="10800"/>
                  </a:lnTo>
                  <a:lnTo>
                    <a:pt x="17591" y="21600"/>
                  </a:lnTo>
                  <a:lnTo>
                    <a:pt x="4009" y="2160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12600">
              <a:solidFill>
                <a:srgbClr val="FFFFFF">
                  <a:alpha val="12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" name="CustomShape 36"/>
            <p:cNvSpPr/>
            <p:nvPr/>
          </p:nvSpPr>
          <p:spPr>
            <a:xfrm rot="1800000">
              <a:off x="10068840" y="5420880"/>
              <a:ext cx="2134080" cy="13870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10800"/>
                  </a:moveTo>
                  <a:lnTo>
                    <a:pt x="4009" y="0"/>
                  </a:lnTo>
                  <a:lnTo>
                    <a:pt x="17591" y="0"/>
                  </a:lnTo>
                  <a:lnTo>
                    <a:pt x="21600" y="10800"/>
                  </a:lnTo>
                  <a:lnTo>
                    <a:pt x="17591" y="21600"/>
                  </a:lnTo>
                  <a:lnTo>
                    <a:pt x="4009" y="21600"/>
                  </a:lnTo>
                  <a:close/>
                </a:path>
              </a:pathLst>
            </a:custGeom>
            <a:noFill/>
            <a:ln w="12600">
              <a:solidFill>
                <a:srgbClr val="FFFFFF">
                  <a:alpha val="12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" name="CustomShape 37"/>
            <p:cNvSpPr/>
            <p:nvPr/>
          </p:nvSpPr>
          <p:spPr>
            <a:xfrm rot="1800000">
              <a:off x="10068840" y="2868120"/>
              <a:ext cx="2134080" cy="13870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10800"/>
                  </a:moveTo>
                  <a:lnTo>
                    <a:pt x="4009" y="0"/>
                  </a:lnTo>
                  <a:lnTo>
                    <a:pt x="17591" y="0"/>
                  </a:lnTo>
                  <a:lnTo>
                    <a:pt x="21600" y="10800"/>
                  </a:lnTo>
                  <a:lnTo>
                    <a:pt x="17591" y="21600"/>
                  </a:lnTo>
                  <a:lnTo>
                    <a:pt x="4009" y="21600"/>
                  </a:lnTo>
                  <a:close/>
                </a:path>
              </a:pathLst>
            </a:custGeom>
            <a:solidFill>
              <a:srgbClr val="FFFFFF">
                <a:alpha val="7000"/>
              </a:srgbClr>
            </a:solidFill>
            <a:ln w="12600">
              <a:solidFill>
                <a:srgbClr val="FFFFFF">
                  <a:alpha val="8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" name="CustomShape 38"/>
            <p:cNvSpPr/>
            <p:nvPr/>
          </p:nvSpPr>
          <p:spPr>
            <a:xfrm rot="1800000">
              <a:off x="11078640" y="4054680"/>
              <a:ext cx="1656720" cy="13870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10800"/>
                  </a:moveTo>
                  <a:lnTo>
                    <a:pt x="6884" y="0"/>
                  </a:lnTo>
                  <a:lnTo>
                    <a:pt x="8235" y="62"/>
                  </a:lnTo>
                  <a:lnTo>
                    <a:pt x="21600" y="20631"/>
                  </a:lnTo>
                  <a:lnTo>
                    <a:pt x="20935" y="21600"/>
                  </a:lnTo>
                  <a:lnTo>
                    <a:pt x="6884" y="21600"/>
                  </a:lnTo>
                  <a:lnTo>
                    <a:pt x="0" y="10800"/>
                  </a:lnTo>
                  <a:close/>
                </a:path>
              </a:pathLst>
            </a:custGeom>
            <a:solidFill>
              <a:srgbClr val="FFFFFF">
                <a:alpha val="4000"/>
              </a:srgbClr>
            </a:solidFill>
            <a:ln w="12600">
              <a:solidFill>
                <a:srgbClr val="FFFFFF">
                  <a:alpha val="12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" name="CustomShape 39"/>
            <p:cNvSpPr/>
            <p:nvPr/>
          </p:nvSpPr>
          <p:spPr>
            <a:xfrm rot="1800000">
              <a:off x="11078280" y="1511280"/>
              <a:ext cx="1654920" cy="13878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10805"/>
                  </a:moveTo>
                  <a:lnTo>
                    <a:pt x="6892" y="9"/>
                  </a:lnTo>
                  <a:lnTo>
                    <a:pt x="8384" y="0"/>
                  </a:lnTo>
                  <a:lnTo>
                    <a:pt x="21600" y="20590"/>
                  </a:lnTo>
                  <a:lnTo>
                    <a:pt x="20961" y="21600"/>
                  </a:lnTo>
                  <a:lnTo>
                    <a:pt x="6892" y="21600"/>
                  </a:lnTo>
                  <a:lnTo>
                    <a:pt x="0" y="10805"/>
                  </a:lnTo>
                  <a:close/>
                </a:path>
              </a:pathLst>
            </a:custGeom>
            <a:noFill/>
            <a:ln w="12600">
              <a:solidFill>
                <a:srgbClr val="FFFFFF">
                  <a:alpha val="12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39" name="Group 43"/>
          <p:cNvGrpSpPr/>
          <p:nvPr/>
        </p:nvGrpSpPr>
        <p:grpSpPr>
          <a:xfrm>
            <a:off x="-743400" y="-115200"/>
            <a:ext cx="13710960" cy="7364160"/>
            <a:chOff x="-743400" y="-115200"/>
            <a:chExt cx="13710960" cy="7364160"/>
          </a:xfrm>
        </p:grpSpPr>
        <p:grpSp>
          <p:nvGrpSpPr>
            <p:cNvPr id="40" name="Group 44"/>
            <p:cNvGrpSpPr/>
            <p:nvPr/>
          </p:nvGrpSpPr>
          <p:grpSpPr>
            <a:xfrm>
              <a:off x="0" y="0"/>
              <a:ext cx="12192120" cy="6858000"/>
              <a:chOff x="0" y="0"/>
              <a:chExt cx="12192120" cy="6858000"/>
            </a:xfrm>
          </p:grpSpPr>
          <p:grpSp>
            <p:nvGrpSpPr>
              <p:cNvPr id="41" name="Group 45"/>
              <p:cNvGrpSpPr/>
              <p:nvPr/>
            </p:nvGrpSpPr>
            <p:grpSpPr>
              <a:xfrm>
                <a:off x="0" y="0"/>
                <a:ext cx="3351960" cy="6856920"/>
                <a:chOff x="0" y="0"/>
                <a:chExt cx="3351960" cy="6856920"/>
              </a:xfrm>
            </p:grpSpPr>
            <p:sp>
              <p:nvSpPr>
                <p:cNvPr id="42" name="CustomShape 46"/>
                <p:cNvSpPr/>
                <p:nvPr/>
              </p:nvSpPr>
              <p:spPr>
                <a:xfrm>
                  <a:off x="1219320" y="0"/>
                  <a:ext cx="2132640" cy="6856920"/>
                </a:xfrm>
                <a:prstGeom prst="rect">
                  <a:avLst/>
                </a:prstGeom>
                <a:solidFill>
                  <a:srgbClr val="FFFFFF">
                    <a:alpha val="10000"/>
                  </a:srgbClr>
                </a:solidFill>
                <a:ln w="1270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43" name="CustomShape 47"/>
                <p:cNvSpPr/>
                <p:nvPr/>
              </p:nvSpPr>
              <p:spPr>
                <a:xfrm>
                  <a:off x="0" y="0"/>
                  <a:ext cx="608400" cy="6856920"/>
                </a:xfrm>
                <a:prstGeom prst="rect">
                  <a:avLst/>
                </a:prstGeom>
                <a:solidFill>
                  <a:srgbClr val="FFFFFF">
                    <a:alpha val="10000"/>
                  </a:srgbClr>
                </a:solidFill>
                <a:ln w="1270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44" name="CustomShape 48"/>
                <p:cNvSpPr/>
                <p:nvPr/>
              </p:nvSpPr>
              <p:spPr>
                <a:xfrm>
                  <a:off x="304920" y="0"/>
                  <a:ext cx="1014840" cy="6856920"/>
                </a:xfrm>
                <a:prstGeom prst="rect">
                  <a:avLst/>
                </a:prstGeom>
                <a:solidFill>
                  <a:srgbClr val="FFFFFF">
                    <a:alpha val="10000"/>
                  </a:srgbClr>
                </a:solidFill>
                <a:ln w="1270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  <p:grpSp>
            <p:nvGrpSpPr>
              <p:cNvPr id="45" name="Group 49"/>
              <p:cNvGrpSpPr/>
              <p:nvPr/>
            </p:nvGrpSpPr>
            <p:grpSpPr>
              <a:xfrm>
                <a:off x="563760" y="0"/>
                <a:ext cx="3351960" cy="6856920"/>
                <a:chOff x="563760" y="0"/>
                <a:chExt cx="3351960" cy="6856920"/>
              </a:xfrm>
            </p:grpSpPr>
            <p:sp>
              <p:nvSpPr>
                <p:cNvPr id="46" name="CustomShape 50"/>
                <p:cNvSpPr/>
                <p:nvPr/>
              </p:nvSpPr>
              <p:spPr>
                <a:xfrm>
                  <a:off x="1783080" y="0"/>
                  <a:ext cx="2132640" cy="6856920"/>
                </a:xfrm>
                <a:prstGeom prst="rect">
                  <a:avLst/>
                </a:prstGeom>
                <a:solidFill>
                  <a:srgbClr val="FFFFFF">
                    <a:alpha val="10000"/>
                  </a:srgbClr>
                </a:solidFill>
                <a:ln w="1270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47" name="CustomShape 51"/>
                <p:cNvSpPr/>
                <p:nvPr/>
              </p:nvSpPr>
              <p:spPr>
                <a:xfrm>
                  <a:off x="563760" y="0"/>
                  <a:ext cx="608400" cy="6856920"/>
                </a:xfrm>
                <a:prstGeom prst="rect">
                  <a:avLst/>
                </a:prstGeom>
                <a:solidFill>
                  <a:srgbClr val="FFFFFF">
                    <a:alpha val="10000"/>
                  </a:srgbClr>
                </a:solidFill>
                <a:ln w="1270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48" name="CustomShape 52"/>
                <p:cNvSpPr/>
                <p:nvPr/>
              </p:nvSpPr>
              <p:spPr>
                <a:xfrm>
                  <a:off x="868680" y="0"/>
                  <a:ext cx="1014840" cy="6856920"/>
                </a:xfrm>
                <a:prstGeom prst="rect">
                  <a:avLst/>
                </a:prstGeom>
                <a:solidFill>
                  <a:srgbClr val="FFFFFF">
                    <a:alpha val="10000"/>
                  </a:srgbClr>
                </a:solidFill>
                <a:ln w="1270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  <p:grpSp>
            <p:nvGrpSpPr>
              <p:cNvPr id="49" name="Group 53"/>
              <p:cNvGrpSpPr/>
              <p:nvPr/>
            </p:nvGrpSpPr>
            <p:grpSpPr>
              <a:xfrm>
                <a:off x="8840160" y="1080"/>
                <a:ext cx="3351960" cy="6856920"/>
                <a:chOff x="8840160" y="1080"/>
                <a:chExt cx="3351960" cy="6856920"/>
              </a:xfrm>
            </p:grpSpPr>
            <p:sp>
              <p:nvSpPr>
                <p:cNvPr id="50" name="CustomShape 54"/>
                <p:cNvSpPr/>
                <p:nvPr/>
              </p:nvSpPr>
              <p:spPr>
                <a:xfrm rot="10800000">
                  <a:off x="8840160" y="1080"/>
                  <a:ext cx="2132640" cy="6856920"/>
                </a:xfrm>
                <a:prstGeom prst="rect">
                  <a:avLst/>
                </a:prstGeom>
                <a:solidFill>
                  <a:srgbClr val="FFFFFF">
                    <a:alpha val="10000"/>
                  </a:srgbClr>
                </a:solidFill>
                <a:ln w="1270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51" name="CustomShape 55"/>
                <p:cNvSpPr/>
                <p:nvPr/>
              </p:nvSpPr>
              <p:spPr>
                <a:xfrm rot="10800000">
                  <a:off x="11583720" y="1080"/>
                  <a:ext cx="608400" cy="6856920"/>
                </a:xfrm>
                <a:prstGeom prst="rect">
                  <a:avLst/>
                </a:prstGeom>
                <a:solidFill>
                  <a:srgbClr val="FFFFFF">
                    <a:alpha val="10000"/>
                  </a:srgbClr>
                </a:solidFill>
                <a:ln w="1270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52" name="CustomShape 56"/>
                <p:cNvSpPr/>
                <p:nvPr/>
              </p:nvSpPr>
              <p:spPr>
                <a:xfrm rot="10800000">
                  <a:off x="10872360" y="1080"/>
                  <a:ext cx="1014840" cy="6856920"/>
                </a:xfrm>
                <a:prstGeom prst="rect">
                  <a:avLst/>
                </a:prstGeom>
                <a:solidFill>
                  <a:srgbClr val="FFFFFF">
                    <a:alpha val="10000"/>
                  </a:srgbClr>
                </a:solidFill>
                <a:ln w="1270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  <p:sp>
            <p:nvSpPr>
              <p:cNvPr id="53" name="CustomShape 57"/>
              <p:cNvSpPr/>
              <p:nvPr/>
            </p:nvSpPr>
            <p:spPr>
              <a:xfrm>
                <a:off x="5079960" y="0"/>
                <a:ext cx="3758040" cy="6856920"/>
              </a:xfrm>
              <a:prstGeom prst="rect">
                <a:avLst/>
              </a:prstGeom>
              <a:solidFill>
                <a:srgbClr val="FFFFFF">
                  <a:alpha val="10000"/>
                </a:srgbClr>
              </a:solidFill>
              <a:ln w="1270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4" name="CustomShape 58"/>
              <p:cNvSpPr/>
              <p:nvPr/>
            </p:nvSpPr>
            <p:spPr>
              <a:xfrm>
                <a:off x="3860640" y="0"/>
                <a:ext cx="608400" cy="6856920"/>
              </a:xfrm>
              <a:prstGeom prst="rect">
                <a:avLst/>
              </a:prstGeom>
              <a:solidFill>
                <a:srgbClr val="FFFFFF">
                  <a:alpha val="10000"/>
                </a:srgbClr>
              </a:solidFill>
              <a:ln w="1270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5" name="CustomShape 59"/>
              <p:cNvSpPr/>
              <p:nvPr/>
            </p:nvSpPr>
            <p:spPr>
              <a:xfrm>
                <a:off x="4165560" y="0"/>
                <a:ext cx="1014840" cy="6856920"/>
              </a:xfrm>
              <a:prstGeom prst="rect">
                <a:avLst/>
              </a:prstGeom>
              <a:solidFill>
                <a:srgbClr val="FFFFFF">
                  <a:alpha val="10000"/>
                </a:srgbClr>
              </a:solidFill>
              <a:ln w="1270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56" name="CustomShape 60"/>
            <p:cNvSpPr/>
            <p:nvPr/>
          </p:nvSpPr>
          <p:spPr>
            <a:xfrm>
              <a:off x="-15840" y="5034960"/>
              <a:ext cx="12191040" cy="1165320"/>
            </a:xfrm>
            <a:custGeom>
              <a:avLst/>
              <a:gdLst/>
              <a:ahLst/>
              <a:cxnLst/>
              <a:rect l="l" t="t" r="r" b="b"/>
              <a:pathLst>
                <a:path w="21600" h="21431">
                  <a:moveTo>
                    <a:pt x="0" y="20509"/>
                  </a:moveTo>
                  <a:cubicBezTo>
                    <a:pt x="1166" y="21055"/>
                    <a:pt x="2333" y="21600"/>
                    <a:pt x="3955" y="21382"/>
                  </a:cubicBezTo>
                  <a:cubicBezTo>
                    <a:pt x="5578" y="21164"/>
                    <a:pt x="7569" y="20909"/>
                    <a:pt x="9734" y="19200"/>
                  </a:cubicBezTo>
                  <a:cubicBezTo>
                    <a:pt x="11899" y="17491"/>
                    <a:pt x="14966" y="14327"/>
                    <a:pt x="16943" y="11127"/>
                  </a:cubicBezTo>
                  <a:cubicBezTo>
                    <a:pt x="18921" y="7927"/>
                    <a:pt x="20945" y="2836"/>
                    <a:pt x="21600" y="0"/>
                  </a:cubicBezTo>
                </a:path>
              </a:pathLst>
            </a:custGeom>
            <a:noFill/>
            <a:ln w="6480">
              <a:solidFill>
                <a:srgbClr val="FFFFFF">
                  <a:alpha val="20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" name="CustomShape 61"/>
            <p:cNvSpPr/>
            <p:nvPr/>
          </p:nvSpPr>
          <p:spPr>
            <a:xfrm>
              <a:off x="-15840" y="3486960"/>
              <a:ext cx="12191040" cy="870120"/>
            </a:xfrm>
            <a:custGeom>
              <a:avLst/>
              <a:gdLst/>
              <a:ahLst/>
              <a:cxnLst/>
              <a:rect l="l" t="t" r="r" b="b"/>
              <a:pathLst>
                <a:path w="21600" h="21132">
                  <a:moveTo>
                    <a:pt x="0" y="21132"/>
                  </a:moveTo>
                  <a:cubicBezTo>
                    <a:pt x="622" y="17748"/>
                    <a:pt x="1244" y="14364"/>
                    <a:pt x="2469" y="11052"/>
                  </a:cubicBezTo>
                  <a:cubicBezTo>
                    <a:pt x="3694" y="7740"/>
                    <a:pt x="5433" y="2892"/>
                    <a:pt x="7350" y="1260"/>
                  </a:cubicBezTo>
                  <a:cubicBezTo>
                    <a:pt x="9266" y="-372"/>
                    <a:pt x="11595" y="-468"/>
                    <a:pt x="13970" y="1260"/>
                  </a:cubicBezTo>
                  <a:cubicBezTo>
                    <a:pt x="16345" y="2988"/>
                    <a:pt x="20305" y="9900"/>
                    <a:pt x="21600" y="11628"/>
                  </a:cubicBezTo>
                </a:path>
              </a:pathLst>
            </a:custGeom>
            <a:noFill/>
            <a:ln w="6480">
              <a:solidFill>
                <a:srgbClr val="FFFFFF">
                  <a:alpha val="20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" name="CustomShape 62"/>
            <p:cNvSpPr/>
            <p:nvPr/>
          </p:nvSpPr>
          <p:spPr>
            <a:xfrm>
              <a:off x="-31680" y="5640840"/>
              <a:ext cx="4005000" cy="12103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cubicBezTo>
                    <a:pt x="7933" y="8947"/>
                    <a:pt x="15866" y="17894"/>
                    <a:pt x="21600" y="21600"/>
                  </a:cubicBezTo>
                </a:path>
              </a:pathLst>
            </a:custGeom>
            <a:noFill/>
            <a:ln w="6480">
              <a:solidFill>
                <a:srgbClr val="FFFFFF">
                  <a:alpha val="20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" name="CustomShape 63"/>
            <p:cNvSpPr/>
            <p:nvPr/>
          </p:nvSpPr>
          <p:spPr>
            <a:xfrm>
              <a:off x="-15840" y="5284440"/>
              <a:ext cx="12191040" cy="1466280"/>
            </a:xfrm>
            <a:custGeom>
              <a:avLst/>
              <a:gdLst/>
              <a:ahLst/>
              <a:cxnLst/>
              <a:rect l="l" t="t" r="r" b="b"/>
              <a:pathLst>
                <a:path w="21600" h="21438">
                  <a:moveTo>
                    <a:pt x="0" y="0"/>
                  </a:moveTo>
                  <a:cubicBezTo>
                    <a:pt x="676" y="1460"/>
                    <a:pt x="1351" y="2920"/>
                    <a:pt x="2609" y="5031"/>
                  </a:cubicBezTo>
                  <a:cubicBezTo>
                    <a:pt x="3866" y="7142"/>
                    <a:pt x="5746" y="10381"/>
                    <a:pt x="7546" y="12665"/>
                  </a:cubicBezTo>
                  <a:cubicBezTo>
                    <a:pt x="9346" y="14949"/>
                    <a:pt x="11623" y="17320"/>
                    <a:pt x="13409" y="18737"/>
                  </a:cubicBezTo>
                  <a:cubicBezTo>
                    <a:pt x="15195" y="20154"/>
                    <a:pt x="17121" y="20733"/>
                    <a:pt x="18262" y="21166"/>
                  </a:cubicBezTo>
                  <a:cubicBezTo>
                    <a:pt x="19403" y="21600"/>
                    <a:pt x="19697" y="21398"/>
                    <a:pt x="20254" y="21340"/>
                  </a:cubicBezTo>
                  <a:cubicBezTo>
                    <a:pt x="20810" y="21282"/>
                    <a:pt x="21205" y="21051"/>
                    <a:pt x="21600" y="20819"/>
                  </a:cubicBezTo>
                </a:path>
              </a:pathLst>
            </a:custGeom>
            <a:noFill/>
            <a:ln w="6480">
              <a:solidFill>
                <a:srgbClr val="FFFFFF">
                  <a:alpha val="20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" name="CustomShape 64"/>
            <p:cNvSpPr/>
            <p:nvPr/>
          </p:nvSpPr>
          <p:spPr>
            <a:xfrm>
              <a:off x="2850120" y="5137560"/>
              <a:ext cx="9309240" cy="1713240"/>
            </a:xfrm>
            <a:custGeom>
              <a:avLst/>
              <a:gdLst/>
              <a:ahLst/>
              <a:cxnLst/>
              <a:rect l="l" t="t" r="r" b="b"/>
              <a:pathLst>
                <a:path w="21600" h="21531">
                  <a:moveTo>
                    <a:pt x="0" y="21531"/>
                  </a:moveTo>
                  <a:cubicBezTo>
                    <a:pt x="502" y="19232"/>
                    <a:pt x="1004" y="16933"/>
                    <a:pt x="1690" y="14820"/>
                  </a:cubicBezTo>
                  <a:cubicBezTo>
                    <a:pt x="2376" y="12707"/>
                    <a:pt x="3324" y="10420"/>
                    <a:pt x="4114" y="8854"/>
                  </a:cubicBezTo>
                  <a:cubicBezTo>
                    <a:pt x="4904" y="7288"/>
                    <a:pt x="5388" y="6592"/>
                    <a:pt x="6429" y="5424"/>
                  </a:cubicBezTo>
                  <a:cubicBezTo>
                    <a:pt x="7469" y="4256"/>
                    <a:pt x="9367" y="2615"/>
                    <a:pt x="10359" y="1845"/>
                  </a:cubicBezTo>
                  <a:cubicBezTo>
                    <a:pt x="11351" y="1074"/>
                    <a:pt x="11504" y="1099"/>
                    <a:pt x="12380" y="801"/>
                  </a:cubicBezTo>
                  <a:cubicBezTo>
                    <a:pt x="13255" y="503"/>
                    <a:pt x="14639" y="180"/>
                    <a:pt x="15612" y="55"/>
                  </a:cubicBezTo>
                  <a:cubicBezTo>
                    <a:pt x="16586" y="-69"/>
                    <a:pt x="18220" y="55"/>
                    <a:pt x="18220" y="55"/>
                  </a:cubicBezTo>
                  <a:lnTo>
                    <a:pt x="20094" y="55"/>
                  </a:lnTo>
                  <a:cubicBezTo>
                    <a:pt x="20614" y="105"/>
                    <a:pt x="21092" y="279"/>
                    <a:pt x="21343" y="354"/>
                  </a:cubicBezTo>
                  <a:cubicBezTo>
                    <a:pt x="21594" y="428"/>
                    <a:pt x="21508" y="403"/>
                    <a:pt x="21600" y="503"/>
                  </a:cubicBezTo>
                </a:path>
              </a:pathLst>
            </a:custGeom>
            <a:noFill/>
            <a:ln w="6480">
              <a:solidFill>
                <a:srgbClr val="FFFFFF">
                  <a:alpha val="20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" name="CustomShape 65"/>
            <p:cNvSpPr/>
            <p:nvPr/>
          </p:nvSpPr>
          <p:spPr>
            <a:xfrm rot="1800000">
              <a:off x="3994920" y="2858760"/>
              <a:ext cx="2134080" cy="13870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10800"/>
                  </a:moveTo>
                  <a:lnTo>
                    <a:pt x="4009" y="0"/>
                  </a:lnTo>
                  <a:lnTo>
                    <a:pt x="17591" y="0"/>
                  </a:lnTo>
                  <a:lnTo>
                    <a:pt x="21600" y="10800"/>
                  </a:lnTo>
                  <a:lnTo>
                    <a:pt x="17591" y="21600"/>
                  </a:lnTo>
                  <a:lnTo>
                    <a:pt x="4009" y="2160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12600">
              <a:solidFill>
                <a:srgbClr val="FFFFFF">
                  <a:alpha val="12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2" name="CustomShape 66"/>
            <p:cNvSpPr/>
            <p:nvPr/>
          </p:nvSpPr>
          <p:spPr>
            <a:xfrm rot="1800000">
              <a:off x="4960080" y="4125600"/>
              <a:ext cx="2134080" cy="13870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10800"/>
                  </a:moveTo>
                  <a:lnTo>
                    <a:pt x="4009" y="0"/>
                  </a:lnTo>
                  <a:lnTo>
                    <a:pt x="17591" y="0"/>
                  </a:lnTo>
                  <a:lnTo>
                    <a:pt x="21600" y="10800"/>
                  </a:lnTo>
                  <a:lnTo>
                    <a:pt x="17591" y="21600"/>
                  </a:lnTo>
                  <a:lnTo>
                    <a:pt x="4009" y="21600"/>
                  </a:lnTo>
                  <a:close/>
                </a:path>
              </a:pathLst>
            </a:custGeom>
            <a:noFill/>
            <a:ln w="12600">
              <a:solidFill>
                <a:srgbClr val="FFFFFF">
                  <a:alpha val="12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3" name="CustomShape 67"/>
            <p:cNvSpPr/>
            <p:nvPr/>
          </p:nvSpPr>
          <p:spPr>
            <a:xfrm rot="1800000">
              <a:off x="4973040" y="1591920"/>
              <a:ext cx="2134080" cy="13870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10800"/>
                  </a:moveTo>
                  <a:lnTo>
                    <a:pt x="4009" y="0"/>
                  </a:lnTo>
                  <a:lnTo>
                    <a:pt x="17591" y="0"/>
                  </a:lnTo>
                  <a:lnTo>
                    <a:pt x="21600" y="10800"/>
                  </a:lnTo>
                  <a:lnTo>
                    <a:pt x="17591" y="21600"/>
                  </a:lnTo>
                  <a:lnTo>
                    <a:pt x="4009" y="21600"/>
                  </a:lnTo>
                  <a:close/>
                </a:path>
              </a:pathLst>
            </a:custGeom>
            <a:solidFill>
              <a:srgbClr val="FFFFFF">
                <a:alpha val="7000"/>
              </a:srgbClr>
            </a:solidFill>
            <a:ln w="12600">
              <a:solidFill>
                <a:srgbClr val="FFFFFF">
                  <a:alpha val="8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4" name="CustomShape 68"/>
            <p:cNvSpPr/>
            <p:nvPr/>
          </p:nvSpPr>
          <p:spPr>
            <a:xfrm rot="1800000">
              <a:off x="3969720" y="325080"/>
              <a:ext cx="2134080" cy="13870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10800"/>
                  </a:moveTo>
                  <a:lnTo>
                    <a:pt x="4009" y="0"/>
                  </a:lnTo>
                  <a:lnTo>
                    <a:pt x="17591" y="0"/>
                  </a:lnTo>
                  <a:lnTo>
                    <a:pt x="21600" y="10800"/>
                  </a:lnTo>
                  <a:lnTo>
                    <a:pt x="17591" y="21600"/>
                  </a:lnTo>
                  <a:lnTo>
                    <a:pt x="4009" y="21600"/>
                  </a:lnTo>
                  <a:close/>
                </a:path>
              </a:pathLst>
            </a:custGeom>
            <a:solidFill>
              <a:srgbClr val="FFFFFF">
                <a:alpha val="4000"/>
              </a:srgbClr>
            </a:solidFill>
            <a:ln w="12600">
              <a:solidFill>
                <a:srgbClr val="FFFFFF">
                  <a:alpha val="8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5" name="CustomShape 69"/>
            <p:cNvSpPr/>
            <p:nvPr/>
          </p:nvSpPr>
          <p:spPr>
            <a:xfrm rot="1800000">
              <a:off x="5950800" y="5382720"/>
              <a:ext cx="2134080" cy="13870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10800"/>
                  </a:moveTo>
                  <a:lnTo>
                    <a:pt x="4009" y="0"/>
                  </a:lnTo>
                  <a:lnTo>
                    <a:pt x="17591" y="0"/>
                  </a:lnTo>
                  <a:lnTo>
                    <a:pt x="21600" y="10800"/>
                  </a:lnTo>
                  <a:lnTo>
                    <a:pt x="17591" y="21600"/>
                  </a:lnTo>
                  <a:lnTo>
                    <a:pt x="4009" y="21600"/>
                  </a:lnTo>
                  <a:close/>
                </a:path>
              </a:pathLst>
            </a:custGeom>
            <a:solidFill>
              <a:srgbClr val="FFFFFF">
                <a:alpha val="6000"/>
              </a:srgbClr>
            </a:solidFill>
            <a:ln w="12600">
              <a:solidFill>
                <a:srgbClr val="FFFFFF">
                  <a:alpha val="12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" name="CustomShape 70"/>
            <p:cNvSpPr/>
            <p:nvPr/>
          </p:nvSpPr>
          <p:spPr>
            <a:xfrm rot="1800000">
              <a:off x="-509040" y="4200840"/>
              <a:ext cx="1680840" cy="13870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1635"/>
                  </a:moveTo>
                  <a:lnTo>
                    <a:pt x="965" y="0"/>
                  </a:lnTo>
                  <a:lnTo>
                    <a:pt x="14815" y="0"/>
                  </a:lnTo>
                  <a:lnTo>
                    <a:pt x="21600" y="10800"/>
                  </a:lnTo>
                  <a:lnTo>
                    <a:pt x="14815" y="21600"/>
                  </a:lnTo>
                  <a:lnTo>
                    <a:pt x="12749" y="21595"/>
                  </a:lnTo>
                  <a:lnTo>
                    <a:pt x="0" y="1635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12600">
              <a:solidFill>
                <a:srgbClr val="FFFFFF">
                  <a:alpha val="12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7" name="CustomShape 71"/>
            <p:cNvSpPr/>
            <p:nvPr/>
          </p:nvSpPr>
          <p:spPr>
            <a:xfrm rot="1800000">
              <a:off x="32760" y="5401800"/>
              <a:ext cx="2134080" cy="13870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10800"/>
                  </a:moveTo>
                  <a:lnTo>
                    <a:pt x="4009" y="0"/>
                  </a:lnTo>
                  <a:lnTo>
                    <a:pt x="17591" y="0"/>
                  </a:lnTo>
                  <a:lnTo>
                    <a:pt x="21600" y="10800"/>
                  </a:lnTo>
                  <a:lnTo>
                    <a:pt x="17591" y="21600"/>
                  </a:lnTo>
                  <a:lnTo>
                    <a:pt x="4009" y="21600"/>
                  </a:lnTo>
                  <a:close/>
                </a:path>
              </a:pathLst>
            </a:custGeom>
            <a:noFill/>
            <a:ln w="12600">
              <a:solidFill>
                <a:srgbClr val="FFFFFF">
                  <a:alpha val="12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" name="CustomShape 72"/>
            <p:cNvSpPr/>
            <p:nvPr/>
          </p:nvSpPr>
          <p:spPr>
            <a:xfrm rot="1800000">
              <a:off x="70560" y="2849040"/>
              <a:ext cx="2134080" cy="13870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10800"/>
                  </a:moveTo>
                  <a:lnTo>
                    <a:pt x="4009" y="0"/>
                  </a:lnTo>
                  <a:lnTo>
                    <a:pt x="17591" y="0"/>
                  </a:lnTo>
                  <a:lnTo>
                    <a:pt x="21600" y="10800"/>
                  </a:lnTo>
                  <a:lnTo>
                    <a:pt x="17591" y="21600"/>
                  </a:lnTo>
                  <a:lnTo>
                    <a:pt x="4009" y="21600"/>
                  </a:lnTo>
                  <a:close/>
                </a:path>
              </a:pathLst>
            </a:custGeom>
            <a:solidFill>
              <a:srgbClr val="FFFFFF">
                <a:alpha val="7000"/>
              </a:srgbClr>
            </a:solidFill>
            <a:ln w="12600">
              <a:solidFill>
                <a:srgbClr val="FFFFFF">
                  <a:alpha val="8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9" name="CustomShape 73"/>
            <p:cNvSpPr/>
            <p:nvPr/>
          </p:nvSpPr>
          <p:spPr>
            <a:xfrm rot="1800000">
              <a:off x="1036080" y="4125600"/>
              <a:ext cx="2134080" cy="13870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10800"/>
                  </a:moveTo>
                  <a:lnTo>
                    <a:pt x="4009" y="0"/>
                  </a:lnTo>
                  <a:lnTo>
                    <a:pt x="17591" y="0"/>
                  </a:lnTo>
                  <a:lnTo>
                    <a:pt x="21600" y="10800"/>
                  </a:lnTo>
                  <a:lnTo>
                    <a:pt x="17591" y="21600"/>
                  </a:lnTo>
                  <a:lnTo>
                    <a:pt x="4009" y="21600"/>
                  </a:lnTo>
                  <a:close/>
                </a:path>
              </a:pathLst>
            </a:custGeom>
            <a:noFill/>
            <a:ln w="12600">
              <a:solidFill>
                <a:srgbClr val="FFFFFF">
                  <a:alpha val="12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0" name="CustomShape 74"/>
            <p:cNvSpPr/>
            <p:nvPr/>
          </p:nvSpPr>
          <p:spPr>
            <a:xfrm rot="1800000">
              <a:off x="2013840" y="5411520"/>
              <a:ext cx="2134080" cy="13870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10800"/>
                  </a:moveTo>
                  <a:lnTo>
                    <a:pt x="4009" y="0"/>
                  </a:lnTo>
                  <a:lnTo>
                    <a:pt x="17591" y="0"/>
                  </a:lnTo>
                  <a:lnTo>
                    <a:pt x="21600" y="10800"/>
                  </a:lnTo>
                  <a:lnTo>
                    <a:pt x="17591" y="21600"/>
                  </a:lnTo>
                  <a:lnTo>
                    <a:pt x="4009" y="21600"/>
                  </a:lnTo>
                  <a:close/>
                </a:path>
              </a:pathLst>
            </a:custGeom>
            <a:noFill/>
            <a:ln w="12600">
              <a:solidFill>
                <a:srgbClr val="FFFFFF">
                  <a:alpha val="12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1" name="CustomShape 75"/>
            <p:cNvSpPr/>
            <p:nvPr/>
          </p:nvSpPr>
          <p:spPr>
            <a:xfrm rot="1800000">
              <a:off x="2039040" y="2858760"/>
              <a:ext cx="2134080" cy="13870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10800"/>
                  </a:moveTo>
                  <a:lnTo>
                    <a:pt x="4009" y="0"/>
                  </a:lnTo>
                  <a:lnTo>
                    <a:pt x="17591" y="0"/>
                  </a:lnTo>
                  <a:lnTo>
                    <a:pt x="21600" y="10800"/>
                  </a:lnTo>
                  <a:lnTo>
                    <a:pt x="17591" y="21600"/>
                  </a:lnTo>
                  <a:lnTo>
                    <a:pt x="4009" y="21600"/>
                  </a:lnTo>
                  <a:close/>
                </a:path>
              </a:pathLst>
            </a:custGeom>
            <a:solidFill>
              <a:srgbClr val="FFFFFF">
                <a:alpha val="7000"/>
              </a:srgbClr>
            </a:solidFill>
            <a:ln w="12600">
              <a:solidFill>
                <a:srgbClr val="FFFFFF">
                  <a:alpha val="8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2" name="CustomShape 76"/>
            <p:cNvSpPr/>
            <p:nvPr/>
          </p:nvSpPr>
          <p:spPr>
            <a:xfrm rot="1800000">
              <a:off x="1061280" y="1563480"/>
              <a:ext cx="2134080" cy="13870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10800"/>
                  </a:moveTo>
                  <a:lnTo>
                    <a:pt x="4009" y="0"/>
                  </a:lnTo>
                  <a:lnTo>
                    <a:pt x="17591" y="0"/>
                  </a:lnTo>
                  <a:lnTo>
                    <a:pt x="21600" y="10800"/>
                  </a:lnTo>
                  <a:lnTo>
                    <a:pt x="17591" y="21600"/>
                  </a:lnTo>
                  <a:lnTo>
                    <a:pt x="4009" y="21600"/>
                  </a:lnTo>
                  <a:close/>
                </a:path>
              </a:pathLst>
            </a:custGeom>
            <a:noFill/>
            <a:ln w="12600">
              <a:solidFill>
                <a:srgbClr val="FFFFFF">
                  <a:alpha val="12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3" name="CustomShape 77"/>
            <p:cNvSpPr/>
            <p:nvPr/>
          </p:nvSpPr>
          <p:spPr>
            <a:xfrm rot="1800000">
              <a:off x="9074880" y="4144680"/>
              <a:ext cx="2134080" cy="13870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10800"/>
                  </a:moveTo>
                  <a:lnTo>
                    <a:pt x="4009" y="0"/>
                  </a:lnTo>
                  <a:lnTo>
                    <a:pt x="17591" y="0"/>
                  </a:lnTo>
                  <a:lnTo>
                    <a:pt x="21600" y="10800"/>
                  </a:lnTo>
                  <a:lnTo>
                    <a:pt x="17591" y="21600"/>
                  </a:lnTo>
                  <a:lnTo>
                    <a:pt x="4009" y="2160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12600">
              <a:solidFill>
                <a:srgbClr val="FFFFFF">
                  <a:alpha val="12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4" name="CustomShape 78"/>
            <p:cNvSpPr/>
            <p:nvPr/>
          </p:nvSpPr>
          <p:spPr>
            <a:xfrm rot="1800000">
              <a:off x="10065600" y="5420880"/>
              <a:ext cx="2134080" cy="13870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10800"/>
                  </a:moveTo>
                  <a:lnTo>
                    <a:pt x="4009" y="0"/>
                  </a:lnTo>
                  <a:lnTo>
                    <a:pt x="17591" y="0"/>
                  </a:lnTo>
                  <a:lnTo>
                    <a:pt x="21600" y="10800"/>
                  </a:lnTo>
                  <a:lnTo>
                    <a:pt x="17591" y="21600"/>
                  </a:lnTo>
                  <a:lnTo>
                    <a:pt x="4009" y="21600"/>
                  </a:lnTo>
                  <a:close/>
                </a:path>
              </a:pathLst>
            </a:custGeom>
            <a:noFill/>
            <a:ln w="12600">
              <a:solidFill>
                <a:srgbClr val="FFFFFF">
                  <a:alpha val="12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5" name="CustomShape 79"/>
            <p:cNvSpPr/>
            <p:nvPr/>
          </p:nvSpPr>
          <p:spPr>
            <a:xfrm rot="1800000">
              <a:off x="10065600" y="2868120"/>
              <a:ext cx="2134080" cy="13870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10800"/>
                  </a:moveTo>
                  <a:lnTo>
                    <a:pt x="4009" y="0"/>
                  </a:lnTo>
                  <a:lnTo>
                    <a:pt x="17591" y="0"/>
                  </a:lnTo>
                  <a:lnTo>
                    <a:pt x="21600" y="10800"/>
                  </a:lnTo>
                  <a:lnTo>
                    <a:pt x="17591" y="21600"/>
                  </a:lnTo>
                  <a:lnTo>
                    <a:pt x="4009" y="21600"/>
                  </a:lnTo>
                  <a:close/>
                </a:path>
              </a:pathLst>
            </a:custGeom>
            <a:solidFill>
              <a:srgbClr val="FFFFFF">
                <a:alpha val="7000"/>
              </a:srgbClr>
            </a:solidFill>
            <a:ln w="12600">
              <a:solidFill>
                <a:srgbClr val="FFFFFF">
                  <a:alpha val="8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6" name="CustomShape 80"/>
            <p:cNvSpPr/>
            <p:nvPr/>
          </p:nvSpPr>
          <p:spPr>
            <a:xfrm rot="1800000">
              <a:off x="11075040" y="4054680"/>
              <a:ext cx="1656720" cy="13870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10800"/>
                  </a:moveTo>
                  <a:lnTo>
                    <a:pt x="6884" y="0"/>
                  </a:lnTo>
                  <a:lnTo>
                    <a:pt x="8235" y="62"/>
                  </a:lnTo>
                  <a:lnTo>
                    <a:pt x="21600" y="20631"/>
                  </a:lnTo>
                  <a:lnTo>
                    <a:pt x="20935" y="21600"/>
                  </a:lnTo>
                  <a:lnTo>
                    <a:pt x="6884" y="21600"/>
                  </a:lnTo>
                  <a:lnTo>
                    <a:pt x="0" y="10800"/>
                  </a:lnTo>
                  <a:close/>
                </a:path>
              </a:pathLst>
            </a:custGeom>
            <a:solidFill>
              <a:srgbClr val="FFFFFF">
                <a:alpha val="4000"/>
              </a:srgbClr>
            </a:solidFill>
            <a:ln w="12600">
              <a:solidFill>
                <a:srgbClr val="FFFFFF">
                  <a:alpha val="12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7" name="CustomShape 81"/>
            <p:cNvSpPr/>
            <p:nvPr/>
          </p:nvSpPr>
          <p:spPr>
            <a:xfrm rot="1800000">
              <a:off x="11075040" y="1511280"/>
              <a:ext cx="1654920" cy="13878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10805"/>
                  </a:moveTo>
                  <a:lnTo>
                    <a:pt x="6892" y="9"/>
                  </a:lnTo>
                  <a:lnTo>
                    <a:pt x="8384" y="0"/>
                  </a:lnTo>
                  <a:lnTo>
                    <a:pt x="21600" y="20590"/>
                  </a:lnTo>
                  <a:lnTo>
                    <a:pt x="20961" y="21600"/>
                  </a:lnTo>
                  <a:lnTo>
                    <a:pt x="6892" y="21600"/>
                  </a:lnTo>
                  <a:lnTo>
                    <a:pt x="0" y="10805"/>
                  </a:lnTo>
                  <a:close/>
                </a:path>
              </a:pathLst>
            </a:custGeom>
            <a:noFill/>
            <a:ln w="12600">
              <a:solidFill>
                <a:srgbClr val="FFFFFF">
                  <a:alpha val="12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78" name="CustomShape 82"/>
          <p:cNvSpPr/>
          <p:nvPr/>
        </p:nvSpPr>
        <p:spPr>
          <a:xfrm>
            <a:off x="6081480" y="-21600"/>
            <a:ext cx="4904280" cy="6270840"/>
          </a:xfrm>
          <a:prstGeom prst="rect">
            <a:avLst/>
          </a:prstGeom>
          <a:solidFill>
            <a:srgbClr val="F2F2F2"/>
          </a:solidFill>
          <a:ln w="12600">
            <a:solidFill>
              <a:srgbClr val="D2A01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9" name="CustomShape 83"/>
          <p:cNvSpPr/>
          <p:nvPr/>
        </p:nvSpPr>
        <p:spPr>
          <a:xfrm>
            <a:off x="6201360" y="6088320"/>
            <a:ext cx="4672440" cy="80640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0" name="CustomShape 84"/>
          <p:cNvSpPr/>
          <p:nvPr/>
        </p:nvSpPr>
        <p:spPr>
          <a:xfrm>
            <a:off x="6201360" y="6088320"/>
            <a:ext cx="4672440" cy="80640"/>
          </a:xfrm>
          <a:prstGeom prst="rect">
            <a:avLst/>
          </a:prstGeom>
          <a:solidFill>
            <a:srgbClr val="85540A"/>
          </a:solidFill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1" name="CustomShape 85"/>
          <p:cNvSpPr/>
          <p:nvPr/>
        </p:nvSpPr>
        <p:spPr>
          <a:xfrm>
            <a:off x="6198840" y="-21600"/>
            <a:ext cx="4672440" cy="2311920"/>
          </a:xfrm>
          <a:prstGeom prst="rect">
            <a:avLst/>
          </a:prstGeom>
          <a:solidFill>
            <a:schemeClr val="accent2"/>
          </a:solidFill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391400" y="1027800"/>
            <a:ext cx="9365400" cy="114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1391400" y="2323800"/>
            <a:ext cx="9389880" cy="35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84" name="PlaceHolder 3"/>
          <p:cNvSpPr>
            <a:spLocks noGrp="1"/>
          </p:cNvSpPr>
          <p:nvPr>
            <p:ph type="sldNum" idx="1"/>
          </p:nvPr>
        </p:nvSpPr>
        <p:spPr>
          <a:xfrm>
            <a:off x="8737560" y="6171480"/>
            <a:ext cx="2844000" cy="368640"/>
          </a:xfrm>
          <a:prstGeom prst="rect">
            <a:avLst/>
          </a:prstGeom>
          <a:noFill/>
          <a:ln w="12600">
            <a:noFill/>
          </a:ln>
        </p:spPr>
        <p:txBody>
          <a:bodyPr lIns="45000" tIns="45000" rIns="45000" bIns="45000" anchor="ctr">
            <a:noAutofit/>
          </a:bodyPr>
          <a:lstStyle>
            <a:lvl1pPr>
              <a:lnSpc>
                <a:spcPct val="100000"/>
              </a:lnSpc>
              <a:buNone/>
              <a:defRPr lang="en-IN" sz="2400" b="0" strike="noStrike" spc="-1">
                <a:latin typeface="Times New Roman"/>
              </a:defRPr>
            </a:lvl1pPr>
          </a:lstStyle>
          <a:p>
            <a:pPr>
              <a:lnSpc>
                <a:spcPct val="100000"/>
              </a:lnSpc>
              <a:buNone/>
            </a:pPr>
            <a:fld id="{8EFF363F-70B6-44C7-A588-DEF540991D79}" type="slidenum">
              <a:rPr lang="en-IN" sz="2400" b="0" strike="noStrike" spc="-1">
                <a:latin typeface="Times New Roman"/>
              </a:rPr>
              <a:t>‹#›</a:t>
            </a:fld>
            <a:endParaRPr lang="en-IN" sz="2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6E4B0"/>
            </a:gs>
            <a:gs pos="100000">
              <a:srgbClr val="B8A777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roup 1"/>
          <p:cNvGrpSpPr/>
          <p:nvPr/>
        </p:nvGrpSpPr>
        <p:grpSpPr>
          <a:xfrm>
            <a:off x="-740160" y="-115200"/>
            <a:ext cx="13711320" cy="7364160"/>
            <a:chOff x="-740160" y="-115200"/>
            <a:chExt cx="13711320" cy="7364160"/>
          </a:xfrm>
        </p:grpSpPr>
        <p:grpSp>
          <p:nvGrpSpPr>
            <p:cNvPr id="122" name="Group 2"/>
            <p:cNvGrpSpPr/>
            <p:nvPr/>
          </p:nvGrpSpPr>
          <p:grpSpPr>
            <a:xfrm>
              <a:off x="3240" y="0"/>
              <a:ext cx="12192120" cy="6858000"/>
              <a:chOff x="3240" y="0"/>
              <a:chExt cx="12192120" cy="6858000"/>
            </a:xfrm>
          </p:grpSpPr>
          <p:grpSp>
            <p:nvGrpSpPr>
              <p:cNvPr id="123" name="Group 3"/>
              <p:cNvGrpSpPr/>
              <p:nvPr/>
            </p:nvGrpSpPr>
            <p:grpSpPr>
              <a:xfrm>
                <a:off x="3240" y="0"/>
                <a:ext cx="3351960" cy="6856920"/>
                <a:chOff x="3240" y="0"/>
                <a:chExt cx="3351960" cy="6856920"/>
              </a:xfrm>
            </p:grpSpPr>
            <p:sp>
              <p:nvSpPr>
                <p:cNvPr id="124" name="CustomShape 4"/>
                <p:cNvSpPr/>
                <p:nvPr/>
              </p:nvSpPr>
              <p:spPr>
                <a:xfrm>
                  <a:off x="1222560" y="0"/>
                  <a:ext cx="2132640" cy="6856920"/>
                </a:xfrm>
                <a:prstGeom prst="rect">
                  <a:avLst/>
                </a:prstGeom>
                <a:solidFill>
                  <a:srgbClr val="FFFFFF">
                    <a:alpha val="10000"/>
                  </a:srgbClr>
                </a:solidFill>
                <a:ln w="1270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25" name="CustomShape 5"/>
                <p:cNvSpPr/>
                <p:nvPr/>
              </p:nvSpPr>
              <p:spPr>
                <a:xfrm>
                  <a:off x="3240" y="0"/>
                  <a:ext cx="608400" cy="6856920"/>
                </a:xfrm>
                <a:prstGeom prst="rect">
                  <a:avLst/>
                </a:prstGeom>
                <a:solidFill>
                  <a:srgbClr val="FFFFFF">
                    <a:alpha val="10000"/>
                  </a:srgbClr>
                </a:solidFill>
                <a:ln w="1270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26" name="CustomShape 6"/>
                <p:cNvSpPr/>
                <p:nvPr/>
              </p:nvSpPr>
              <p:spPr>
                <a:xfrm>
                  <a:off x="308160" y="0"/>
                  <a:ext cx="1014840" cy="6856920"/>
                </a:xfrm>
                <a:prstGeom prst="rect">
                  <a:avLst/>
                </a:prstGeom>
                <a:solidFill>
                  <a:srgbClr val="FFFFFF">
                    <a:alpha val="10000"/>
                  </a:srgbClr>
                </a:solidFill>
                <a:ln w="1270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  <p:grpSp>
            <p:nvGrpSpPr>
              <p:cNvPr id="127" name="Group 7"/>
              <p:cNvGrpSpPr/>
              <p:nvPr/>
            </p:nvGrpSpPr>
            <p:grpSpPr>
              <a:xfrm>
                <a:off x="567000" y="0"/>
                <a:ext cx="3351960" cy="6856920"/>
                <a:chOff x="567000" y="0"/>
                <a:chExt cx="3351960" cy="6856920"/>
              </a:xfrm>
            </p:grpSpPr>
            <p:sp>
              <p:nvSpPr>
                <p:cNvPr id="128" name="CustomShape 8"/>
                <p:cNvSpPr/>
                <p:nvPr/>
              </p:nvSpPr>
              <p:spPr>
                <a:xfrm>
                  <a:off x="1786320" y="0"/>
                  <a:ext cx="2132640" cy="6856920"/>
                </a:xfrm>
                <a:prstGeom prst="rect">
                  <a:avLst/>
                </a:prstGeom>
                <a:solidFill>
                  <a:srgbClr val="FFFFFF">
                    <a:alpha val="10000"/>
                  </a:srgbClr>
                </a:solidFill>
                <a:ln w="1270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29" name="CustomShape 9"/>
                <p:cNvSpPr/>
                <p:nvPr/>
              </p:nvSpPr>
              <p:spPr>
                <a:xfrm>
                  <a:off x="567000" y="0"/>
                  <a:ext cx="608400" cy="6856920"/>
                </a:xfrm>
                <a:prstGeom prst="rect">
                  <a:avLst/>
                </a:prstGeom>
                <a:solidFill>
                  <a:srgbClr val="FFFFFF">
                    <a:alpha val="10000"/>
                  </a:srgbClr>
                </a:solidFill>
                <a:ln w="1270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30" name="CustomShape 10"/>
                <p:cNvSpPr/>
                <p:nvPr/>
              </p:nvSpPr>
              <p:spPr>
                <a:xfrm>
                  <a:off x="871920" y="0"/>
                  <a:ext cx="1014840" cy="6856920"/>
                </a:xfrm>
                <a:prstGeom prst="rect">
                  <a:avLst/>
                </a:prstGeom>
                <a:solidFill>
                  <a:srgbClr val="FFFFFF">
                    <a:alpha val="10000"/>
                  </a:srgbClr>
                </a:solidFill>
                <a:ln w="1270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  <p:grpSp>
            <p:nvGrpSpPr>
              <p:cNvPr id="131" name="Group 11"/>
              <p:cNvGrpSpPr/>
              <p:nvPr/>
            </p:nvGrpSpPr>
            <p:grpSpPr>
              <a:xfrm>
                <a:off x="8843400" y="1080"/>
                <a:ext cx="3351960" cy="6856920"/>
                <a:chOff x="8843400" y="1080"/>
                <a:chExt cx="3351960" cy="6856920"/>
              </a:xfrm>
            </p:grpSpPr>
            <p:sp>
              <p:nvSpPr>
                <p:cNvPr id="132" name="CustomShape 12"/>
                <p:cNvSpPr/>
                <p:nvPr/>
              </p:nvSpPr>
              <p:spPr>
                <a:xfrm rot="10800000">
                  <a:off x="8843400" y="1080"/>
                  <a:ext cx="2132640" cy="6856920"/>
                </a:xfrm>
                <a:prstGeom prst="rect">
                  <a:avLst/>
                </a:prstGeom>
                <a:solidFill>
                  <a:srgbClr val="FFFFFF">
                    <a:alpha val="10000"/>
                  </a:srgbClr>
                </a:solidFill>
                <a:ln w="1270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33" name="CustomShape 13"/>
                <p:cNvSpPr/>
                <p:nvPr/>
              </p:nvSpPr>
              <p:spPr>
                <a:xfrm rot="10800000">
                  <a:off x="11586960" y="1080"/>
                  <a:ext cx="608400" cy="6856920"/>
                </a:xfrm>
                <a:prstGeom prst="rect">
                  <a:avLst/>
                </a:prstGeom>
                <a:solidFill>
                  <a:srgbClr val="FFFFFF">
                    <a:alpha val="10000"/>
                  </a:srgbClr>
                </a:solidFill>
                <a:ln w="1270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34" name="CustomShape 14"/>
                <p:cNvSpPr/>
                <p:nvPr/>
              </p:nvSpPr>
              <p:spPr>
                <a:xfrm rot="10800000">
                  <a:off x="10875600" y="1080"/>
                  <a:ext cx="1014840" cy="6856920"/>
                </a:xfrm>
                <a:prstGeom prst="rect">
                  <a:avLst/>
                </a:prstGeom>
                <a:solidFill>
                  <a:srgbClr val="FFFFFF">
                    <a:alpha val="10000"/>
                  </a:srgbClr>
                </a:solidFill>
                <a:ln w="1270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  <p:sp>
            <p:nvSpPr>
              <p:cNvPr id="135" name="CustomShape 15"/>
              <p:cNvSpPr/>
              <p:nvPr/>
            </p:nvSpPr>
            <p:spPr>
              <a:xfrm>
                <a:off x="5083200" y="0"/>
                <a:ext cx="3758040" cy="6856920"/>
              </a:xfrm>
              <a:prstGeom prst="rect">
                <a:avLst/>
              </a:prstGeom>
              <a:solidFill>
                <a:srgbClr val="FFFFFF">
                  <a:alpha val="10000"/>
                </a:srgbClr>
              </a:solidFill>
              <a:ln w="1270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36" name="CustomShape 16"/>
              <p:cNvSpPr/>
              <p:nvPr/>
            </p:nvSpPr>
            <p:spPr>
              <a:xfrm>
                <a:off x="3864240" y="0"/>
                <a:ext cx="608400" cy="6856920"/>
              </a:xfrm>
              <a:prstGeom prst="rect">
                <a:avLst/>
              </a:prstGeom>
              <a:solidFill>
                <a:srgbClr val="FFFFFF">
                  <a:alpha val="10000"/>
                </a:srgbClr>
              </a:solidFill>
              <a:ln w="1270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37" name="CustomShape 17"/>
              <p:cNvSpPr/>
              <p:nvPr/>
            </p:nvSpPr>
            <p:spPr>
              <a:xfrm>
                <a:off x="4168800" y="0"/>
                <a:ext cx="1014840" cy="6856920"/>
              </a:xfrm>
              <a:prstGeom prst="rect">
                <a:avLst/>
              </a:prstGeom>
              <a:solidFill>
                <a:srgbClr val="FFFFFF">
                  <a:alpha val="10000"/>
                </a:srgbClr>
              </a:solidFill>
              <a:ln w="1270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138" name="CustomShape 18"/>
            <p:cNvSpPr/>
            <p:nvPr/>
          </p:nvSpPr>
          <p:spPr>
            <a:xfrm>
              <a:off x="-12600" y="5034960"/>
              <a:ext cx="12191040" cy="1165320"/>
            </a:xfrm>
            <a:custGeom>
              <a:avLst/>
              <a:gdLst/>
              <a:ahLst/>
              <a:cxnLst/>
              <a:rect l="l" t="t" r="r" b="b"/>
              <a:pathLst>
                <a:path w="21600" h="21431">
                  <a:moveTo>
                    <a:pt x="0" y="20509"/>
                  </a:moveTo>
                  <a:cubicBezTo>
                    <a:pt x="1166" y="21055"/>
                    <a:pt x="2333" y="21600"/>
                    <a:pt x="3955" y="21382"/>
                  </a:cubicBezTo>
                  <a:cubicBezTo>
                    <a:pt x="5578" y="21164"/>
                    <a:pt x="7569" y="20909"/>
                    <a:pt x="9734" y="19200"/>
                  </a:cubicBezTo>
                  <a:cubicBezTo>
                    <a:pt x="11899" y="17491"/>
                    <a:pt x="14966" y="14327"/>
                    <a:pt x="16943" y="11127"/>
                  </a:cubicBezTo>
                  <a:cubicBezTo>
                    <a:pt x="18921" y="7927"/>
                    <a:pt x="20945" y="2836"/>
                    <a:pt x="21600" y="0"/>
                  </a:cubicBezTo>
                </a:path>
              </a:pathLst>
            </a:custGeom>
            <a:noFill/>
            <a:ln w="6480">
              <a:solidFill>
                <a:srgbClr val="FFFFFF">
                  <a:alpha val="20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9" name="CustomShape 19"/>
            <p:cNvSpPr/>
            <p:nvPr/>
          </p:nvSpPr>
          <p:spPr>
            <a:xfrm>
              <a:off x="-12600" y="3486960"/>
              <a:ext cx="12191040" cy="870120"/>
            </a:xfrm>
            <a:custGeom>
              <a:avLst/>
              <a:gdLst/>
              <a:ahLst/>
              <a:cxnLst/>
              <a:rect l="l" t="t" r="r" b="b"/>
              <a:pathLst>
                <a:path w="21600" h="21132">
                  <a:moveTo>
                    <a:pt x="0" y="21132"/>
                  </a:moveTo>
                  <a:cubicBezTo>
                    <a:pt x="622" y="17748"/>
                    <a:pt x="1244" y="14364"/>
                    <a:pt x="2469" y="11052"/>
                  </a:cubicBezTo>
                  <a:cubicBezTo>
                    <a:pt x="3694" y="7740"/>
                    <a:pt x="5433" y="2892"/>
                    <a:pt x="7350" y="1260"/>
                  </a:cubicBezTo>
                  <a:cubicBezTo>
                    <a:pt x="9266" y="-372"/>
                    <a:pt x="11595" y="-468"/>
                    <a:pt x="13970" y="1260"/>
                  </a:cubicBezTo>
                  <a:cubicBezTo>
                    <a:pt x="16345" y="2988"/>
                    <a:pt x="20305" y="9900"/>
                    <a:pt x="21600" y="11628"/>
                  </a:cubicBezTo>
                </a:path>
              </a:pathLst>
            </a:custGeom>
            <a:noFill/>
            <a:ln w="6480">
              <a:solidFill>
                <a:srgbClr val="FFFFFF">
                  <a:alpha val="20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0" name="CustomShape 20"/>
            <p:cNvSpPr/>
            <p:nvPr/>
          </p:nvSpPr>
          <p:spPr>
            <a:xfrm>
              <a:off x="-28440" y="5640840"/>
              <a:ext cx="4005000" cy="12103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cubicBezTo>
                    <a:pt x="7933" y="8947"/>
                    <a:pt x="15866" y="17894"/>
                    <a:pt x="21600" y="21600"/>
                  </a:cubicBezTo>
                </a:path>
              </a:pathLst>
            </a:custGeom>
            <a:noFill/>
            <a:ln w="6480">
              <a:solidFill>
                <a:srgbClr val="FFFFFF">
                  <a:alpha val="20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1" name="CustomShape 21"/>
            <p:cNvSpPr/>
            <p:nvPr/>
          </p:nvSpPr>
          <p:spPr>
            <a:xfrm>
              <a:off x="-12600" y="5284440"/>
              <a:ext cx="12191040" cy="1466280"/>
            </a:xfrm>
            <a:custGeom>
              <a:avLst/>
              <a:gdLst/>
              <a:ahLst/>
              <a:cxnLst/>
              <a:rect l="l" t="t" r="r" b="b"/>
              <a:pathLst>
                <a:path w="21600" h="21438">
                  <a:moveTo>
                    <a:pt x="0" y="0"/>
                  </a:moveTo>
                  <a:cubicBezTo>
                    <a:pt x="676" y="1460"/>
                    <a:pt x="1351" y="2920"/>
                    <a:pt x="2609" y="5031"/>
                  </a:cubicBezTo>
                  <a:cubicBezTo>
                    <a:pt x="3866" y="7142"/>
                    <a:pt x="5746" y="10381"/>
                    <a:pt x="7546" y="12665"/>
                  </a:cubicBezTo>
                  <a:cubicBezTo>
                    <a:pt x="9346" y="14949"/>
                    <a:pt x="11623" y="17320"/>
                    <a:pt x="13409" y="18737"/>
                  </a:cubicBezTo>
                  <a:cubicBezTo>
                    <a:pt x="15195" y="20154"/>
                    <a:pt x="17121" y="20733"/>
                    <a:pt x="18262" y="21166"/>
                  </a:cubicBezTo>
                  <a:cubicBezTo>
                    <a:pt x="19403" y="21600"/>
                    <a:pt x="19697" y="21398"/>
                    <a:pt x="20254" y="21340"/>
                  </a:cubicBezTo>
                  <a:cubicBezTo>
                    <a:pt x="20810" y="21282"/>
                    <a:pt x="21205" y="21051"/>
                    <a:pt x="21600" y="20819"/>
                  </a:cubicBezTo>
                </a:path>
              </a:pathLst>
            </a:custGeom>
            <a:noFill/>
            <a:ln w="6480">
              <a:solidFill>
                <a:srgbClr val="FFFFFF">
                  <a:alpha val="20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2" name="CustomShape 22"/>
            <p:cNvSpPr/>
            <p:nvPr/>
          </p:nvSpPr>
          <p:spPr>
            <a:xfrm>
              <a:off x="2853360" y="5137560"/>
              <a:ext cx="9309240" cy="1713240"/>
            </a:xfrm>
            <a:custGeom>
              <a:avLst/>
              <a:gdLst/>
              <a:ahLst/>
              <a:cxnLst/>
              <a:rect l="l" t="t" r="r" b="b"/>
              <a:pathLst>
                <a:path w="21600" h="21531">
                  <a:moveTo>
                    <a:pt x="0" y="21531"/>
                  </a:moveTo>
                  <a:cubicBezTo>
                    <a:pt x="502" y="19232"/>
                    <a:pt x="1004" y="16933"/>
                    <a:pt x="1690" y="14820"/>
                  </a:cubicBezTo>
                  <a:cubicBezTo>
                    <a:pt x="2376" y="12707"/>
                    <a:pt x="3324" y="10420"/>
                    <a:pt x="4114" y="8854"/>
                  </a:cubicBezTo>
                  <a:cubicBezTo>
                    <a:pt x="4904" y="7288"/>
                    <a:pt x="5388" y="6592"/>
                    <a:pt x="6429" y="5424"/>
                  </a:cubicBezTo>
                  <a:cubicBezTo>
                    <a:pt x="7469" y="4256"/>
                    <a:pt x="9367" y="2615"/>
                    <a:pt x="10359" y="1845"/>
                  </a:cubicBezTo>
                  <a:cubicBezTo>
                    <a:pt x="11351" y="1074"/>
                    <a:pt x="11504" y="1099"/>
                    <a:pt x="12380" y="801"/>
                  </a:cubicBezTo>
                  <a:cubicBezTo>
                    <a:pt x="13255" y="503"/>
                    <a:pt x="14639" y="180"/>
                    <a:pt x="15612" y="55"/>
                  </a:cubicBezTo>
                  <a:cubicBezTo>
                    <a:pt x="16586" y="-69"/>
                    <a:pt x="18220" y="55"/>
                    <a:pt x="18220" y="55"/>
                  </a:cubicBezTo>
                  <a:lnTo>
                    <a:pt x="20094" y="55"/>
                  </a:lnTo>
                  <a:cubicBezTo>
                    <a:pt x="20614" y="105"/>
                    <a:pt x="21092" y="279"/>
                    <a:pt x="21343" y="354"/>
                  </a:cubicBezTo>
                  <a:cubicBezTo>
                    <a:pt x="21594" y="428"/>
                    <a:pt x="21508" y="403"/>
                    <a:pt x="21600" y="503"/>
                  </a:cubicBezTo>
                </a:path>
              </a:pathLst>
            </a:custGeom>
            <a:noFill/>
            <a:ln w="6480">
              <a:solidFill>
                <a:srgbClr val="FFFFFF">
                  <a:alpha val="20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3" name="CustomShape 23"/>
            <p:cNvSpPr/>
            <p:nvPr/>
          </p:nvSpPr>
          <p:spPr>
            <a:xfrm rot="1800000">
              <a:off x="3998160" y="2858760"/>
              <a:ext cx="2134080" cy="13870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10800"/>
                  </a:moveTo>
                  <a:lnTo>
                    <a:pt x="4009" y="0"/>
                  </a:lnTo>
                  <a:lnTo>
                    <a:pt x="17591" y="0"/>
                  </a:lnTo>
                  <a:lnTo>
                    <a:pt x="21600" y="10800"/>
                  </a:lnTo>
                  <a:lnTo>
                    <a:pt x="17591" y="21600"/>
                  </a:lnTo>
                  <a:lnTo>
                    <a:pt x="4009" y="2160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12600">
              <a:solidFill>
                <a:srgbClr val="FFFFFF">
                  <a:alpha val="12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4" name="CustomShape 24"/>
            <p:cNvSpPr/>
            <p:nvPr/>
          </p:nvSpPr>
          <p:spPr>
            <a:xfrm rot="1800000">
              <a:off x="4963320" y="4125600"/>
              <a:ext cx="2134080" cy="13870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10800"/>
                  </a:moveTo>
                  <a:lnTo>
                    <a:pt x="4009" y="0"/>
                  </a:lnTo>
                  <a:lnTo>
                    <a:pt x="17591" y="0"/>
                  </a:lnTo>
                  <a:lnTo>
                    <a:pt x="21600" y="10800"/>
                  </a:lnTo>
                  <a:lnTo>
                    <a:pt x="17591" y="21600"/>
                  </a:lnTo>
                  <a:lnTo>
                    <a:pt x="4009" y="21600"/>
                  </a:lnTo>
                  <a:close/>
                </a:path>
              </a:pathLst>
            </a:custGeom>
            <a:noFill/>
            <a:ln w="12600">
              <a:solidFill>
                <a:srgbClr val="FFFFFF">
                  <a:alpha val="12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5" name="CustomShape 25"/>
            <p:cNvSpPr/>
            <p:nvPr/>
          </p:nvSpPr>
          <p:spPr>
            <a:xfrm rot="1800000">
              <a:off x="4976280" y="1591920"/>
              <a:ext cx="2134080" cy="13870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10800"/>
                  </a:moveTo>
                  <a:lnTo>
                    <a:pt x="4009" y="0"/>
                  </a:lnTo>
                  <a:lnTo>
                    <a:pt x="17591" y="0"/>
                  </a:lnTo>
                  <a:lnTo>
                    <a:pt x="21600" y="10800"/>
                  </a:lnTo>
                  <a:lnTo>
                    <a:pt x="17591" y="21600"/>
                  </a:lnTo>
                  <a:lnTo>
                    <a:pt x="4009" y="21600"/>
                  </a:lnTo>
                  <a:close/>
                </a:path>
              </a:pathLst>
            </a:custGeom>
            <a:solidFill>
              <a:srgbClr val="FFFFFF">
                <a:alpha val="7000"/>
              </a:srgbClr>
            </a:solidFill>
            <a:ln w="12600">
              <a:solidFill>
                <a:srgbClr val="FFFFFF">
                  <a:alpha val="8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6" name="CustomShape 26"/>
            <p:cNvSpPr/>
            <p:nvPr/>
          </p:nvSpPr>
          <p:spPr>
            <a:xfrm rot="1800000">
              <a:off x="3972960" y="325080"/>
              <a:ext cx="2134080" cy="13870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10800"/>
                  </a:moveTo>
                  <a:lnTo>
                    <a:pt x="4009" y="0"/>
                  </a:lnTo>
                  <a:lnTo>
                    <a:pt x="17591" y="0"/>
                  </a:lnTo>
                  <a:lnTo>
                    <a:pt x="21600" y="10800"/>
                  </a:lnTo>
                  <a:lnTo>
                    <a:pt x="17591" y="21600"/>
                  </a:lnTo>
                  <a:lnTo>
                    <a:pt x="4009" y="21600"/>
                  </a:lnTo>
                  <a:close/>
                </a:path>
              </a:pathLst>
            </a:custGeom>
            <a:solidFill>
              <a:srgbClr val="FFFFFF">
                <a:alpha val="4000"/>
              </a:srgbClr>
            </a:solidFill>
            <a:ln w="12600">
              <a:solidFill>
                <a:srgbClr val="FFFFFF">
                  <a:alpha val="8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7" name="CustomShape 27"/>
            <p:cNvSpPr/>
            <p:nvPr/>
          </p:nvSpPr>
          <p:spPr>
            <a:xfrm rot="1800000">
              <a:off x="5954040" y="5382720"/>
              <a:ext cx="2134080" cy="13870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10800"/>
                  </a:moveTo>
                  <a:lnTo>
                    <a:pt x="4009" y="0"/>
                  </a:lnTo>
                  <a:lnTo>
                    <a:pt x="17591" y="0"/>
                  </a:lnTo>
                  <a:lnTo>
                    <a:pt x="21600" y="10800"/>
                  </a:lnTo>
                  <a:lnTo>
                    <a:pt x="17591" y="21600"/>
                  </a:lnTo>
                  <a:lnTo>
                    <a:pt x="4009" y="21600"/>
                  </a:lnTo>
                  <a:close/>
                </a:path>
              </a:pathLst>
            </a:custGeom>
            <a:solidFill>
              <a:srgbClr val="FFFFFF">
                <a:alpha val="6000"/>
              </a:srgbClr>
            </a:solidFill>
            <a:ln w="12600">
              <a:solidFill>
                <a:srgbClr val="FFFFFF">
                  <a:alpha val="12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8" name="CustomShape 28"/>
            <p:cNvSpPr/>
            <p:nvPr/>
          </p:nvSpPr>
          <p:spPr>
            <a:xfrm rot="1800000">
              <a:off x="-505800" y="4200840"/>
              <a:ext cx="1680840" cy="13870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1635"/>
                  </a:moveTo>
                  <a:lnTo>
                    <a:pt x="965" y="0"/>
                  </a:lnTo>
                  <a:lnTo>
                    <a:pt x="14815" y="0"/>
                  </a:lnTo>
                  <a:lnTo>
                    <a:pt x="21600" y="10800"/>
                  </a:lnTo>
                  <a:lnTo>
                    <a:pt x="14815" y="21600"/>
                  </a:lnTo>
                  <a:lnTo>
                    <a:pt x="12749" y="21595"/>
                  </a:lnTo>
                  <a:lnTo>
                    <a:pt x="0" y="1635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12600">
              <a:solidFill>
                <a:srgbClr val="FFFFFF">
                  <a:alpha val="12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9" name="CustomShape 29"/>
            <p:cNvSpPr/>
            <p:nvPr/>
          </p:nvSpPr>
          <p:spPr>
            <a:xfrm rot="1800000">
              <a:off x="36000" y="5401800"/>
              <a:ext cx="2134080" cy="13870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10800"/>
                  </a:moveTo>
                  <a:lnTo>
                    <a:pt x="4009" y="0"/>
                  </a:lnTo>
                  <a:lnTo>
                    <a:pt x="17591" y="0"/>
                  </a:lnTo>
                  <a:lnTo>
                    <a:pt x="21600" y="10800"/>
                  </a:lnTo>
                  <a:lnTo>
                    <a:pt x="17591" y="21600"/>
                  </a:lnTo>
                  <a:lnTo>
                    <a:pt x="4009" y="21600"/>
                  </a:lnTo>
                  <a:close/>
                </a:path>
              </a:pathLst>
            </a:custGeom>
            <a:noFill/>
            <a:ln w="12600">
              <a:solidFill>
                <a:srgbClr val="FFFFFF">
                  <a:alpha val="12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0" name="CustomShape 30"/>
            <p:cNvSpPr/>
            <p:nvPr/>
          </p:nvSpPr>
          <p:spPr>
            <a:xfrm rot="1800000">
              <a:off x="74160" y="2849040"/>
              <a:ext cx="2134080" cy="13870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10800"/>
                  </a:moveTo>
                  <a:lnTo>
                    <a:pt x="4009" y="0"/>
                  </a:lnTo>
                  <a:lnTo>
                    <a:pt x="17591" y="0"/>
                  </a:lnTo>
                  <a:lnTo>
                    <a:pt x="21600" y="10800"/>
                  </a:lnTo>
                  <a:lnTo>
                    <a:pt x="17591" y="21600"/>
                  </a:lnTo>
                  <a:lnTo>
                    <a:pt x="4009" y="21600"/>
                  </a:lnTo>
                  <a:close/>
                </a:path>
              </a:pathLst>
            </a:custGeom>
            <a:solidFill>
              <a:srgbClr val="FFFFFF">
                <a:alpha val="7000"/>
              </a:srgbClr>
            </a:solidFill>
            <a:ln w="12600">
              <a:solidFill>
                <a:srgbClr val="FFFFFF">
                  <a:alpha val="8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1" name="CustomShape 31"/>
            <p:cNvSpPr/>
            <p:nvPr/>
          </p:nvSpPr>
          <p:spPr>
            <a:xfrm rot="1800000">
              <a:off x="1039320" y="4125600"/>
              <a:ext cx="2134080" cy="13870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10800"/>
                  </a:moveTo>
                  <a:lnTo>
                    <a:pt x="4009" y="0"/>
                  </a:lnTo>
                  <a:lnTo>
                    <a:pt x="17591" y="0"/>
                  </a:lnTo>
                  <a:lnTo>
                    <a:pt x="21600" y="10800"/>
                  </a:lnTo>
                  <a:lnTo>
                    <a:pt x="17591" y="21600"/>
                  </a:lnTo>
                  <a:lnTo>
                    <a:pt x="4009" y="21600"/>
                  </a:lnTo>
                  <a:close/>
                </a:path>
              </a:pathLst>
            </a:custGeom>
            <a:noFill/>
            <a:ln w="12600">
              <a:solidFill>
                <a:srgbClr val="FFFFFF">
                  <a:alpha val="12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2" name="CustomShape 32"/>
            <p:cNvSpPr/>
            <p:nvPr/>
          </p:nvSpPr>
          <p:spPr>
            <a:xfrm rot="1800000">
              <a:off x="2017080" y="5411520"/>
              <a:ext cx="2134080" cy="13870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10800"/>
                  </a:moveTo>
                  <a:lnTo>
                    <a:pt x="4009" y="0"/>
                  </a:lnTo>
                  <a:lnTo>
                    <a:pt x="17591" y="0"/>
                  </a:lnTo>
                  <a:lnTo>
                    <a:pt x="21600" y="10800"/>
                  </a:lnTo>
                  <a:lnTo>
                    <a:pt x="17591" y="21600"/>
                  </a:lnTo>
                  <a:lnTo>
                    <a:pt x="4009" y="21600"/>
                  </a:lnTo>
                  <a:close/>
                </a:path>
              </a:pathLst>
            </a:custGeom>
            <a:noFill/>
            <a:ln w="12600">
              <a:solidFill>
                <a:srgbClr val="FFFFFF">
                  <a:alpha val="12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3" name="CustomShape 33"/>
            <p:cNvSpPr/>
            <p:nvPr/>
          </p:nvSpPr>
          <p:spPr>
            <a:xfrm rot="1800000">
              <a:off x="2042640" y="2858760"/>
              <a:ext cx="2134080" cy="13870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10800"/>
                  </a:moveTo>
                  <a:lnTo>
                    <a:pt x="4009" y="0"/>
                  </a:lnTo>
                  <a:lnTo>
                    <a:pt x="17591" y="0"/>
                  </a:lnTo>
                  <a:lnTo>
                    <a:pt x="21600" y="10800"/>
                  </a:lnTo>
                  <a:lnTo>
                    <a:pt x="17591" y="21600"/>
                  </a:lnTo>
                  <a:lnTo>
                    <a:pt x="4009" y="21600"/>
                  </a:lnTo>
                  <a:close/>
                </a:path>
              </a:pathLst>
            </a:custGeom>
            <a:solidFill>
              <a:srgbClr val="FFFFFF">
                <a:alpha val="7000"/>
              </a:srgbClr>
            </a:solidFill>
            <a:ln w="12600">
              <a:solidFill>
                <a:srgbClr val="FFFFFF">
                  <a:alpha val="8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4" name="CustomShape 34"/>
            <p:cNvSpPr/>
            <p:nvPr/>
          </p:nvSpPr>
          <p:spPr>
            <a:xfrm rot="1800000">
              <a:off x="1064520" y="1563480"/>
              <a:ext cx="2134080" cy="13870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10800"/>
                  </a:moveTo>
                  <a:lnTo>
                    <a:pt x="4009" y="0"/>
                  </a:lnTo>
                  <a:lnTo>
                    <a:pt x="17591" y="0"/>
                  </a:lnTo>
                  <a:lnTo>
                    <a:pt x="21600" y="10800"/>
                  </a:lnTo>
                  <a:lnTo>
                    <a:pt x="17591" y="21600"/>
                  </a:lnTo>
                  <a:lnTo>
                    <a:pt x="4009" y="21600"/>
                  </a:lnTo>
                  <a:close/>
                </a:path>
              </a:pathLst>
            </a:custGeom>
            <a:noFill/>
            <a:ln w="12600">
              <a:solidFill>
                <a:srgbClr val="FFFFFF">
                  <a:alpha val="12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5" name="CustomShape 35"/>
            <p:cNvSpPr/>
            <p:nvPr/>
          </p:nvSpPr>
          <p:spPr>
            <a:xfrm rot="1800000">
              <a:off x="9078120" y="4144680"/>
              <a:ext cx="2134080" cy="13870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10800"/>
                  </a:moveTo>
                  <a:lnTo>
                    <a:pt x="4009" y="0"/>
                  </a:lnTo>
                  <a:lnTo>
                    <a:pt x="17591" y="0"/>
                  </a:lnTo>
                  <a:lnTo>
                    <a:pt x="21600" y="10800"/>
                  </a:lnTo>
                  <a:lnTo>
                    <a:pt x="17591" y="21600"/>
                  </a:lnTo>
                  <a:lnTo>
                    <a:pt x="4009" y="2160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12600">
              <a:solidFill>
                <a:srgbClr val="FFFFFF">
                  <a:alpha val="12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6" name="CustomShape 36"/>
            <p:cNvSpPr/>
            <p:nvPr/>
          </p:nvSpPr>
          <p:spPr>
            <a:xfrm rot="1800000">
              <a:off x="10068840" y="5420880"/>
              <a:ext cx="2134080" cy="13870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10800"/>
                  </a:moveTo>
                  <a:lnTo>
                    <a:pt x="4009" y="0"/>
                  </a:lnTo>
                  <a:lnTo>
                    <a:pt x="17591" y="0"/>
                  </a:lnTo>
                  <a:lnTo>
                    <a:pt x="21600" y="10800"/>
                  </a:lnTo>
                  <a:lnTo>
                    <a:pt x="17591" y="21600"/>
                  </a:lnTo>
                  <a:lnTo>
                    <a:pt x="4009" y="21600"/>
                  </a:lnTo>
                  <a:close/>
                </a:path>
              </a:pathLst>
            </a:custGeom>
            <a:noFill/>
            <a:ln w="12600">
              <a:solidFill>
                <a:srgbClr val="FFFFFF">
                  <a:alpha val="12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7" name="CustomShape 37"/>
            <p:cNvSpPr/>
            <p:nvPr/>
          </p:nvSpPr>
          <p:spPr>
            <a:xfrm rot="1800000">
              <a:off x="10068840" y="2868120"/>
              <a:ext cx="2134080" cy="13870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10800"/>
                  </a:moveTo>
                  <a:lnTo>
                    <a:pt x="4009" y="0"/>
                  </a:lnTo>
                  <a:lnTo>
                    <a:pt x="17591" y="0"/>
                  </a:lnTo>
                  <a:lnTo>
                    <a:pt x="21600" y="10800"/>
                  </a:lnTo>
                  <a:lnTo>
                    <a:pt x="17591" y="21600"/>
                  </a:lnTo>
                  <a:lnTo>
                    <a:pt x="4009" y="21600"/>
                  </a:lnTo>
                  <a:close/>
                </a:path>
              </a:pathLst>
            </a:custGeom>
            <a:solidFill>
              <a:srgbClr val="FFFFFF">
                <a:alpha val="7000"/>
              </a:srgbClr>
            </a:solidFill>
            <a:ln w="12600">
              <a:solidFill>
                <a:srgbClr val="FFFFFF">
                  <a:alpha val="8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8" name="CustomShape 38"/>
            <p:cNvSpPr/>
            <p:nvPr/>
          </p:nvSpPr>
          <p:spPr>
            <a:xfrm rot="1800000">
              <a:off x="11078640" y="4054680"/>
              <a:ext cx="1656720" cy="13870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10800"/>
                  </a:moveTo>
                  <a:lnTo>
                    <a:pt x="6884" y="0"/>
                  </a:lnTo>
                  <a:lnTo>
                    <a:pt x="8235" y="62"/>
                  </a:lnTo>
                  <a:lnTo>
                    <a:pt x="21600" y="20631"/>
                  </a:lnTo>
                  <a:lnTo>
                    <a:pt x="20935" y="21600"/>
                  </a:lnTo>
                  <a:lnTo>
                    <a:pt x="6884" y="21600"/>
                  </a:lnTo>
                  <a:lnTo>
                    <a:pt x="0" y="10800"/>
                  </a:lnTo>
                  <a:close/>
                </a:path>
              </a:pathLst>
            </a:custGeom>
            <a:solidFill>
              <a:srgbClr val="FFFFFF">
                <a:alpha val="4000"/>
              </a:srgbClr>
            </a:solidFill>
            <a:ln w="12600">
              <a:solidFill>
                <a:srgbClr val="FFFFFF">
                  <a:alpha val="12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9" name="CustomShape 39"/>
            <p:cNvSpPr/>
            <p:nvPr/>
          </p:nvSpPr>
          <p:spPr>
            <a:xfrm rot="1800000">
              <a:off x="11078280" y="1511280"/>
              <a:ext cx="1654920" cy="13878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10805"/>
                  </a:moveTo>
                  <a:lnTo>
                    <a:pt x="6892" y="9"/>
                  </a:lnTo>
                  <a:lnTo>
                    <a:pt x="8384" y="0"/>
                  </a:lnTo>
                  <a:lnTo>
                    <a:pt x="21600" y="20590"/>
                  </a:lnTo>
                  <a:lnTo>
                    <a:pt x="20961" y="21600"/>
                  </a:lnTo>
                  <a:lnTo>
                    <a:pt x="6892" y="21600"/>
                  </a:lnTo>
                  <a:lnTo>
                    <a:pt x="0" y="10805"/>
                  </a:lnTo>
                  <a:close/>
                </a:path>
              </a:pathLst>
            </a:custGeom>
            <a:noFill/>
            <a:ln w="12600">
              <a:solidFill>
                <a:srgbClr val="FFFFFF">
                  <a:alpha val="12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60" name="Group 43"/>
          <p:cNvGrpSpPr/>
          <p:nvPr/>
        </p:nvGrpSpPr>
        <p:grpSpPr>
          <a:xfrm>
            <a:off x="-743400" y="-115200"/>
            <a:ext cx="13710960" cy="7364160"/>
            <a:chOff x="-743400" y="-115200"/>
            <a:chExt cx="13710960" cy="7364160"/>
          </a:xfrm>
        </p:grpSpPr>
        <p:grpSp>
          <p:nvGrpSpPr>
            <p:cNvPr id="161" name="Group 44"/>
            <p:cNvGrpSpPr/>
            <p:nvPr/>
          </p:nvGrpSpPr>
          <p:grpSpPr>
            <a:xfrm>
              <a:off x="0" y="0"/>
              <a:ext cx="12192120" cy="6858000"/>
              <a:chOff x="0" y="0"/>
              <a:chExt cx="12192120" cy="6858000"/>
            </a:xfrm>
          </p:grpSpPr>
          <p:grpSp>
            <p:nvGrpSpPr>
              <p:cNvPr id="162" name="Group 45"/>
              <p:cNvGrpSpPr/>
              <p:nvPr/>
            </p:nvGrpSpPr>
            <p:grpSpPr>
              <a:xfrm>
                <a:off x="0" y="0"/>
                <a:ext cx="3351960" cy="6856920"/>
                <a:chOff x="0" y="0"/>
                <a:chExt cx="3351960" cy="6856920"/>
              </a:xfrm>
            </p:grpSpPr>
            <p:sp>
              <p:nvSpPr>
                <p:cNvPr id="163" name="CustomShape 46"/>
                <p:cNvSpPr/>
                <p:nvPr/>
              </p:nvSpPr>
              <p:spPr>
                <a:xfrm>
                  <a:off x="1219320" y="0"/>
                  <a:ext cx="2132640" cy="6856920"/>
                </a:xfrm>
                <a:prstGeom prst="rect">
                  <a:avLst/>
                </a:prstGeom>
                <a:solidFill>
                  <a:srgbClr val="FFFFFF">
                    <a:alpha val="10000"/>
                  </a:srgbClr>
                </a:solidFill>
                <a:ln w="1270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64" name="CustomShape 47"/>
                <p:cNvSpPr/>
                <p:nvPr/>
              </p:nvSpPr>
              <p:spPr>
                <a:xfrm>
                  <a:off x="0" y="0"/>
                  <a:ext cx="608400" cy="6856920"/>
                </a:xfrm>
                <a:prstGeom prst="rect">
                  <a:avLst/>
                </a:prstGeom>
                <a:solidFill>
                  <a:srgbClr val="FFFFFF">
                    <a:alpha val="10000"/>
                  </a:srgbClr>
                </a:solidFill>
                <a:ln w="1270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65" name="CustomShape 48"/>
                <p:cNvSpPr/>
                <p:nvPr/>
              </p:nvSpPr>
              <p:spPr>
                <a:xfrm>
                  <a:off x="304920" y="0"/>
                  <a:ext cx="1014840" cy="6856920"/>
                </a:xfrm>
                <a:prstGeom prst="rect">
                  <a:avLst/>
                </a:prstGeom>
                <a:solidFill>
                  <a:srgbClr val="FFFFFF">
                    <a:alpha val="10000"/>
                  </a:srgbClr>
                </a:solidFill>
                <a:ln w="1270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  <p:grpSp>
            <p:nvGrpSpPr>
              <p:cNvPr id="166" name="Group 49"/>
              <p:cNvGrpSpPr/>
              <p:nvPr/>
            </p:nvGrpSpPr>
            <p:grpSpPr>
              <a:xfrm>
                <a:off x="563760" y="0"/>
                <a:ext cx="3351960" cy="6856920"/>
                <a:chOff x="563760" y="0"/>
                <a:chExt cx="3351960" cy="6856920"/>
              </a:xfrm>
            </p:grpSpPr>
            <p:sp>
              <p:nvSpPr>
                <p:cNvPr id="167" name="CustomShape 50"/>
                <p:cNvSpPr/>
                <p:nvPr/>
              </p:nvSpPr>
              <p:spPr>
                <a:xfrm>
                  <a:off x="1783080" y="0"/>
                  <a:ext cx="2132640" cy="6856920"/>
                </a:xfrm>
                <a:prstGeom prst="rect">
                  <a:avLst/>
                </a:prstGeom>
                <a:solidFill>
                  <a:srgbClr val="FFFFFF">
                    <a:alpha val="10000"/>
                  </a:srgbClr>
                </a:solidFill>
                <a:ln w="1270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68" name="CustomShape 51"/>
                <p:cNvSpPr/>
                <p:nvPr/>
              </p:nvSpPr>
              <p:spPr>
                <a:xfrm>
                  <a:off x="563760" y="0"/>
                  <a:ext cx="608400" cy="6856920"/>
                </a:xfrm>
                <a:prstGeom prst="rect">
                  <a:avLst/>
                </a:prstGeom>
                <a:solidFill>
                  <a:srgbClr val="FFFFFF">
                    <a:alpha val="10000"/>
                  </a:srgbClr>
                </a:solidFill>
                <a:ln w="1270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69" name="CustomShape 52"/>
                <p:cNvSpPr/>
                <p:nvPr/>
              </p:nvSpPr>
              <p:spPr>
                <a:xfrm>
                  <a:off x="868680" y="0"/>
                  <a:ext cx="1014840" cy="6856920"/>
                </a:xfrm>
                <a:prstGeom prst="rect">
                  <a:avLst/>
                </a:prstGeom>
                <a:solidFill>
                  <a:srgbClr val="FFFFFF">
                    <a:alpha val="10000"/>
                  </a:srgbClr>
                </a:solidFill>
                <a:ln w="1270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  <p:grpSp>
            <p:nvGrpSpPr>
              <p:cNvPr id="170" name="Group 53"/>
              <p:cNvGrpSpPr/>
              <p:nvPr/>
            </p:nvGrpSpPr>
            <p:grpSpPr>
              <a:xfrm>
                <a:off x="8840160" y="1080"/>
                <a:ext cx="3351960" cy="6856920"/>
                <a:chOff x="8840160" y="1080"/>
                <a:chExt cx="3351960" cy="6856920"/>
              </a:xfrm>
            </p:grpSpPr>
            <p:sp>
              <p:nvSpPr>
                <p:cNvPr id="171" name="CustomShape 54"/>
                <p:cNvSpPr/>
                <p:nvPr/>
              </p:nvSpPr>
              <p:spPr>
                <a:xfrm rot="10800000">
                  <a:off x="8840160" y="1080"/>
                  <a:ext cx="2132640" cy="6856920"/>
                </a:xfrm>
                <a:prstGeom prst="rect">
                  <a:avLst/>
                </a:prstGeom>
                <a:solidFill>
                  <a:srgbClr val="FFFFFF">
                    <a:alpha val="10000"/>
                  </a:srgbClr>
                </a:solidFill>
                <a:ln w="1270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72" name="CustomShape 55"/>
                <p:cNvSpPr/>
                <p:nvPr/>
              </p:nvSpPr>
              <p:spPr>
                <a:xfrm rot="10800000">
                  <a:off x="11583720" y="1080"/>
                  <a:ext cx="608400" cy="6856920"/>
                </a:xfrm>
                <a:prstGeom prst="rect">
                  <a:avLst/>
                </a:prstGeom>
                <a:solidFill>
                  <a:srgbClr val="FFFFFF">
                    <a:alpha val="10000"/>
                  </a:srgbClr>
                </a:solidFill>
                <a:ln w="1270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73" name="CustomShape 56"/>
                <p:cNvSpPr/>
                <p:nvPr/>
              </p:nvSpPr>
              <p:spPr>
                <a:xfrm rot="10800000">
                  <a:off x="10872360" y="1080"/>
                  <a:ext cx="1014840" cy="6856920"/>
                </a:xfrm>
                <a:prstGeom prst="rect">
                  <a:avLst/>
                </a:prstGeom>
                <a:solidFill>
                  <a:srgbClr val="FFFFFF">
                    <a:alpha val="10000"/>
                  </a:srgbClr>
                </a:solidFill>
                <a:ln w="1270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  <p:sp>
            <p:nvSpPr>
              <p:cNvPr id="174" name="CustomShape 57"/>
              <p:cNvSpPr/>
              <p:nvPr/>
            </p:nvSpPr>
            <p:spPr>
              <a:xfrm>
                <a:off x="5079960" y="0"/>
                <a:ext cx="3758040" cy="6856920"/>
              </a:xfrm>
              <a:prstGeom prst="rect">
                <a:avLst/>
              </a:prstGeom>
              <a:solidFill>
                <a:srgbClr val="FFFFFF">
                  <a:alpha val="10000"/>
                </a:srgbClr>
              </a:solidFill>
              <a:ln w="1270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75" name="CustomShape 58"/>
              <p:cNvSpPr/>
              <p:nvPr/>
            </p:nvSpPr>
            <p:spPr>
              <a:xfrm>
                <a:off x="3860640" y="0"/>
                <a:ext cx="608400" cy="6856920"/>
              </a:xfrm>
              <a:prstGeom prst="rect">
                <a:avLst/>
              </a:prstGeom>
              <a:solidFill>
                <a:srgbClr val="FFFFFF">
                  <a:alpha val="10000"/>
                </a:srgbClr>
              </a:solidFill>
              <a:ln w="1270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76" name="CustomShape 59"/>
              <p:cNvSpPr/>
              <p:nvPr/>
            </p:nvSpPr>
            <p:spPr>
              <a:xfrm>
                <a:off x="4165560" y="0"/>
                <a:ext cx="1014840" cy="6856920"/>
              </a:xfrm>
              <a:prstGeom prst="rect">
                <a:avLst/>
              </a:prstGeom>
              <a:solidFill>
                <a:srgbClr val="FFFFFF">
                  <a:alpha val="10000"/>
                </a:srgbClr>
              </a:solidFill>
              <a:ln w="1270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177" name="CustomShape 60"/>
            <p:cNvSpPr/>
            <p:nvPr/>
          </p:nvSpPr>
          <p:spPr>
            <a:xfrm>
              <a:off x="-15840" y="5034960"/>
              <a:ext cx="12191040" cy="1165320"/>
            </a:xfrm>
            <a:custGeom>
              <a:avLst/>
              <a:gdLst/>
              <a:ahLst/>
              <a:cxnLst/>
              <a:rect l="l" t="t" r="r" b="b"/>
              <a:pathLst>
                <a:path w="21600" h="21431">
                  <a:moveTo>
                    <a:pt x="0" y="20509"/>
                  </a:moveTo>
                  <a:cubicBezTo>
                    <a:pt x="1166" y="21055"/>
                    <a:pt x="2333" y="21600"/>
                    <a:pt x="3955" y="21382"/>
                  </a:cubicBezTo>
                  <a:cubicBezTo>
                    <a:pt x="5578" y="21164"/>
                    <a:pt x="7569" y="20909"/>
                    <a:pt x="9734" y="19200"/>
                  </a:cubicBezTo>
                  <a:cubicBezTo>
                    <a:pt x="11899" y="17491"/>
                    <a:pt x="14966" y="14327"/>
                    <a:pt x="16943" y="11127"/>
                  </a:cubicBezTo>
                  <a:cubicBezTo>
                    <a:pt x="18921" y="7927"/>
                    <a:pt x="20945" y="2836"/>
                    <a:pt x="21600" y="0"/>
                  </a:cubicBezTo>
                </a:path>
              </a:pathLst>
            </a:custGeom>
            <a:noFill/>
            <a:ln w="6480">
              <a:solidFill>
                <a:srgbClr val="FFFFFF">
                  <a:alpha val="20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8" name="CustomShape 61"/>
            <p:cNvSpPr/>
            <p:nvPr/>
          </p:nvSpPr>
          <p:spPr>
            <a:xfrm>
              <a:off x="-15840" y="3486960"/>
              <a:ext cx="12191040" cy="870120"/>
            </a:xfrm>
            <a:custGeom>
              <a:avLst/>
              <a:gdLst/>
              <a:ahLst/>
              <a:cxnLst/>
              <a:rect l="l" t="t" r="r" b="b"/>
              <a:pathLst>
                <a:path w="21600" h="21132">
                  <a:moveTo>
                    <a:pt x="0" y="21132"/>
                  </a:moveTo>
                  <a:cubicBezTo>
                    <a:pt x="622" y="17748"/>
                    <a:pt x="1244" y="14364"/>
                    <a:pt x="2469" y="11052"/>
                  </a:cubicBezTo>
                  <a:cubicBezTo>
                    <a:pt x="3694" y="7740"/>
                    <a:pt x="5433" y="2892"/>
                    <a:pt x="7350" y="1260"/>
                  </a:cubicBezTo>
                  <a:cubicBezTo>
                    <a:pt x="9266" y="-372"/>
                    <a:pt x="11595" y="-468"/>
                    <a:pt x="13970" y="1260"/>
                  </a:cubicBezTo>
                  <a:cubicBezTo>
                    <a:pt x="16345" y="2988"/>
                    <a:pt x="20305" y="9900"/>
                    <a:pt x="21600" y="11628"/>
                  </a:cubicBezTo>
                </a:path>
              </a:pathLst>
            </a:custGeom>
            <a:noFill/>
            <a:ln w="6480">
              <a:solidFill>
                <a:srgbClr val="FFFFFF">
                  <a:alpha val="20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9" name="CustomShape 62"/>
            <p:cNvSpPr/>
            <p:nvPr/>
          </p:nvSpPr>
          <p:spPr>
            <a:xfrm>
              <a:off x="-31680" y="5640840"/>
              <a:ext cx="4005000" cy="12103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cubicBezTo>
                    <a:pt x="7933" y="8947"/>
                    <a:pt x="15866" y="17894"/>
                    <a:pt x="21600" y="21600"/>
                  </a:cubicBezTo>
                </a:path>
              </a:pathLst>
            </a:custGeom>
            <a:noFill/>
            <a:ln w="6480">
              <a:solidFill>
                <a:srgbClr val="FFFFFF">
                  <a:alpha val="20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0" name="CustomShape 63"/>
            <p:cNvSpPr/>
            <p:nvPr/>
          </p:nvSpPr>
          <p:spPr>
            <a:xfrm>
              <a:off x="-15840" y="5284440"/>
              <a:ext cx="12191040" cy="1466280"/>
            </a:xfrm>
            <a:custGeom>
              <a:avLst/>
              <a:gdLst/>
              <a:ahLst/>
              <a:cxnLst/>
              <a:rect l="l" t="t" r="r" b="b"/>
              <a:pathLst>
                <a:path w="21600" h="21438">
                  <a:moveTo>
                    <a:pt x="0" y="0"/>
                  </a:moveTo>
                  <a:cubicBezTo>
                    <a:pt x="676" y="1460"/>
                    <a:pt x="1351" y="2920"/>
                    <a:pt x="2609" y="5031"/>
                  </a:cubicBezTo>
                  <a:cubicBezTo>
                    <a:pt x="3866" y="7142"/>
                    <a:pt x="5746" y="10381"/>
                    <a:pt x="7546" y="12665"/>
                  </a:cubicBezTo>
                  <a:cubicBezTo>
                    <a:pt x="9346" y="14949"/>
                    <a:pt x="11623" y="17320"/>
                    <a:pt x="13409" y="18737"/>
                  </a:cubicBezTo>
                  <a:cubicBezTo>
                    <a:pt x="15195" y="20154"/>
                    <a:pt x="17121" y="20733"/>
                    <a:pt x="18262" y="21166"/>
                  </a:cubicBezTo>
                  <a:cubicBezTo>
                    <a:pt x="19403" y="21600"/>
                    <a:pt x="19697" y="21398"/>
                    <a:pt x="20254" y="21340"/>
                  </a:cubicBezTo>
                  <a:cubicBezTo>
                    <a:pt x="20810" y="21282"/>
                    <a:pt x="21205" y="21051"/>
                    <a:pt x="21600" y="20819"/>
                  </a:cubicBezTo>
                </a:path>
              </a:pathLst>
            </a:custGeom>
            <a:noFill/>
            <a:ln w="6480">
              <a:solidFill>
                <a:srgbClr val="FFFFFF">
                  <a:alpha val="20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1" name="CustomShape 64"/>
            <p:cNvSpPr/>
            <p:nvPr/>
          </p:nvSpPr>
          <p:spPr>
            <a:xfrm>
              <a:off x="2850120" y="5137560"/>
              <a:ext cx="9309240" cy="1713240"/>
            </a:xfrm>
            <a:custGeom>
              <a:avLst/>
              <a:gdLst/>
              <a:ahLst/>
              <a:cxnLst/>
              <a:rect l="l" t="t" r="r" b="b"/>
              <a:pathLst>
                <a:path w="21600" h="21531">
                  <a:moveTo>
                    <a:pt x="0" y="21531"/>
                  </a:moveTo>
                  <a:cubicBezTo>
                    <a:pt x="502" y="19232"/>
                    <a:pt x="1004" y="16933"/>
                    <a:pt x="1690" y="14820"/>
                  </a:cubicBezTo>
                  <a:cubicBezTo>
                    <a:pt x="2376" y="12707"/>
                    <a:pt x="3324" y="10420"/>
                    <a:pt x="4114" y="8854"/>
                  </a:cubicBezTo>
                  <a:cubicBezTo>
                    <a:pt x="4904" y="7288"/>
                    <a:pt x="5388" y="6592"/>
                    <a:pt x="6429" y="5424"/>
                  </a:cubicBezTo>
                  <a:cubicBezTo>
                    <a:pt x="7469" y="4256"/>
                    <a:pt x="9367" y="2615"/>
                    <a:pt x="10359" y="1845"/>
                  </a:cubicBezTo>
                  <a:cubicBezTo>
                    <a:pt x="11351" y="1074"/>
                    <a:pt x="11504" y="1099"/>
                    <a:pt x="12380" y="801"/>
                  </a:cubicBezTo>
                  <a:cubicBezTo>
                    <a:pt x="13255" y="503"/>
                    <a:pt x="14639" y="180"/>
                    <a:pt x="15612" y="55"/>
                  </a:cubicBezTo>
                  <a:cubicBezTo>
                    <a:pt x="16586" y="-69"/>
                    <a:pt x="18220" y="55"/>
                    <a:pt x="18220" y="55"/>
                  </a:cubicBezTo>
                  <a:lnTo>
                    <a:pt x="20094" y="55"/>
                  </a:lnTo>
                  <a:cubicBezTo>
                    <a:pt x="20614" y="105"/>
                    <a:pt x="21092" y="279"/>
                    <a:pt x="21343" y="354"/>
                  </a:cubicBezTo>
                  <a:cubicBezTo>
                    <a:pt x="21594" y="428"/>
                    <a:pt x="21508" y="403"/>
                    <a:pt x="21600" y="503"/>
                  </a:cubicBezTo>
                </a:path>
              </a:pathLst>
            </a:custGeom>
            <a:noFill/>
            <a:ln w="6480">
              <a:solidFill>
                <a:srgbClr val="FFFFFF">
                  <a:alpha val="20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2" name="CustomShape 65"/>
            <p:cNvSpPr/>
            <p:nvPr/>
          </p:nvSpPr>
          <p:spPr>
            <a:xfrm rot="1800000">
              <a:off x="3994920" y="2858760"/>
              <a:ext cx="2134080" cy="13870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10800"/>
                  </a:moveTo>
                  <a:lnTo>
                    <a:pt x="4009" y="0"/>
                  </a:lnTo>
                  <a:lnTo>
                    <a:pt x="17591" y="0"/>
                  </a:lnTo>
                  <a:lnTo>
                    <a:pt x="21600" y="10800"/>
                  </a:lnTo>
                  <a:lnTo>
                    <a:pt x="17591" y="21600"/>
                  </a:lnTo>
                  <a:lnTo>
                    <a:pt x="4009" y="2160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12600">
              <a:solidFill>
                <a:srgbClr val="FFFFFF">
                  <a:alpha val="12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3" name="CustomShape 66"/>
            <p:cNvSpPr/>
            <p:nvPr/>
          </p:nvSpPr>
          <p:spPr>
            <a:xfrm rot="1800000">
              <a:off x="4960080" y="4125600"/>
              <a:ext cx="2134080" cy="13870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10800"/>
                  </a:moveTo>
                  <a:lnTo>
                    <a:pt x="4009" y="0"/>
                  </a:lnTo>
                  <a:lnTo>
                    <a:pt x="17591" y="0"/>
                  </a:lnTo>
                  <a:lnTo>
                    <a:pt x="21600" y="10800"/>
                  </a:lnTo>
                  <a:lnTo>
                    <a:pt x="17591" y="21600"/>
                  </a:lnTo>
                  <a:lnTo>
                    <a:pt x="4009" y="21600"/>
                  </a:lnTo>
                  <a:close/>
                </a:path>
              </a:pathLst>
            </a:custGeom>
            <a:noFill/>
            <a:ln w="12600">
              <a:solidFill>
                <a:srgbClr val="FFFFFF">
                  <a:alpha val="12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4" name="CustomShape 67"/>
            <p:cNvSpPr/>
            <p:nvPr/>
          </p:nvSpPr>
          <p:spPr>
            <a:xfrm rot="1800000">
              <a:off x="4973040" y="1591920"/>
              <a:ext cx="2134080" cy="13870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10800"/>
                  </a:moveTo>
                  <a:lnTo>
                    <a:pt x="4009" y="0"/>
                  </a:lnTo>
                  <a:lnTo>
                    <a:pt x="17591" y="0"/>
                  </a:lnTo>
                  <a:lnTo>
                    <a:pt x="21600" y="10800"/>
                  </a:lnTo>
                  <a:lnTo>
                    <a:pt x="17591" y="21600"/>
                  </a:lnTo>
                  <a:lnTo>
                    <a:pt x="4009" y="21600"/>
                  </a:lnTo>
                  <a:close/>
                </a:path>
              </a:pathLst>
            </a:custGeom>
            <a:solidFill>
              <a:srgbClr val="FFFFFF">
                <a:alpha val="7000"/>
              </a:srgbClr>
            </a:solidFill>
            <a:ln w="12600">
              <a:solidFill>
                <a:srgbClr val="FFFFFF">
                  <a:alpha val="8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5" name="CustomShape 68"/>
            <p:cNvSpPr/>
            <p:nvPr/>
          </p:nvSpPr>
          <p:spPr>
            <a:xfrm rot="1800000">
              <a:off x="3969720" y="325080"/>
              <a:ext cx="2134080" cy="13870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10800"/>
                  </a:moveTo>
                  <a:lnTo>
                    <a:pt x="4009" y="0"/>
                  </a:lnTo>
                  <a:lnTo>
                    <a:pt x="17591" y="0"/>
                  </a:lnTo>
                  <a:lnTo>
                    <a:pt x="21600" y="10800"/>
                  </a:lnTo>
                  <a:lnTo>
                    <a:pt x="17591" y="21600"/>
                  </a:lnTo>
                  <a:lnTo>
                    <a:pt x="4009" y="21600"/>
                  </a:lnTo>
                  <a:close/>
                </a:path>
              </a:pathLst>
            </a:custGeom>
            <a:solidFill>
              <a:srgbClr val="FFFFFF">
                <a:alpha val="4000"/>
              </a:srgbClr>
            </a:solidFill>
            <a:ln w="12600">
              <a:solidFill>
                <a:srgbClr val="FFFFFF">
                  <a:alpha val="8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6" name="CustomShape 69"/>
            <p:cNvSpPr/>
            <p:nvPr/>
          </p:nvSpPr>
          <p:spPr>
            <a:xfrm rot="1800000">
              <a:off x="5950800" y="5382720"/>
              <a:ext cx="2134080" cy="13870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10800"/>
                  </a:moveTo>
                  <a:lnTo>
                    <a:pt x="4009" y="0"/>
                  </a:lnTo>
                  <a:lnTo>
                    <a:pt x="17591" y="0"/>
                  </a:lnTo>
                  <a:lnTo>
                    <a:pt x="21600" y="10800"/>
                  </a:lnTo>
                  <a:lnTo>
                    <a:pt x="17591" y="21600"/>
                  </a:lnTo>
                  <a:lnTo>
                    <a:pt x="4009" y="21600"/>
                  </a:lnTo>
                  <a:close/>
                </a:path>
              </a:pathLst>
            </a:custGeom>
            <a:solidFill>
              <a:srgbClr val="FFFFFF">
                <a:alpha val="6000"/>
              </a:srgbClr>
            </a:solidFill>
            <a:ln w="12600">
              <a:solidFill>
                <a:srgbClr val="FFFFFF">
                  <a:alpha val="12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7" name="CustomShape 70"/>
            <p:cNvSpPr/>
            <p:nvPr/>
          </p:nvSpPr>
          <p:spPr>
            <a:xfrm rot="1800000">
              <a:off x="-509040" y="4200840"/>
              <a:ext cx="1680840" cy="13870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1635"/>
                  </a:moveTo>
                  <a:lnTo>
                    <a:pt x="965" y="0"/>
                  </a:lnTo>
                  <a:lnTo>
                    <a:pt x="14815" y="0"/>
                  </a:lnTo>
                  <a:lnTo>
                    <a:pt x="21600" y="10800"/>
                  </a:lnTo>
                  <a:lnTo>
                    <a:pt x="14815" y="21600"/>
                  </a:lnTo>
                  <a:lnTo>
                    <a:pt x="12749" y="21595"/>
                  </a:lnTo>
                  <a:lnTo>
                    <a:pt x="0" y="1635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12600">
              <a:solidFill>
                <a:srgbClr val="FFFFFF">
                  <a:alpha val="12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8" name="CustomShape 71"/>
            <p:cNvSpPr/>
            <p:nvPr/>
          </p:nvSpPr>
          <p:spPr>
            <a:xfrm rot="1800000">
              <a:off x="32760" y="5401800"/>
              <a:ext cx="2134080" cy="13870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10800"/>
                  </a:moveTo>
                  <a:lnTo>
                    <a:pt x="4009" y="0"/>
                  </a:lnTo>
                  <a:lnTo>
                    <a:pt x="17591" y="0"/>
                  </a:lnTo>
                  <a:lnTo>
                    <a:pt x="21600" y="10800"/>
                  </a:lnTo>
                  <a:lnTo>
                    <a:pt x="17591" y="21600"/>
                  </a:lnTo>
                  <a:lnTo>
                    <a:pt x="4009" y="21600"/>
                  </a:lnTo>
                  <a:close/>
                </a:path>
              </a:pathLst>
            </a:custGeom>
            <a:noFill/>
            <a:ln w="12600">
              <a:solidFill>
                <a:srgbClr val="FFFFFF">
                  <a:alpha val="12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9" name="CustomShape 72"/>
            <p:cNvSpPr/>
            <p:nvPr/>
          </p:nvSpPr>
          <p:spPr>
            <a:xfrm rot="1800000">
              <a:off x="70560" y="2849040"/>
              <a:ext cx="2134080" cy="13870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10800"/>
                  </a:moveTo>
                  <a:lnTo>
                    <a:pt x="4009" y="0"/>
                  </a:lnTo>
                  <a:lnTo>
                    <a:pt x="17591" y="0"/>
                  </a:lnTo>
                  <a:lnTo>
                    <a:pt x="21600" y="10800"/>
                  </a:lnTo>
                  <a:lnTo>
                    <a:pt x="17591" y="21600"/>
                  </a:lnTo>
                  <a:lnTo>
                    <a:pt x="4009" y="21600"/>
                  </a:lnTo>
                  <a:close/>
                </a:path>
              </a:pathLst>
            </a:custGeom>
            <a:solidFill>
              <a:srgbClr val="FFFFFF">
                <a:alpha val="7000"/>
              </a:srgbClr>
            </a:solidFill>
            <a:ln w="12600">
              <a:solidFill>
                <a:srgbClr val="FFFFFF">
                  <a:alpha val="8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0" name="CustomShape 73"/>
            <p:cNvSpPr/>
            <p:nvPr/>
          </p:nvSpPr>
          <p:spPr>
            <a:xfrm rot="1800000">
              <a:off x="1036080" y="4125600"/>
              <a:ext cx="2134080" cy="13870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10800"/>
                  </a:moveTo>
                  <a:lnTo>
                    <a:pt x="4009" y="0"/>
                  </a:lnTo>
                  <a:lnTo>
                    <a:pt x="17591" y="0"/>
                  </a:lnTo>
                  <a:lnTo>
                    <a:pt x="21600" y="10800"/>
                  </a:lnTo>
                  <a:lnTo>
                    <a:pt x="17591" y="21600"/>
                  </a:lnTo>
                  <a:lnTo>
                    <a:pt x="4009" y="21600"/>
                  </a:lnTo>
                  <a:close/>
                </a:path>
              </a:pathLst>
            </a:custGeom>
            <a:noFill/>
            <a:ln w="12600">
              <a:solidFill>
                <a:srgbClr val="FFFFFF">
                  <a:alpha val="12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1" name="CustomShape 74"/>
            <p:cNvSpPr/>
            <p:nvPr/>
          </p:nvSpPr>
          <p:spPr>
            <a:xfrm rot="1800000">
              <a:off x="2013840" y="5411520"/>
              <a:ext cx="2134080" cy="13870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10800"/>
                  </a:moveTo>
                  <a:lnTo>
                    <a:pt x="4009" y="0"/>
                  </a:lnTo>
                  <a:lnTo>
                    <a:pt x="17591" y="0"/>
                  </a:lnTo>
                  <a:lnTo>
                    <a:pt x="21600" y="10800"/>
                  </a:lnTo>
                  <a:lnTo>
                    <a:pt x="17591" y="21600"/>
                  </a:lnTo>
                  <a:lnTo>
                    <a:pt x="4009" y="21600"/>
                  </a:lnTo>
                  <a:close/>
                </a:path>
              </a:pathLst>
            </a:custGeom>
            <a:noFill/>
            <a:ln w="12600">
              <a:solidFill>
                <a:srgbClr val="FFFFFF">
                  <a:alpha val="12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2" name="CustomShape 75"/>
            <p:cNvSpPr/>
            <p:nvPr/>
          </p:nvSpPr>
          <p:spPr>
            <a:xfrm rot="1800000">
              <a:off x="2039040" y="2858760"/>
              <a:ext cx="2134080" cy="13870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10800"/>
                  </a:moveTo>
                  <a:lnTo>
                    <a:pt x="4009" y="0"/>
                  </a:lnTo>
                  <a:lnTo>
                    <a:pt x="17591" y="0"/>
                  </a:lnTo>
                  <a:lnTo>
                    <a:pt x="21600" y="10800"/>
                  </a:lnTo>
                  <a:lnTo>
                    <a:pt x="17591" y="21600"/>
                  </a:lnTo>
                  <a:lnTo>
                    <a:pt x="4009" y="21600"/>
                  </a:lnTo>
                  <a:close/>
                </a:path>
              </a:pathLst>
            </a:custGeom>
            <a:solidFill>
              <a:srgbClr val="FFFFFF">
                <a:alpha val="7000"/>
              </a:srgbClr>
            </a:solidFill>
            <a:ln w="12600">
              <a:solidFill>
                <a:srgbClr val="FFFFFF">
                  <a:alpha val="8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3" name="CustomShape 76"/>
            <p:cNvSpPr/>
            <p:nvPr/>
          </p:nvSpPr>
          <p:spPr>
            <a:xfrm rot="1800000">
              <a:off x="1061280" y="1563480"/>
              <a:ext cx="2134080" cy="13870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10800"/>
                  </a:moveTo>
                  <a:lnTo>
                    <a:pt x="4009" y="0"/>
                  </a:lnTo>
                  <a:lnTo>
                    <a:pt x="17591" y="0"/>
                  </a:lnTo>
                  <a:lnTo>
                    <a:pt x="21600" y="10800"/>
                  </a:lnTo>
                  <a:lnTo>
                    <a:pt x="17591" y="21600"/>
                  </a:lnTo>
                  <a:lnTo>
                    <a:pt x="4009" y="21600"/>
                  </a:lnTo>
                  <a:close/>
                </a:path>
              </a:pathLst>
            </a:custGeom>
            <a:noFill/>
            <a:ln w="12600">
              <a:solidFill>
                <a:srgbClr val="FFFFFF">
                  <a:alpha val="12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4" name="CustomShape 77"/>
            <p:cNvSpPr/>
            <p:nvPr/>
          </p:nvSpPr>
          <p:spPr>
            <a:xfrm rot="1800000">
              <a:off x="9074880" y="4144680"/>
              <a:ext cx="2134080" cy="13870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10800"/>
                  </a:moveTo>
                  <a:lnTo>
                    <a:pt x="4009" y="0"/>
                  </a:lnTo>
                  <a:lnTo>
                    <a:pt x="17591" y="0"/>
                  </a:lnTo>
                  <a:lnTo>
                    <a:pt x="21600" y="10800"/>
                  </a:lnTo>
                  <a:lnTo>
                    <a:pt x="17591" y="21600"/>
                  </a:lnTo>
                  <a:lnTo>
                    <a:pt x="4009" y="2160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12600">
              <a:solidFill>
                <a:srgbClr val="FFFFFF">
                  <a:alpha val="12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5" name="CustomShape 78"/>
            <p:cNvSpPr/>
            <p:nvPr/>
          </p:nvSpPr>
          <p:spPr>
            <a:xfrm rot="1800000">
              <a:off x="10065600" y="5420880"/>
              <a:ext cx="2134080" cy="13870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10800"/>
                  </a:moveTo>
                  <a:lnTo>
                    <a:pt x="4009" y="0"/>
                  </a:lnTo>
                  <a:lnTo>
                    <a:pt x="17591" y="0"/>
                  </a:lnTo>
                  <a:lnTo>
                    <a:pt x="21600" y="10800"/>
                  </a:lnTo>
                  <a:lnTo>
                    <a:pt x="17591" y="21600"/>
                  </a:lnTo>
                  <a:lnTo>
                    <a:pt x="4009" y="21600"/>
                  </a:lnTo>
                  <a:close/>
                </a:path>
              </a:pathLst>
            </a:custGeom>
            <a:noFill/>
            <a:ln w="12600">
              <a:solidFill>
                <a:srgbClr val="FFFFFF">
                  <a:alpha val="12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6" name="CustomShape 79"/>
            <p:cNvSpPr/>
            <p:nvPr/>
          </p:nvSpPr>
          <p:spPr>
            <a:xfrm rot="1800000">
              <a:off x="10065600" y="2868120"/>
              <a:ext cx="2134080" cy="13870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10800"/>
                  </a:moveTo>
                  <a:lnTo>
                    <a:pt x="4009" y="0"/>
                  </a:lnTo>
                  <a:lnTo>
                    <a:pt x="17591" y="0"/>
                  </a:lnTo>
                  <a:lnTo>
                    <a:pt x="21600" y="10800"/>
                  </a:lnTo>
                  <a:lnTo>
                    <a:pt x="17591" y="21600"/>
                  </a:lnTo>
                  <a:lnTo>
                    <a:pt x="4009" y="21600"/>
                  </a:lnTo>
                  <a:close/>
                </a:path>
              </a:pathLst>
            </a:custGeom>
            <a:solidFill>
              <a:srgbClr val="FFFFFF">
                <a:alpha val="7000"/>
              </a:srgbClr>
            </a:solidFill>
            <a:ln w="12600">
              <a:solidFill>
                <a:srgbClr val="FFFFFF">
                  <a:alpha val="8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7" name="CustomShape 80"/>
            <p:cNvSpPr/>
            <p:nvPr/>
          </p:nvSpPr>
          <p:spPr>
            <a:xfrm rot="1800000">
              <a:off x="11075040" y="4054680"/>
              <a:ext cx="1656720" cy="13870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10800"/>
                  </a:moveTo>
                  <a:lnTo>
                    <a:pt x="6884" y="0"/>
                  </a:lnTo>
                  <a:lnTo>
                    <a:pt x="8235" y="62"/>
                  </a:lnTo>
                  <a:lnTo>
                    <a:pt x="21600" y="20631"/>
                  </a:lnTo>
                  <a:lnTo>
                    <a:pt x="20935" y="21600"/>
                  </a:lnTo>
                  <a:lnTo>
                    <a:pt x="6884" y="21600"/>
                  </a:lnTo>
                  <a:lnTo>
                    <a:pt x="0" y="10800"/>
                  </a:lnTo>
                  <a:close/>
                </a:path>
              </a:pathLst>
            </a:custGeom>
            <a:solidFill>
              <a:srgbClr val="FFFFFF">
                <a:alpha val="4000"/>
              </a:srgbClr>
            </a:solidFill>
            <a:ln w="12600">
              <a:solidFill>
                <a:srgbClr val="FFFFFF">
                  <a:alpha val="12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8" name="CustomShape 81"/>
            <p:cNvSpPr/>
            <p:nvPr/>
          </p:nvSpPr>
          <p:spPr>
            <a:xfrm rot="1800000">
              <a:off x="11075040" y="1511280"/>
              <a:ext cx="1654920" cy="13878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10805"/>
                  </a:moveTo>
                  <a:lnTo>
                    <a:pt x="6892" y="9"/>
                  </a:lnTo>
                  <a:lnTo>
                    <a:pt x="8384" y="0"/>
                  </a:lnTo>
                  <a:lnTo>
                    <a:pt x="21600" y="20590"/>
                  </a:lnTo>
                  <a:lnTo>
                    <a:pt x="20961" y="21600"/>
                  </a:lnTo>
                  <a:lnTo>
                    <a:pt x="6892" y="21600"/>
                  </a:lnTo>
                  <a:lnTo>
                    <a:pt x="0" y="10805"/>
                  </a:lnTo>
                  <a:close/>
                </a:path>
              </a:pathLst>
            </a:custGeom>
            <a:noFill/>
            <a:ln w="12600">
              <a:solidFill>
                <a:srgbClr val="FFFFFF">
                  <a:alpha val="12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99" name="CustomShape 82" hidden="1"/>
          <p:cNvSpPr/>
          <p:nvPr/>
        </p:nvSpPr>
        <p:spPr>
          <a:xfrm>
            <a:off x="6081480" y="-21600"/>
            <a:ext cx="4904280" cy="6270840"/>
          </a:xfrm>
          <a:prstGeom prst="rect">
            <a:avLst/>
          </a:prstGeom>
          <a:solidFill>
            <a:srgbClr val="F2F2F2"/>
          </a:solidFill>
          <a:ln w="12600">
            <a:solidFill>
              <a:srgbClr val="D2A01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0" name="CustomShape 83" hidden="1"/>
          <p:cNvSpPr/>
          <p:nvPr/>
        </p:nvSpPr>
        <p:spPr>
          <a:xfrm>
            <a:off x="6201360" y="6088320"/>
            <a:ext cx="4672440" cy="80640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1" name="CustomShape 84" hidden="1"/>
          <p:cNvSpPr/>
          <p:nvPr/>
        </p:nvSpPr>
        <p:spPr>
          <a:xfrm>
            <a:off x="6201360" y="6088320"/>
            <a:ext cx="4672440" cy="80640"/>
          </a:xfrm>
          <a:prstGeom prst="rect">
            <a:avLst/>
          </a:prstGeom>
          <a:solidFill>
            <a:srgbClr val="85540A"/>
          </a:solidFill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2" name="CustomShape 85" hidden="1"/>
          <p:cNvSpPr/>
          <p:nvPr/>
        </p:nvSpPr>
        <p:spPr>
          <a:xfrm>
            <a:off x="6198840" y="-21600"/>
            <a:ext cx="4672440" cy="2311920"/>
          </a:xfrm>
          <a:prstGeom prst="rect">
            <a:avLst/>
          </a:prstGeom>
          <a:solidFill>
            <a:schemeClr val="accent2"/>
          </a:solidFill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203" name="Group 1"/>
          <p:cNvGrpSpPr/>
          <p:nvPr/>
        </p:nvGrpSpPr>
        <p:grpSpPr>
          <a:xfrm>
            <a:off x="-740160" y="-115200"/>
            <a:ext cx="13711320" cy="7364160"/>
            <a:chOff x="-740160" y="-115200"/>
            <a:chExt cx="13711320" cy="7364160"/>
          </a:xfrm>
        </p:grpSpPr>
        <p:grpSp>
          <p:nvGrpSpPr>
            <p:cNvPr id="204" name="Group 2"/>
            <p:cNvGrpSpPr/>
            <p:nvPr/>
          </p:nvGrpSpPr>
          <p:grpSpPr>
            <a:xfrm>
              <a:off x="3240" y="0"/>
              <a:ext cx="12192120" cy="6858000"/>
              <a:chOff x="3240" y="0"/>
              <a:chExt cx="12192120" cy="6858000"/>
            </a:xfrm>
          </p:grpSpPr>
          <p:grpSp>
            <p:nvGrpSpPr>
              <p:cNvPr id="205" name="Group 3"/>
              <p:cNvGrpSpPr/>
              <p:nvPr/>
            </p:nvGrpSpPr>
            <p:grpSpPr>
              <a:xfrm>
                <a:off x="3240" y="0"/>
                <a:ext cx="3351960" cy="6856920"/>
                <a:chOff x="3240" y="0"/>
                <a:chExt cx="3351960" cy="6856920"/>
              </a:xfrm>
            </p:grpSpPr>
            <p:sp>
              <p:nvSpPr>
                <p:cNvPr id="206" name="CustomShape 4"/>
                <p:cNvSpPr/>
                <p:nvPr/>
              </p:nvSpPr>
              <p:spPr>
                <a:xfrm>
                  <a:off x="1222560" y="0"/>
                  <a:ext cx="2132640" cy="6856920"/>
                </a:xfrm>
                <a:prstGeom prst="rect">
                  <a:avLst/>
                </a:prstGeom>
                <a:solidFill>
                  <a:srgbClr val="FFFFFF">
                    <a:alpha val="10000"/>
                  </a:srgbClr>
                </a:solidFill>
                <a:ln w="1270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07" name="CustomShape 5"/>
                <p:cNvSpPr/>
                <p:nvPr/>
              </p:nvSpPr>
              <p:spPr>
                <a:xfrm>
                  <a:off x="3240" y="0"/>
                  <a:ext cx="608400" cy="6856920"/>
                </a:xfrm>
                <a:prstGeom prst="rect">
                  <a:avLst/>
                </a:prstGeom>
                <a:solidFill>
                  <a:srgbClr val="FFFFFF">
                    <a:alpha val="10000"/>
                  </a:srgbClr>
                </a:solidFill>
                <a:ln w="1270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08" name="CustomShape 6"/>
                <p:cNvSpPr/>
                <p:nvPr/>
              </p:nvSpPr>
              <p:spPr>
                <a:xfrm>
                  <a:off x="308160" y="0"/>
                  <a:ext cx="1014840" cy="6856920"/>
                </a:xfrm>
                <a:prstGeom prst="rect">
                  <a:avLst/>
                </a:prstGeom>
                <a:solidFill>
                  <a:srgbClr val="FFFFFF">
                    <a:alpha val="10000"/>
                  </a:srgbClr>
                </a:solidFill>
                <a:ln w="1270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  <p:grpSp>
            <p:nvGrpSpPr>
              <p:cNvPr id="209" name="Group 7"/>
              <p:cNvGrpSpPr/>
              <p:nvPr/>
            </p:nvGrpSpPr>
            <p:grpSpPr>
              <a:xfrm>
                <a:off x="567000" y="0"/>
                <a:ext cx="3351960" cy="6856920"/>
                <a:chOff x="567000" y="0"/>
                <a:chExt cx="3351960" cy="6856920"/>
              </a:xfrm>
            </p:grpSpPr>
            <p:sp>
              <p:nvSpPr>
                <p:cNvPr id="210" name="CustomShape 8"/>
                <p:cNvSpPr/>
                <p:nvPr/>
              </p:nvSpPr>
              <p:spPr>
                <a:xfrm>
                  <a:off x="1786320" y="0"/>
                  <a:ext cx="2132640" cy="6856920"/>
                </a:xfrm>
                <a:prstGeom prst="rect">
                  <a:avLst/>
                </a:prstGeom>
                <a:solidFill>
                  <a:srgbClr val="FFFFFF">
                    <a:alpha val="10000"/>
                  </a:srgbClr>
                </a:solidFill>
                <a:ln w="1270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11" name="CustomShape 9"/>
                <p:cNvSpPr/>
                <p:nvPr/>
              </p:nvSpPr>
              <p:spPr>
                <a:xfrm>
                  <a:off x="567000" y="0"/>
                  <a:ext cx="608400" cy="6856920"/>
                </a:xfrm>
                <a:prstGeom prst="rect">
                  <a:avLst/>
                </a:prstGeom>
                <a:solidFill>
                  <a:srgbClr val="FFFFFF">
                    <a:alpha val="10000"/>
                  </a:srgbClr>
                </a:solidFill>
                <a:ln w="1270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12" name="CustomShape 10"/>
                <p:cNvSpPr/>
                <p:nvPr/>
              </p:nvSpPr>
              <p:spPr>
                <a:xfrm>
                  <a:off x="871920" y="0"/>
                  <a:ext cx="1014840" cy="6856920"/>
                </a:xfrm>
                <a:prstGeom prst="rect">
                  <a:avLst/>
                </a:prstGeom>
                <a:solidFill>
                  <a:srgbClr val="FFFFFF">
                    <a:alpha val="10000"/>
                  </a:srgbClr>
                </a:solidFill>
                <a:ln w="1270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  <p:grpSp>
            <p:nvGrpSpPr>
              <p:cNvPr id="213" name="Group 11"/>
              <p:cNvGrpSpPr/>
              <p:nvPr/>
            </p:nvGrpSpPr>
            <p:grpSpPr>
              <a:xfrm>
                <a:off x="8843400" y="1080"/>
                <a:ext cx="3351960" cy="6856920"/>
                <a:chOff x="8843400" y="1080"/>
                <a:chExt cx="3351960" cy="6856920"/>
              </a:xfrm>
            </p:grpSpPr>
            <p:sp>
              <p:nvSpPr>
                <p:cNvPr id="214" name="CustomShape 12"/>
                <p:cNvSpPr/>
                <p:nvPr/>
              </p:nvSpPr>
              <p:spPr>
                <a:xfrm rot="10800000">
                  <a:off x="8843400" y="1080"/>
                  <a:ext cx="2132640" cy="6856920"/>
                </a:xfrm>
                <a:prstGeom prst="rect">
                  <a:avLst/>
                </a:prstGeom>
                <a:solidFill>
                  <a:srgbClr val="FFFFFF">
                    <a:alpha val="10000"/>
                  </a:srgbClr>
                </a:solidFill>
                <a:ln w="1270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15" name="CustomShape 13"/>
                <p:cNvSpPr/>
                <p:nvPr/>
              </p:nvSpPr>
              <p:spPr>
                <a:xfrm rot="10800000">
                  <a:off x="11586960" y="1080"/>
                  <a:ext cx="608400" cy="6856920"/>
                </a:xfrm>
                <a:prstGeom prst="rect">
                  <a:avLst/>
                </a:prstGeom>
                <a:solidFill>
                  <a:srgbClr val="FFFFFF">
                    <a:alpha val="10000"/>
                  </a:srgbClr>
                </a:solidFill>
                <a:ln w="1270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16" name="CustomShape 14"/>
                <p:cNvSpPr/>
                <p:nvPr/>
              </p:nvSpPr>
              <p:spPr>
                <a:xfrm rot="10800000">
                  <a:off x="10875600" y="1080"/>
                  <a:ext cx="1014840" cy="6856920"/>
                </a:xfrm>
                <a:prstGeom prst="rect">
                  <a:avLst/>
                </a:prstGeom>
                <a:solidFill>
                  <a:srgbClr val="FFFFFF">
                    <a:alpha val="10000"/>
                  </a:srgbClr>
                </a:solidFill>
                <a:ln w="1270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  <p:sp>
            <p:nvSpPr>
              <p:cNvPr id="217" name="CustomShape 15"/>
              <p:cNvSpPr/>
              <p:nvPr/>
            </p:nvSpPr>
            <p:spPr>
              <a:xfrm>
                <a:off x="5083200" y="0"/>
                <a:ext cx="3758040" cy="6856920"/>
              </a:xfrm>
              <a:prstGeom prst="rect">
                <a:avLst/>
              </a:prstGeom>
              <a:solidFill>
                <a:srgbClr val="FFFFFF">
                  <a:alpha val="10000"/>
                </a:srgbClr>
              </a:solidFill>
              <a:ln w="1270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18" name="CustomShape 16"/>
              <p:cNvSpPr/>
              <p:nvPr/>
            </p:nvSpPr>
            <p:spPr>
              <a:xfrm>
                <a:off x="3864240" y="0"/>
                <a:ext cx="608400" cy="6856920"/>
              </a:xfrm>
              <a:prstGeom prst="rect">
                <a:avLst/>
              </a:prstGeom>
              <a:solidFill>
                <a:srgbClr val="FFFFFF">
                  <a:alpha val="10000"/>
                </a:srgbClr>
              </a:solidFill>
              <a:ln w="1270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19" name="CustomShape 17"/>
              <p:cNvSpPr/>
              <p:nvPr/>
            </p:nvSpPr>
            <p:spPr>
              <a:xfrm>
                <a:off x="4168800" y="0"/>
                <a:ext cx="1014840" cy="6856920"/>
              </a:xfrm>
              <a:prstGeom prst="rect">
                <a:avLst/>
              </a:prstGeom>
              <a:solidFill>
                <a:srgbClr val="FFFFFF">
                  <a:alpha val="10000"/>
                </a:srgbClr>
              </a:solidFill>
              <a:ln w="1270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220" name="CustomShape 18"/>
            <p:cNvSpPr/>
            <p:nvPr/>
          </p:nvSpPr>
          <p:spPr>
            <a:xfrm>
              <a:off x="-12600" y="5034960"/>
              <a:ext cx="12191040" cy="1165320"/>
            </a:xfrm>
            <a:custGeom>
              <a:avLst/>
              <a:gdLst/>
              <a:ahLst/>
              <a:cxnLst/>
              <a:rect l="l" t="t" r="r" b="b"/>
              <a:pathLst>
                <a:path w="21600" h="21431">
                  <a:moveTo>
                    <a:pt x="0" y="20509"/>
                  </a:moveTo>
                  <a:cubicBezTo>
                    <a:pt x="1166" y="21055"/>
                    <a:pt x="2333" y="21600"/>
                    <a:pt x="3955" y="21382"/>
                  </a:cubicBezTo>
                  <a:cubicBezTo>
                    <a:pt x="5578" y="21164"/>
                    <a:pt x="7569" y="20909"/>
                    <a:pt x="9734" y="19200"/>
                  </a:cubicBezTo>
                  <a:cubicBezTo>
                    <a:pt x="11899" y="17491"/>
                    <a:pt x="14966" y="14327"/>
                    <a:pt x="16943" y="11127"/>
                  </a:cubicBezTo>
                  <a:cubicBezTo>
                    <a:pt x="18921" y="7927"/>
                    <a:pt x="20945" y="2836"/>
                    <a:pt x="21600" y="0"/>
                  </a:cubicBezTo>
                </a:path>
              </a:pathLst>
            </a:custGeom>
            <a:noFill/>
            <a:ln w="6480">
              <a:solidFill>
                <a:srgbClr val="FFFFFF">
                  <a:alpha val="20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1" name="CustomShape 19"/>
            <p:cNvSpPr/>
            <p:nvPr/>
          </p:nvSpPr>
          <p:spPr>
            <a:xfrm>
              <a:off x="-12600" y="3486960"/>
              <a:ext cx="12191040" cy="870120"/>
            </a:xfrm>
            <a:custGeom>
              <a:avLst/>
              <a:gdLst/>
              <a:ahLst/>
              <a:cxnLst/>
              <a:rect l="l" t="t" r="r" b="b"/>
              <a:pathLst>
                <a:path w="21600" h="21132">
                  <a:moveTo>
                    <a:pt x="0" y="21132"/>
                  </a:moveTo>
                  <a:cubicBezTo>
                    <a:pt x="622" y="17748"/>
                    <a:pt x="1244" y="14364"/>
                    <a:pt x="2469" y="11052"/>
                  </a:cubicBezTo>
                  <a:cubicBezTo>
                    <a:pt x="3694" y="7740"/>
                    <a:pt x="5433" y="2892"/>
                    <a:pt x="7350" y="1260"/>
                  </a:cubicBezTo>
                  <a:cubicBezTo>
                    <a:pt x="9266" y="-372"/>
                    <a:pt x="11595" y="-468"/>
                    <a:pt x="13970" y="1260"/>
                  </a:cubicBezTo>
                  <a:cubicBezTo>
                    <a:pt x="16345" y="2988"/>
                    <a:pt x="20305" y="9900"/>
                    <a:pt x="21600" y="11628"/>
                  </a:cubicBezTo>
                </a:path>
              </a:pathLst>
            </a:custGeom>
            <a:noFill/>
            <a:ln w="6480">
              <a:solidFill>
                <a:srgbClr val="FFFFFF">
                  <a:alpha val="20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2" name="CustomShape 20"/>
            <p:cNvSpPr/>
            <p:nvPr/>
          </p:nvSpPr>
          <p:spPr>
            <a:xfrm>
              <a:off x="-28440" y="5640840"/>
              <a:ext cx="4005000" cy="12103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cubicBezTo>
                    <a:pt x="7933" y="8947"/>
                    <a:pt x="15866" y="17894"/>
                    <a:pt x="21600" y="21600"/>
                  </a:cubicBezTo>
                </a:path>
              </a:pathLst>
            </a:custGeom>
            <a:noFill/>
            <a:ln w="6480">
              <a:solidFill>
                <a:srgbClr val="FFFFFF">
                  <a:alpha val="20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3" name="CustomShape 21"/>
            <p:cNvSpPr/>
            <p:nvPr/>
          </p:nvSpPr>
          <p:spPr>
            <a:xfrm>
              <a:off x="-12600" y="5284440"/>
              <a:ext cx="12191040" cy="1466280"/>
            </a:xfrm>
            <a:custGeom>
              <a:avLst/>
              <a:gdLst/>
              <a:ahLst/>
              <a:cxnLst/>
              <a:rect l="l" t="t" r="r" b="b"/>
              <a:pathLst>
                <a:path w="21600" h="21438">
                  <a:moveTo>
                    <a:pt x="0" y="0"/>
                  </a:moveTo>
                  <a:cubicBezTo>
                    <a:pt x="676" y="1460"/>
                    <a:pt x="1351" y="2920"/>
                    <a:pt x="2609" y="5031"/>
                  </a:cubicBezTo>
                  <a:cubicBezTo>
                    <a:pt x="3866" y="7142"/>
                    <a:pt x="5746" y="10381"/>
                    <a:pt x="7546" y="12665"/>
                  </a:cubicBezTo>
                  <a:cubicBezTo>
                    <a:pt x="9346" y="14949"/>
                    <a:pt x="11623" y="17320"/>
                    <a:pt x="13409" y="18737"/>
                  </a:cubicBezTo>
                  <a:cubicBezTo>
                    <a:pt x="15195" y="20154"/>
                    <a:pt x="17121" y="20733"/>
                    <a:pt x="18262" y="21166"/>
                  </a:cubicBezTo>
                  <a:cubicBezTo>
                    <a:pt x="19403" y="21600"/>
                    <a:pt x="19697" y="21398"/>
                    <a:pt x="20254" y="21340"/>
                  </a:cubicBezTo>
                  <a:cubicBezTo>
                    <a:pt x="20810" y="21282"/>
                    <a:pt x="21205" y="21051"/>
                    <a:pt x="21600" y="20819"/>
                  </a:cubicBezTo>
                </a:path>
              </a:pathLst>
            </a:custGeom>
            <a:noFill/>
            <a:ln w="6480">
              <a:solidFill>
                <a:srgbClr val="FFFFFF">
                  <a:alpha val="20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4" name="CustomShape 22"/>
            <p:cNvSpPr/>
            <p:nvPr/>
          </p:nvSpPr>
          <p:spPr>
            <a:xfrm>
              <a:off x="2853360" y="5137560"/>
              <a:ext cx="9309240" cy="1713240"/>
            </a:xfrm>
            <a:custGeom>
              <a:avLst/>
              <a:gdLst/>
              <a:ahLst/>
              <a:cxnLst/>
              <a:rect l="l" t="t" r="r" b="b"/>
              <a:pathLst>
                <a:path w="21600" h="21531">
                  <a:moveTo>
                    <a:pt x="0" y="21531"/>
                  </a:moveTo>
                  <a:cubicBezTo>
                    <a:pt x="502" y="19232"/>
                    <a:pt x="1004" y="16933"/>
                    <a:pt x="1690" y="14820"/>
                  </a:cubicBezTo>
                  <a:cubicBezTo>
                    <a:pt x="2376" y="12707"/>
                    <a:pt x="3324" y="10420"/>
                    <a:pt x="4114" y="8854"/>
                  </a:cubicBezTo>
                  <a:cubicBezTo>
                    <a:pt x="4904" y="7288"/>
                    <a:pt x="5388" y="6592"/>
                    <a:pt x="6429" y="5424"/>
                  </a:cubicBezTo>
                  <a:cubicBezTo>
                    <a:pt x="7469" y="4256"/>
                    <a:pt x="9367" y="2615"/>
                    <a:pt x="10359" y="1845"/>
                  </a:cubicBezTo>
                  <a:cubicBezTo>
                    <a:pt x="11351" y="1074"/>
                    <a:pt x="11504" y="1099"/>
                    <a:pt x="12380" y="801"/>
                  </a:cubicBezTo>
                  <a:cubicBezTo>
                    <a:pt x="13255" y="503"/>
                    <a:pt x="14639" y="180"/>
                    <a:pt x="15612" y="55"/>
                  </a:cubicBezTo>
                  <a:cubicBezTo>
                    <a:pt x="16586" y="-69"/>
                    <a:pt x="18220" y="55"/>
                    <a:pt x="18220" y="55"/>
                  </a:cubicBezTo>
                  <a:lnTo>
                    <a:pt x="20094" y="55"/>
                  </a:lnTo>
                  <a:cubicBezTo>
                    <a:pt x="20614" y="105"/>
                    <a:pt x="21092" y="279"/>
                    <a:pt x="21343" y="354"/>
                  </a:cubicBezTo>
                  <a:cubicBezTo>
                    <a:pt x="21594" y="428"/>
                    <a:pt x="21508" y="403"/>
                    <a:pt x="21600" y="503"/>
                  </a:cubicBezTo>
                </a:path>
              </a:pathLst>
            </a:custGeom>
            <a:noFill/>
            <a:ln w="6480">
              <a:solidFill>
                <a:srgbClr val="FFFFFF">
                  <a:alpha val="20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5" name="CustomShape 23"/>
            <p:cNvSpPr/>
            <p:nvPr/>
          </p:nvSpPr>
          <p:spPr>
            <a:xfrm rot="1800000">
              <a:off x="3998160" y="2858760"/>
              <a:ext cx="2134080" cy="13870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10800"/>
                  </a:moveTo>
                  <a:lnTo>
                    <a:pt x="4009" y="0"/>
                  </a:lnTo>
                  <a:lnTo>
                    <a:pt x="17591" y="0"/>
                  </a:lnTo>
                  <a:lnTo>
                    <a:pt x="21600" y="10800"/>
                  </a:lnTo>
                  <a:lnTo>
                    <a:pt x="17591" y="21600"/>
                  </a:lnTo>
                  <a:lnTo>
                    <a:pt x="4009" y="2160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12600">
              <a:solidFill>
                <a:srgbClr val="FFFFFF">
                  <a:alpha val="12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6" name="CustomShape 24"/>
            <p:cNvSpPr/>
            <p:nvPr/>
          </p:nvSpPr>
          <p:spPr>
            <a:xfrm rot="1800000">
              <a:off x="4963320" y="4125600"/>
              <a:ext cx="2134080" cy="13870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10800"/>
                  </a:moveTo>
                  <a:lnTo>
                    <a:pt x="4009" y="0"/>
                  </a:lnTo>
                  <a:lnTo>
                    <a:pt x="17591" y="0"/>
                  </a:lnTo>
                  <a:lnTo>
                    <a:pt x="21600" y="10800"/>
                  </a:lnTo>
                  <a:lnTo>
                    <a:pt x="17591" y="21600"/>
                  </a:lnTo>
                  <a:lnTo>
                    <a:pt x="4009" y="21600"/>
                  </a:lnTo>
                  <a:close/>
                </a:path>
              </a:pathLst>
            </a:custGeom>
            <a:noFill/>
            <a:ln w="12600">
              <a:solidFill>
                <a:srgbClr val="FFFFFF">
                  <a:alpha val="12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7" name="CustomShape 25"/>
            <p:cNvSpPr/>
            <p:nvPr/>
          </p:nvSpPr>
          <p:spPr>
            <a:xfrm rot="1800000">
              <a:off x="4976280" y="1591920"/>
              <a:ext cx="2134080" cy="13870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10800"/>
                  </a:moveTo>
                  <a:lnTo>
                    <a:pt x="4009" y="0"/>
                  </a:lnTo>
                  <a:lnTo>
                    <a:pt x="17591" y="0"/>
                  </a:lnTo>
                  <a:lnTo>
                    <a:pt x="21600" y="10800"/>
                  </a:lnTo>
                  <a:lnTo>
                    <a:pt x="17591" y="21600"/>
                  </a:lnTo>
                  <a:lnTo>
                    <a:pt x="4009" y="21600"/>
                  </a:lnTo>
                  <a:close/>
                </a:path>
              </a:pathLst>
            </a:custGeom>
            <a:solidFill>
              <a:srgbClr val="FFFFFF">
                <a:alpha val="7000"/>
              </a:srgbClr>
            </a:solidFill>
            <a:ln w="12600">
              <a:solidFill>
                <a:srgbClr val="FFFFFF">
                  <a:alpha val="8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8" name="CustomShape 26"/>
            <p:cNvSpPr/>
            <p:nvPr/>
          </p:nvSpPr>
          <p:spPr>
            <a:xfrm rot="1800000">
              <a:off x="3972960" y="325080"/>
              <a:ext cx="2134080" cy="13870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10800"/>
                  </a:moveTo>
                  <a:lnTo>
                    <a:pt x="4009" y="0"/>
                  </a:lnTo>
                  <a:lnTo>
                    <a:pt x="17591" y="0"/>
                  </a:lnTo>
                  <a:lnTo>
                    <a:pt x="21600" y="10800"/>
                  </a:lnTo>
                  <a:lnTo>
                    <a:pt x="17591" y="21600"/>
                  </a:lnTo>
                  <a:lnTo>
                    <a:pt x="4009" y="21600"/>
                  </a:lnTo>
                  <a:close/>
                </a:path>
              </a:pathLst>
            </a:custGeom>
            <a:solidFill>
              <a:srgbClr val="FFFFFF">
                <a:alpha val="4000"/>
              </a:srgbClr>
            </a:solidFill>
            <a:ln w="12600">
              <a:solidFill>
                <a:srgbClr val="FFFFFF">
                  <a:alpha val="8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9" name="CustomShape 27"/>
            <p:cNvSpPr/>
            <p:nvPr/>
          </p:nvSpPr>
          <p:spPr>
            <a:xfrm rot="1800000">
              <a:off x="5954040" y="5382720"/>
              <a:ext cx="2134080" cy="13870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10800"/>
                  </a:moveTo>
                  <a:lnTo>
                    <a:pt x="4009" y="0"/>
                  </a:lnTo>
                  <a:lnTo>
                    <a:pt x="17591" y="0"/>
                  </a:lnTo>
                  <a:lnTo>
                    <a:pt x="21600" y="10800"/>
                  </a:lnTo>
                  <a:lnTo>
                    <a:pt x="17591" y="21600"/>
                  </a:lnTo>
                  <a:lnTo>
                    <a:pt x="4009" y="21600"/>
                  </a:lnTo>
                  <a:close/>
                </a:path>
              </a:pathLst>
            </a:custGeom>
            <a:solidFill>
              <a:srgbClr val="FFFFFF">
                <a:alpha val="6000"/>
              </a:srgbClr>
            </a:solidFill>
            <a:ln w="12600">
              <a:solidFill>
                <a:srgbClr val="FFFFFF">
                  <a:alpha val="12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0" name="CustomShape 28"/>
            <p:cNvSpPr/>
            <p:nvPr/>
          </p:nvSpPr>
          <p:spPr>
            <a:xfrm rot="1800000">
              <a:off x="-505800" y="4200840"/>
              <a:ext cx="1680840" cy="13870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1635"/>
                  </a:moveTo>
                  <a:lnTo>
                    <a:pt x="965" y="0"/>
                  </a:lnTo>
                  <a:lnTo>
                    <a:pt x="14815" y="0"/>
                  </a:lnTo>
                  <a:lnTo>
                    <a:pt x="21600" y="10800"/>
                  </a:lnTo>
                  <a:lnTo>
                    <a:pt x="14815" y="21600"/>
                  </a:lnTo>
                  <a:lnTo>
                    <a:pt x="12749" y="21595"/>
                  </a:lnTo>
                  <a:lnTo>
                    <a:pt x="0" y="1635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12600">
              <a:solidFill>
                <a:srgbClr val="FFFFFF">
                  <a:alpha val="12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1" name="CustomShape 29"/>
            <p:cNvSpPr/>
            <p:nvPr/>
          </p:nvSpPr>
          <p:spPr>
            <a:xfrm rot="1800000">
              <a:off x="36000" y="5401800"/>
              <a:ext cx="2134080" cy="13870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10800"/>
                  </a:moveTo>
                  <a:lnTo>
                    <a:pt x="4009" y="0"/>
                  </a:lnTo>
                  <a:lnTo>
                    <a:pt x="17591" y="0"/>
                  </a:lnTo>
                  <a:lnTo>
                    <a:pt x="21600" y="10800"/>
                  </a:lnTo>
                  <a:lnTo>
                    <a:pt x="17591" y="21600"/>
                  </a:lnTo>
                  <a:lnTo>
                    <a:pt x="4009" y="21600"/>
                  </a:lnTo>
                  <a:close/>
                </a:path>
              </a:pathLst>
            </a:custGeom>
            <a:noFill/>
            <a:ln w="12600">
              <a:solidFill>
                <a:srgbClr val="FFFFFF">
                  <a:alpha val="12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2" name="CustomShape 30"/>
            <p:cNvSpPr/>
            <p:nvPr/>
          </p:nvSpPr>
          <p:spPr>
            <a:xfrm rot="1800000">
              <a:off x="74160" y="2849040"/>
              <a:ext cx="2134080" cy="13870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10800"/>
                  </a:moveTo>
                  <a:lnTo>
                    <a:pt x="4009" y="0"/>
                  </a:lnTo>
                  <a:lnTo>
                    <a:pt x="17591" y="0"/>
                  </a:lnTo>
                  <a:lnTo>
                    <a:pt x="21600" y="10800"/>
                  </a:lnTo>
                  <a:lnTo>
                    <a:pt x="17591" y="21600"/>
                  </a:lnTo>
                  <a:lnTo>
                    <a:pt x="4009" y="21600"/>
                  </a:lnTo>
                  <a:close/>
                </a:path>
              </a:pathLst>
            </a:custGeom>
            <a:solidFill>
              <a:srgbClr val="FFFFFF">
                <a:alpha val="7000"/>
              </a:srgbClr>
            </a:solidFill>
            <a:ln w="12600">
              <a:solidFill>
                <a:srgbClr val="FFFFFF">
                  <a:alpha val="8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3" name="CustomShape 31"/>
            <p:cNvSpPr/>
            <p:nvPr/>
          </p:nvSpPr>
          <p:spPr>
            <a:xfrm rot="1800000">
              <a:off x="1039320" y="4125600"/>
              <a:ext cx="2134080" cy="13870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10800"/>
                  </a:moveTo>
                  <a:lnTo>
                    <a:pt x="4009" y="0"/>
                  </a:lnTo>
                  <a:lnTo>
                    <a:pt x="17591" y="0"/>
                  </a:lnTo>
                  <a:lnTo>
                    <a:pt x="21600" y="10800"/>
                  </a:lnTo>
                  <a:lnTo>
                    <a:pt x="17591" y="21600"/>
                  </a:lnTo>
                  <a:lnTo>
                    <a:pt x="4009" y="21600"/>
                  </a:lnTo>
                  <a:close/>
                </a:path>
              </a:pathLst>
            </a:custGeom>
            <a:noFill/>
            <a:ln w="12600">
              <a:solidFill>
                <a:srgbClr val="FFFFFF">
                  <a:alpha val="12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4" name="CustomShape 32"/>
            <p:cNvSpPr/>
            <p:nvPr/>
          </p:nvSpPr>
          <p:spPr>
            <a:xfrm rot="1800000">
              <a:off x="2017080" y="5411520"/>
              <a:ext cx="2134080" cy="13870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10800"/>
                  </a:moveTo>
                  <a:lnTo>
                    <a:pt x="4009" y="0"/>
                  </a:lnTo>
                  <a:lnTo>
                    <a:pt x="17591" y="0"/>
                  </a:lnTo>
                  <a:lnTo>
                    <a:pt x="21600" y="10800"/>
                  </a:lnTo>
                  <a:lnTo>
                    <a:pt x="17591" y="21600"/>
                  </a:lnTo>
                  <a:lnTo>
                    <a:pt x="4009" y="21600"/>
                  </a:lnTo>
                  <a:close/>
                </a:path>
              </a:pathLst>
            </a:custGeom>
            <a:noFill/>
            <a:ln w="12600">
              <a:solidFill>
                <a:srgbClr val="FFFFFF">
                  <a:alpha val="12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5" name="CustomShape 33"/>
            <p:cNvSpPr/>
            <p:nvPr/>
          </p:nvSpPr>
          <p:spPr>
            <a:xfrm rot="1800000">
              <a:off x="2042640" y="2858760"/>
              <a:ext cx="2134080" cy="13870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10800"/>
                  </a:moveTo>
                  <a:lnTo>
                    <a:pt x="4009" y="0"/>
                  </a:lnTo>
                  <a:lnTo>
                    <a:pt x="17591" y="0"/>
                  </a:lnTo>
                  <a:lnTo>
                    <a:pt x="21600" y="10800"/>
                  </a:lnTo>
                  <a:lnTo>
                    <a:pt x="17591" y="21600"/>
                  </a:lnTo>
                  <a:lnTo>
                    <a:pt x="4009" y="21600"/>
                  </a:lnTo>
                  <a:close/>
                </a:path>
              </a:pathLst>
            </a:custGeom>
            <a:solidFill>
              <a:srgbClr val="FFFFFF">
                <a:alpha val="7000"/>
              </a:srgbClr>
            </a:solidFill>
            <a:ln w="12600">
              <a:solidFill>
                <a:srgbClr val="FFFFFF">
                  <a:alpha val="8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6" name="CustomShape 34"/>
            <p:cNvSpPr/>
            <p:nvPr/>
          </p:nvSpPr>
          <p:spPr>
            <a:xfrm rot="1800000">
              <a:off x="1064520" y="1563480"/>
              <a:ext cx="2134080" cy="13870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10800"/>
                  </a:moveTo>
                  <a:lnTo>
                    <a:pt x="4009" y="0"/>
                  </a:lnTo>
                  <a:lnTo>
                    <a:pt x="17591" y="0"/>
                  </a:lnTo>
                  <a:lnTo>
                    <a:pt x="21600" y="10800"/>
                  </a:lnTo>
                  <a:lnTo>
                    <a:pt x="17591" y="21600"/>
                  </a:lnTo>
                  <a:lnTo>
                    <a:pt x="4009" y="21600"/>
                  </a:lnTo>
                  <a:close/>
                </a:path>
              </a:pathLst>
            </a:custGeom>
            <a:noFill/>
            <a:ln w="12600">
              <a:solidFill>
                <a:srgbClr val="FFFFFF">
                  <a:alpha val="12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7" name="CustomShape 35"/>
            <p:cNvSpPr/>
            <p:nvPr/>
          </p:nvSpPr>
          <p:spPr>
            <a:xfrm rot="1800000">
              <a:off x="9078120" y="4144680"/>
              <a:ext cx="2134080" cy="13870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10800"/>
                  </a:moveTo>
                  <a:lnTo>
                    <a:pt x="4009" y="0"/>
                  </a:lnTo>
                  <a:lnTo>
                    <a:pt x="17591" y="0"/>
                  </a:lnTo>
                  <a:lnTo>
                    <a:pt x="21600" y="10800"/>
                  </a:lnTo>
                  <a:lnTo>
                    <a:pt x="17591" y="21600"/>
                  </a:lnTo>
                  <a:lnTo>
                    <a:pt x="4009" y="2160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12600">
              <a:solidFill>
                <a:srgbClr val="FFFFFF">
                  <a:alpha val="12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8" name="CustomShape 36"/>
            <p:cNvSpPr/>
            <p:nvPr/>
          </p:nvSpPr>
          <p:spPr>
            <a:xfrm rot="1800000">
              <a:off x="10068840" y="5420880"/>
              <a:ext cx="2134080" cy="13870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10800"/>
                  </a:moveTo>
                  <a:lnTo>
                    <a:pt x="4009" y="0"/>
                  </a:lnTo>
                  <a:lnTo>
                    <a:pt x="17591" y="0"/>
                  </a:lnTo>
                  <a:lnTo>
                    <a:pt x="21600" y="10800"/>
                  </a:lnTo>
                  <a:lnTo>
                    <a:pt x="17591" y="21600"/>
                  </a:lnTo>
                  <a:lnTo>
                    <a:pt x="4009" y="21600"/>
                  </a:lnTo>
                  <a:close/>
                </a:path>
              </a:pathLst>
            </a:custGeom>
            <a:noFill/>
            <a:ln w="12600">
              <a:solidFill>
                <a:srgbClr val="FFFFFF">
                  <a:alpha val="12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9" name="CustomShape 37"/>
            <p:cNvSpPr/>
            <p:nvPr/>
          </p:nvSpPr>
          <p:spPr>
            <a:xfrm rot="1800000">
              <a:off x="10068840" y="2868120"/>
              <a:ext cx="2134080" cy="13870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10800"/>
                  </a:moveTo>
                  <a:lnTo>
                    <a:pt x="4009" y="0"/>
                  </a:lnTo>
                  <a:lnTo>
                    <a:pt x="17591" y="0"/>
                  </a:lnTo>
                  <a:lnTo>
                    <a:pt x="21600" y="10800"/>
                  </a:lnTo>
                  <a:lnTo>
                    <a:pt x="17591" y="21600"/>
                  </a:lnTo>
                  <a:lnTo>
                    <a:pt x="4009" y="21600"/>
                  </a:lnTo>
                  <a:close/>
                </a:path>
              </a:pathLst>
            </a:custGeom>
            <a:solidFill>
              <a:srgbClr val="FFFFFF">
                <a:alpha val="7000"/>
              </a:srgbClr>
            </a:solidFill>
            <a:ln w="12600">
              <a:solidFill>
                <a:srgbClr val="FFFFFF">
                  <a:alpha val="8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0" name="CustomShape 38"/>
            <p:cNvSpPr/>
            <p:nvPr/>
          </p:nvSpPr>
          <p:spPr>
            <a:xfrm rot="1800000">
              <a:off x="11078640" y="4054680"/>
              <a:ext cx="1656720" cy="13870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10800"/>
                  </a:moveTo>
                  <a:lnTo>
                    <a:pt x="6884" y="0"/>
                  </a:lnTo>
                  <a:lnTo>
                    <a:pt x="8235" y="62"/>
                  </a:lnTo>
                  <a:lnTo>
                    <a:pt x="21600" y="20631"/>
                  </a:lnTo>
                  <a:lnTo>
                    <a:pt x="20935" y="21600"/>
                  </a:lnTo>
                  <a:lnTo>
                    <a:pt x="6884" y="21600"/>
                  </a:lnTo>
                  <a:lnTo>
                    <a:pt x="0" y="10800"/>
                  </a:lnTo>
                  <a:close/>
                </a:path>
              </a:pathLst>
            </a:custGeom>
            <a:solidFill>
              <a:srgbClr val="FFFFFF">
                <a:alpha val="4000"/>
              </a:srgbClr>
            </a:solidFill>
            <a:ln w="12600">
              <a:solidFill>
                <a:srgbClr val="FFFFFF">
                  <a:alpha val="12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1" name="CustomShape 39"/>
            <p:cNvSpPr/>
            <p:nvPr/>
          </p:nvSpPr>
          <p:spPr>
            <a:xfrm rot="1800000">
              <a:off x="11078280" y="1511280"/>
              <a:ext cx="1654920" cy="13878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10805"/>
                  </a:moveTo>
                  <a:lnTo>
                    <a:pt x="6892" y="9"/>
                  </a:lnTo>
                  <a:lnTo>
                    <a:pt x="8384" y="0"/>
                  </a:lnTo>
                  <a:lnTo>
                    <a:pt x="21600" y="20590"/>
                  </a:lnTo>
                  <a:lnTo>
                    <a:pt x="20961" y="21600"/>
                  </a:lnTo>
                  <a:lnTo>
                    <a:pt x="6892" y="21600"/>
                  </a:lnTo>
                  <a:lnTo>
                    <a:pt x="0" y="10805"/>
                  </a:lnTo>
                  <a:close/>
                </a:path>
              </a:pathLst>
            </a:custGeom>
            <a:noFill/>
            <a:ln w="12600">
              <a:solidFill>
                <a:srgbClr val="FFFFFF">
                  <a:alpha val="12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42" name="CustomShape 40"/>
          <p:cNvSpPr/>
          <p:nvPr/>
        </p:nvSpPr>
        <p:spPr>
          <a:xfrm>
            <a:off x="609480" y="333360"/>
            <a:ext cx="10971720" cy="6184440"/>
          </a:xfrm>
          <a:prstGeom prst="rect">
            <a:avLst/>
          </a:prstGeom>
          <a:solidFill>
            <a:srgbClr val="FFFFFF"/>
          </a:solidFill>
          <a:ln w="648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3" name="CustomShape 41"/>
          <p:cNvSpPr/>
          <p:nvPr/>
        </p:nvSpPr>
        <p:spPr>
          <a:xfrm>
            <a:off x="6081480" y="-21600"/>
            <a:ext cx="4904280" cy="698040"/>
          </a:xfrm>
          <a:prstGeom prst="rect">
            <a:avLst/>
          </a:prstGeom>
          <a:solidFill>
            <a:srgbClr val="F5F5F5"/>
          </a:solidFill>
          <a:ln w="12600">
            <a:solidFill>
              <a:srgbClr val="D2A01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4" name="CustomShape 42"/>
          <p:cNvSpPr/>
          <p:nvPr/>
        </p:nvSpPr>
        <p:spPr>
          <a:xfrm>
            <a:off x="6198840" y="-21600"/>
            <a:ext cx="4672440" cy="622800"/>
          </a:xfrm>
          <a:prstGeom prst="rect">
            <a:avLst/>
          </a:prstGeom>
          <a:solidFill>
            <a:schemeClr val="accent2"/>
          </a:solidFill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1391400" y="1027800"/>
            <a:ext cx="9365400" cy="114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46" name="PlaceHolder 2"/>
          <p:cNvSpPr>
            <a:spLocks noGrp="1"/>
          </p:cNvSpPr>
          <p:nvPr>
            <p:ph type="body"/>
          </p:nvPr>
        </p:nvSpPr>
        <p:spPr>
          <a:xfrm>
            <a:off x="1391400" y="2323800"/>
            <a:ext cx="9389880" cy="35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247" name="PlaceHolder 3"/>
          <p:cNvSpPr>
            <a:spLocks noGrp="1"/>
          </p:cNvSpPr>
          <p:nvPr>
            <p:ph type="sldNum" idx="2"/>
          </p:nvPr>
        </p:nvSpPr>
        <p:spPr>
          <a:xfrm>
            <a:off x="8737560" y="6171480"/>
            <a:ext cx="2844000" cy="368640"/>
          </a:xfrm>
          <a:prstGeom prst="rect">
            <a:avLst/>
          </a:prstGeom>
          <a:noFill/>
          <a:ln w="12600">
            <a:noFill/>
          </a:ln>
        </p:spPr>
        <p:txBody>
          <a:bodyPr lIns="45000" tIns="45000" rIns="45000" bIns="45000" anchor="ctr">
            <a:noAutofit/>
          </a:bodyPr>
          <a:lstStyle>
            <a:lvl1pPr>
              <a:lnSpc>
                <a:spcPct val="100000"/>
              </a:lnSpc>
              <a:buNone/>
              <a:defRPr lang="en-IN" sz="2400" b="0" strike="noStrike" spc="-1">
                <a:latin typeface="Times New Roman"/>
              </a:defRPr>
            </a:lvl1pPr>
          </a:lstStyle>
          <a:p>
            <a:pPr>
              <a:lnSpc>
                <a:spcPct val="100000"/>
              </a:lnSpc>
              <a:buNone/>
            </a:pPr>
            <a:fld id="{90B6AB46-C4BA-421C-BB4B-0E71FEAEDB4F}" type="slidenum">
              <a:rPr lang="en-IN" sz="2400" b="0" strike="noStrike" spc="-1">
                <a:latin typeface="Times New Roman"/>
              </a:rPr>
              <a:t>‹#›</a:t>
            </a:fld>
            <a:endParaRPr lang="en-IN" sz="2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6E4B0"/>
            </a:gs>
            <a:gs pos="100000">
              <a:srgbClr val="B8A777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4" name="Group 1"/>
          <p:cNvGrpSpPr/>
          <p:nvPr/>
        </p:nvGrpSpPr>
        <p:grpSpPr>
          <a:xfrm>
            <a:off x="-740160" y="-115200"/>
            <a:ext cx="13711320" cy="7364160"/>
            <a:chOff x="-740160" y="-115200"/>
            <a:chExt cx="13711320" cy="7364160"/>
          </a:xfrm>
        </p:grpSpPr>
        <p:grpSp>
          <p:nvGrpSpPr>
            <p:cNvPr id="285" name="Group 2"/>
            <p:cNvGrpSpPr/>
            <p:nvPr/>
          </p:nvGrpSpPr>
          <p:grpSpPr>
            <a:xfrm>
              <a:off x="3240" y="0"/>
              <a:ext cx="12192120" cy="6858000"/>
              <a:chOff x="3240" y="0"/>
              <a:chExt cx="12192120" cy="6858000"/>
            </a:xfrm>
          </p:grpSpPr>
          <p:grpSp>
            <p:nvGrpSpPr>
              <p:cNvPr id="286" name="Group 3"/>
              <p:cNvGrpSpPr/>
              <p:nvPr/>
            </p:nvGrpSpPr>
            <p:grpSpPr>
              <a:xfrm>
                <a:off x="3240" y="0"/>
                <a:ext cx="3351960" cy="6856920"/>
                <a:chOff x="3240" y="0"/>
                <a:chExt cx="3351960" cy="6856920"/>
              </a:xfrm>
            </p:grpSpPr>
            <p:sp>
              <p:nvSpPr>
                <p:cNvPr id="287" name="CustomShape 4"/>
                <p:cNvSpPr/>
                <p:nvPr/>
              </p:nvSpPr>
              <p:spPr>
                <a:xfrm>
                  <a:off x="1222560" y="0"/>
                  <a:ext cx="2132640" cy="6856920"/>
                </a:xfrm>
                <a:prstGeom prst="rect">
                  <a:avLst/>
                </a:prstGeom>
                <a:solidFill>
                  <a:srgbClr val="FFFFFF">
                    <a:alpha val="10000"/>
                  </a:srgbClr>
                </a:solidFill>
                <a:ln w="1270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88" name="CustomShape 5"/>
                <p:cNvSpPr/>
                <p:nvPr/>
              </p:nvSpPr>
              <p:spPr>
                <a:xfrm>
                  <a:off x="3240" y="0"/>
                  <a:ext cx="608400" cy="6856920"/>
                </a:xfrm>
                <a:prstGeom prst="rect">
                  <a:avLst/>
                </a:prstGeom>
                <a:solidFill>
                  <a:srgbClr val="FFFFFF">
                    <a:alpha val="10000"/>
                  </a:srgbClr>
                </a:solidFill>
                <a:ln w="1270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89" name="CustomShape 6"/>
                <p:cNvSpPr/>
                <p:nvPr/>
              </p:nvSpPr>
              <p:spPr>
                <a:xfrm>
                  <a:off x="308160" y="0"/>
                  <a:ext cx="1014840" cy="6856920"/>
                </a:xfrm>
                <a:prstGeom prst="rect">
                  <a:avLst/>
                </a:prstGeom>
                <a:solidFill>
                  <a:srgbClr val="FFFFFF">
                    <a:alpha val="10000"/>
                  </a:srgbClr>
                </a:solidFill>
                <a:ln w="1270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  <p:grpSp>
            <p:nvGrpSpPr>
              <p:cNvPr id="290" name="Group 7"/>
              <p:cNvGrpSpPr/>
              <p:nvPr/>
            </p:nvGrpSpPr>
            <p:grpSpPr>
              <a:xfrm>
                <a:off x="567000" y="0"/>
                <a:ext cx="3351960" cy="6856920"/>
                <a:chOff x="567000" y="0"/>
                <a:chExt cx="3351960" cy="6856920"/>
              </a:xfrm>
            </p:grpSpPr>
            <p:sp>
              <p:nvSpPr>
                <p:cNvPr id="291" name="CustomShape 8"/>
                <p:cNvSpPr/>
                <p:nvPr/>
              </p:nvSpPr>
              <p:spPr>
                <a:xfrm>
                  <a:off x="1786320" y="0"/>
                  <a:ext cx="2132640" cy="6856920"/>
                </a:xfrm>
                <a:prstGeom prst="rect">
                  <a:avLst/>
                </a:prstGeom>
                <a:solidFill>
                  <a:srgbClr val="FFFFFF">
                    <a:alpha val="10000"/>
                  </a:srgbClr>
                </a:solidFill>
                <a:ln w="1270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92" name="CustomShape 9"/>
                <p:cNvSpPr/>
                <p:nvPr/>
              </p:nvSpPr>
              <p:spPr>
                <a:xfrm>
                  <a:off x="567000" y="0"/>
                  <a:ext cx="608400" cy="6856920"/>
                </a:xfrm>
                <a:prstGeom prst="rect">
                  <a:avLst/>
                </a:prstGeom>
                <a:solidFill>
                  <a:srgbClr val="FFFFFF">
                    <a:alpha val="10000"/>
                  </a:srgbClr>
                </a:solidFill>
                <a:ln w="1270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93" name="CustomShape 10"/>
                <p:cNvSpPr/>
                <p:nvPr/>
              </p:nvSpPr>
              <p:spPr>
                <a:xfrm>
                  <a:off x="871920" y="0"/>
                  <a:ext cx="1014840" cy="6856920"/>
                </a:xfrm>
                <a:prstGeom prst="rect">
                  <a:avLst/>
                </a:prstGeom>
                <a:solidFill>
                  <a:srgbClr val="FFFFFF">
                    <a:alpha val="10000"/>
                  </a:srgbClr>
                </a:solidFill>
                <a:ln w="1270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  <p:grpSp>
            <p:nvGrpSpPr>
              <p:cNvPr id="294" name="Group 11"/>
              <p:cNvGrpSpPr/>
              <p:nvPr/>
            </p:nvGrpSpPr>
            <p:grpSpPr>
              <a:xfrm>
                <a:off x="8843400" y="1080"/>
                <a:ext cx="3351960" cy="6856920"/>
                <a:chOff x="8843400" y="1080"/>
                <a:chExt cx="3351960" cy="6856920"/>
              </a:xfrm>
            </p:grpSpPr>
            <p:sp>
              <p:nvSpPr>
                <p:cNvPr id="295" name="CustomShape 12"/>
                <p:cNvSpPr/>
                <p:nvPr/>
              </p:nvSpPr>
              <p:spPr>
                <a:xfrm rot="10800000">
                  <a:off x="8843400" y="1080"/>
                  <a:ext cx="2132640" cy="6856920"/>
                </a:xfrm>
                <a:prstGeom prst="rect">
                  <a:avLst/>
                </a:prstGeom>
                <a:solidFill>
                  <a:srgbClr val="FFFFFF">
                    <a:alpha val="10000"/>
                  </a:srgbClr>
                </a:solidFill>
                <a:ln w="1270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96" name="CustomShape 13"/>
                <p:cNvSpPr/>
                <p:nvPr/>
              </p:nvSpPr>
              <p:spPr>
                <a:xfrm rot="10800000">
                  <a:off x="11586960" y="1080"/>
                  <a:ext cx="608400" cy="6856920"/>
                </a:xfrm>
                <a:prstGeom prst="rect">
                  <a:avLst/>
                </a:prstGeom>
                <a:solidFill>
                  <a:srgbClr val="FFFFFF">
                    <a:alpha val="10000"/>
                  </a:srgbClr>
                </a:solidFill>
                <a:ln w="1270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97" name="CustomShape 14"/>
                <p:cNvSpPr/>
                <p:nvPr/>
              </p:nvSpPr>
              <p:spPr>
                <a:xfrm rot="10800000">
                  <a:off x="10875600" y="1080"/>
                  <a:ext cx="1014840" cy="6856920"/>
                </a:xfrm>
                <a:prstGeom prst="rect">
                  <a:avLst/>
                </a:prstGeom>
                <a:solidFill>
                  <a:srgbClr val="FFFFFF">
                    <a:alpha val="10000"/>
                  </a:srgbClr>
                </a:solidFill>
                <a:ln w="1270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  <p:sp>
            <p:nvSpPr>
              <p:cNvPr id="298" name="CustomShape 15"/>
              <p:cNvSpPr/>
              <p:nvPr/>
            </p:nvSpPr>
            <p:spPr>
              <a:xfrm>
                <a:off x="5083200" y="0"/>
                <a:ext cx="3758040" cy="6856920"/>
              </a:xfrm>
              <a:prstGeom prst="rect">
                <a:avLst/>
              </a:prstGeom>
              <a:solidFill>
                <a:srgbClr val="FFFFFF">
                  <a:alpha val="10000"/>
                </a:srgbClr>
              </a:solidFill>
              <a:ln w="1270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99" name="CustomShape 16"/>
              <p:cNvSpPr/>
              <p:nvPr/>
            </p:nvSpPr>
            <p:spPr>
              <a:xfrm>
                <a:off x="3864240" y="0"/>
                <a:ext cx="608400" cy="6856920"/>
              </a:xfrm>
              <a:prstGeom prst="rect">
                <a:avLst/>
              </a:prstGeom>
              <a:solidFill>
                <a:srgbClr val="FFFFFF">
                  <a:alpha val="10000"/>
                </a:srgbClr>
              </a:solidFill>
              <a:ln w="1270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00" name="CustomShape 17"/>
              <p:cNvSpPr/>
              <p:nvPr/>
            </p:nvSpPr>
            <p:spPr>
              <a:xfrm>
                <a:off x="4168800" y="0"/>
                <a:ext cx="1014840" cy="6856920"/>
              </a:xfrm>
              <a:prstGeom prst="rect">
                <a:avLst/>
              </a:prstGeom>
              <a:solidFill>
                <a:srgbClr val="FFFFFF">
                  <a:alpha val="10000"/>
                </a:srgbClr>
              </a:solidFill>
              <a:ln w="1270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301" name="CustomShape 18"/>
            <p:cNvSpPr/>
            <p:nvPr/>
          </p:nvSpPr>
          <p:spPr>
            <a:xfrm>
              <a:off x="-12600" y="5034960"/>
              <a:ext cx="12191040" cy="1165320"/>
            </a:xfrm>
            <a:custGeom>
              <a:avLst/>
              <a:gdLst/>
              <a:ahLst/>
              <a:cxnLst/>
              <a:rect l="l" t="t" r="r" b="b"/>
              <a:pathLst>
                <a:path w="21600" h="21431">
                  <a:moveTo>
                    <a:pt x="0" y="20509"/>
                  </a:moveTo>
                  <a:cubicBezTo>
                    <a:pt x="1166" y="21055"/>
                    <a:pt x="2333" y="21600"/>
                    <a:pt x="3955" y="21382"/>
                  </a:cubicBezTo>
                  <a:cubicBezTo>
                    <a:pt x="5578" y="21164"/>
                    <a:pt x="7569" y="20909"/>
                    <a:pt x="9734" y="19200"/>
                  </a:cubicBezTo>
                  <a:cubicBezTo>
                    <a:pt x="11899" y="17491"/>
                    <a:pt x="14966" y="14327"/>
                    <a:pt x="16943" y="11127"/>
                  </a:cubicBezTo>
                  <a:cubicBezTo>
                    <a:pt x="18921" y="7927"/>
                    <a:pt x="20945" y="2836"/>
                    <a:pt x="21600" y="0"/>
                  </a:cubicBezTo>
                </a:path>
              </a:pathLst>
            </a:custGeom>
            <a:noFill/>
            <a:ln w="6480">
              <a:solidFill>
                <a:srgbClr val="FFFFFF">
                  <a:alpha val="20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2" name="CustomShape 19"/>
            <p:cNvSpPr/>
            <p:nvPr/>
          </p:nvSpPr>
          <p:spPr>
            <a:xfrm>
              <a:off x="-12600" y="3486960"/>
              <a:ext cx="12191040" cy="870120"/>
            </a:xfrm>
            <a:custGeom>
              <a:avLst/>
              <a:gdLst/>
              <a:ahLst/>
              <a:cxnLst/>
              <a:rect l="l" t="t" r="r" b="b"/>
              <a:pathLst>
                <a:path w="21600" h="21132">
                  <a:moveTo>
                    <a:pt x="0" y="21132"/>
                  </a:moveTo>
                  <a:cubicBezTo>
                    <a:pt x="622" y="17748"/>
                    <a:pt x="1244" y="14364"/>
                    <a:pt x="2469" y="11052"/>
                  </a:cubicBezTo>
                  <a:cubicBezTo>
                    <a:pt x="3694" y="7740"/>
                    <a:pt x="5433" y="2892"/>
                    <a:pt x="7350" y="1260"/>
                  </a:cubicBezTo>
                  <a:cubicBezTo>
                    <a:pt x="9266" y="-372"/>
                    <a:pt x="11595" y="-468"/>
                    <a:pt x="13970" y="1260"/>
                  </a:cubicBezTo>
                  <a:cubicBezTo>
                    <a:pt x="16345" y="2988"/>
                    <a:pt x="20305" y="9900"/>
                    <a:pt x="21600" y="11628"/>
                  </a:cubicBezTo>
                </a:path>
              </a:pathLst>
            </a:custGeom>
            <a:noFill/>
            <a:ln w="6480">
              <a:solidFill>
                <a:srgbClr val="FFFFFF">
                  <a:alpha val="20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3" name="CustomShape 20"/>
            <p:cNvSpPr/>
            <p:nvPr/>
          </p:nvSpPr>
          <p:spPr>
            <a:xfrm>
              <a:off x="-28440" y="5640840"/>
              <a:ext cx="4005000" cy="12103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cubicBezTo>
                    <a:pt x="7933" y="8947"/>
                    <a:pt x="15866" y="17894"/>
                    <a:pt x="21600" y="21600"/>
                  </a:cubicBezTo>
                </a:path>
              </a:pathLst>
            </a:custGeom>
            <a:noFill/>
            <a:ln w="6480">
              <a:solidFill>
                <a:srgbClr val="FFFFFF">
                  <a:alpha val="20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4" name="CustomShape 21"/>
            <p:cNvSpPr/>
            <p:nvPr/>
          </p:nvSpPr>
          <p:spPr>
            <a:xfrm>
              <a:off x="-12600" y="5284440"/>
              <a:ext cx="12191040" cy="1466280"/>
            </a:xfrm>
            <a:custGeom>
              <a:avLst/>
              <a:gdLst/>
              <a:ahLst/>
              <a:cxnLst/>
              <a:rect l="l" t="t" r="r" b="b"/>
              <a:pathLst>
                <a:path w="21600" h="21438">
                  <a:moveTo>
                    <a:pt x="0" y="0"/>
                  </a:moveTo>
                  <a:cubicBezTo>
                    <a:pt x="676" y="1460"/>
                    <a:pt x="1351" y="2920"/>
                    <a:pt x="2609" y="5031"/>
                  </a:cubicBezTo>
                  <a:cubicBezTo>
                    <a:pt x="3866" y="7142"/>
                    <a:pt x="5746" y="10381"/>
                    <a:pt x="7546" y="12665"/>
                  </a:cubicBezTo>
                  <a:cubicBezTo>
                    <a:pt x="9346" y="14949"/>
                    <a:pt x="11623" y="17320"/>
                    <a:pt x="13409" y="18737"/>
                  </a:cubicBezTo>
                  <a:cubicBezTo>
                    <a:pt x="15195" y="20154"/>
                    <a:pt x="17121" y="20733"/>
                    <a:pt x="18262" y="21166"/>
                  </a:cubicBezTo>
                  <a:cubicBezTo>
                    <a:pt x="19403" y="21600"/>
                    <a:pt x="19697" y="21398"/>
                    <a:pt x="20254" y="21340"/>
                  </a:cubicBezTo>
                  <a:cubicBezTo>
                    <a:pt x="20810" y="21282"/>
                    <a:pt x="21205" y="21051"/>
                    <a:pt x="21600" y="20819"/>
                  </a:cubicBezTo>
                </a:path>
              </a:pathLst>
            </a:custGeom>
            <a:noFill/>
            <a:ln w="6480">
              <a:solidFill>
                <a:srgbClr val="FFFFFF">
                  <a:alpha val="20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5" name="CustomShape 22"/>
            <p:cNvSpPr/>
            <p:nvPr/>
          </p:nvSpPr>
          <p:spPr>
            <a:xfrm>
              <a:off x="2853360" y="5137560"/>
              <a:ext cx="9309240" cy="1713240"/>
            </a:xfrm>
            <a:custGeom>
              <a:avLst/>
              <a:gdLst/>
              <a:ahLst/>
              <a:cxnLst/>
              <a:rect l="l" t="t" r="r" b="b"/>
              <a:pathLst>
                <a:path w="21600" h="21531">
                  <a:moveTo>
                    <a:pt x="0" y="21531"/>
                  </a:moveTo>
                  <a:cubicBezTo>
                    <a:pt x="502" y="19232"/>
                    <a:pt x="1004" y="16933"/>
                    <a:pt x="1690" y="14820"/>
                  </a:cubicBezTo>
                  <a:cubicBezTo>
                    <a:pt x="2376" y="12707"/>
                    <a:pt x="3324" y="10420"/>
                    <a:pt x="4114" y="8854"/>
                  </a:cubicBezTo>
                  <a:cubicBezTo>
                    <a:pt x="4904" y="7288"/>
                    <a:pt x="5388" y="6592"/>
                    <a:pt x="6429" y="5424"/>
                  </a:cubicBezTo>
                  <a:cubicBezTo>
                    <a:pt x="7469" y="4256"/>
                    <a:pt x="9367" y="2615"/>
                    <a:pt x="10359" y="1845"/>
                  </a:cubicBezTo>
                  <a:cubicBezTo>
                    <a:pt x="11351" y="1074"/>
                    <a:pt x="11504" y="1099"/>
                    <a:pt x="12380" y="801"/>
                  </a:cubicBezTo>
                  <a:cubicBezTo>
                    <a:pt x="13255" y="503"/>
                    <a:pt x="14639" y="180"/>
                    <a:pt x="15612" y="55"/>
                  </a:cubicBezTo>
                  <a:cubicBezTo>
                    <a:pt x="16586" y="-69"/>
                    <a:pt x="18220" y="55"/>
                    <a:pt x="18220" y="55"/>
                  </a:cubicBezTo>
                  <a:lnTo>
                    <a:pt x="20094" y="55"/>
                  </a:lnTo>
                  <a:cubicBezTo>
                    <a:pt x="20614" y="105"/>
                    <a:pt x="21092" y="279"/>
                    <a:pt x="21343" y="354"/>
                  </a:cubicBezTo>
                  <a:cubicBezTo>
                    <a:pt x="21594" y="428"/>
                    <a:pt x="21508" y="403"/>
                    <a:pt x="21600" y="503"/>
                  </a:cubicBezTo>
                </a:path>
              </a:pathLst>
            </a:custGeom>
            <a:noFill/>
            <a:ln w="6480">
              <a:solidFill>
                <a:srgbClr val="FFFFFF">
                  <a:alpha val="20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6" name="CustomShape 23"/>
            <p:cNvSpPr/>
            <p:nvPr/>
          </p:nvSpPr>
          <p:spPr>
            <a:xfrm rot="1800000">
              <a:off x="3998160" y="2858760"/>
              <a:ext cx="2134080" cy="13870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10800"/>
                  </a:moveTo>
                  <a:lnTo>
                    <a:pt x="4009" y="0"/>
                  </a:lnTo>
                  <a:lnTo>
                    <a:pt x="17591" y="0"/>
                  </a:lnTo>
                  <a:lnTo>
                    <a:pt x="21600" y="10800"/>
                  </a:lnTo>
                  <a:lnTo>
                    <a:pt x="17591" y="21600"/>
                  </a:lnTo>
                  <a:lnTo>
                    <a:pt x="4009" y="2160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12600">
              <a:solidFill>
                <a:srgbClr val="FFFFFF">
                  <a:alpha val="12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7" name="CustomShape 24"/>
            <p:cNvSpPr/>
            <p:nvPr/>
          </p:nvSpPr>
          <p:spPr>
            <a:xfrm rot="1800000">
              <a:off x="4963320" y="4125600"/>
              <a:ext cx="2134080" cy="13870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10800"/>
                  </a:moveTo>
                  <a:lnTo>
                    <a:pt x="4009" y="0"/>
                  </a:lnTo>
                  <a:lnTo>
                    <a:pt x="17591" y="0"/>
                  </a:lnTo>
                  <a:lnTo>
                    <a:pt x="21600" y="10800"/>
                  </a:lnTo>
                  <a:lnTo>
                    <a:pt x="17591" y="21600"/>
                  </a:lnTo>
                  <a:lnTo>
                    <a:pt x="4009" y="21600"/>
                  </a:lnTo>
                  <a:close/>
                </a:path>
              </a:pathLst>
            </a:custGeom>
            <a:noFill/>
            <a:ln w="12600">
              <a:solidFill>
                <a:srgbClr val="FFFFFF">
                  <a:alpha val="12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8" name="CustomShape 25"/>
            <p:cNvSpPr/>
            <p:nvPr/>
          </p:nvSpPr>
          <p:spPr>
            <a:xfrm rot="1800000">
              <a:off x="4976280" y="1591920"/>
              <a:ext cx="2134080" cy="13870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10800"/>
                  </a:moveTo>
                  <a:lnTo>
                    <a:pt x="4009" y="0"/>
                  </a:lnTo>
                  <a:lnTo>
                    <a:pt x="17591" y="0"/>
                  </a:lnTo>
                  <a:lnTo>
                    <a:pt x="21600" y="10800"/>
                  </a:lnTo>
                  <a:lnTo>
                    <a:pt x="17591" y="21600"/>
                  </a:lnTo>
                  <a:lnTo>
                    <a:pt x="4009" y="21600"/>
                  </a:lnTo>
                  <a:close/>
                </a:path>
              </a:pathLst>
            </a:custGeom>
            <a:solidFill>
              <a:srgbClr val="FFFFFF">
                <a:alpha val="7000"/>
              </a:srgbClr>
            </a:solidFill>
            <a:ln w="12600">
              <a:solidFill>
                <a:srgbClr val="FFFFFF">
                  <a:alpha val="8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9" name="CustomShape 26"/>
            <p:cNvSpPr/>
            <p:nvPr/>
          </p:nvSpPr>
          <p:spPr>
            <a:xfrm rot="1800000">
              <a:off x="3972960" y="325080"/>
              <a:ext cx="2134080" cy="13870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10800"/>
                  </a:moveTo>
                  <a:lnTo>
                    <a:pt x="4009" y="0"/>
                  </a:lnTo>
                  <a:lnTo>
                    <a:pt x="17591" y="0"/>
                  </a:lnTo>
                  <a:lnTo>
                    <a:pt x="21600" y="10800"/>
                  </a:lnTo>
                  <a:lnTo>
                    <a:pt x="17591" y="21600"/>
                  </a:lnTo>
                  <a:lnTo>
                    <a:pt x="4009" y="21600"/>
                  </a:lnTo>
                  <a:close/>
                </a:path>
              </a:pathLst>
            </a:custGeom>
            <a:solidFill>
              <a:srgbClr val="FFFFFF">
                <a:alpha val="4000"/>
              </a:srgbClr>
            </a:solidFill>
            <a:ln w="12600">
              <a:solidFill>
                <a:srgbClr val="FFFFFF">
                  <a:alpha val="8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0" name="CustomShape 27"/>
            <p:cNvSpPr/>
            <p:nvPr/>
          </p:nvSpPr>
          <p:spPr>
            <a:xfrm rot="1800000">
              <a:off x="5954040" y="5382720"/>
              <a:ext cx="2134080" cy="13870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10800"/>
                  </a:moveTo>
                  <a:lnTo>
                    <a:pt x="4009" y="0"/>
                  </a:lnTo>
                  <a:lnTo>
                    <a:pt x="17591" y="0"/>
                  </a:lnTo>
                  <a:lnTo>
                    <a:pt x="21600" y="10800"/>
                  </a:lnTo>
                  <a:lnTo>
                    <a:pt x="17591" y="21600"/>
                  </a:lnTo>
                  <a:lnTo>
                    <a:pt x="4009" y="21600"/>
                  </a:lnTo>
                  <a:close/>
                </a:path>
              </a:pathLst>
            </a:custGeom>
            <a:solidFill>
              <a:srgbClr val="FFFFFF">
                <a:alpha val="6000"/>
              </a:srgbClr>
            </a:solidFill>
            <a:ln w="12600">
              <a:solidFill>
                <a:srgbClr val="FFFFFF">
                  <a:alpha val="12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1" name="CustomShape 28"/>
            <p:cNvSpPr/>
            <p:nvPr/>
          </p:nvSpPr>
          <p:spPr>
            <a:xfrm rot="1800000">
              <a:off x="-505800" y="4200840"/>
              <a:ext cx="1680840" cy="13870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1635"/>
                  </a:moveTo>
                  <a:lnTo>
                    <a:pt x="965" y="0"/>
                  </a:lnTo>
                  <a:lnTo>
                    <a:pt x="14815" y="0"/>
                  </a:lnTo>
                  <a:lnTo>
                    <a:pt x="21600" y="10800"/>
                  </a:lnTo>
                  <a:lnTo>
                    <a:pt x="14815" y="21600"/>
                  </a:lnTo>
                  <a:lnTo>
                    <a:pt x="12749" y="21595"/>
                  </a:lnTo>
                  <a:lnTo>
                    <a:pt x="0" y="1635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12600">
              <a:solidFill>
                <a:srgbClr val="FFFFFF">
                  <a:alpha val="12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2" name="CustomShape 29"/>
            <p:cNvSpPr/>
            <p:nvPr/>
          </p:nvSpPr>
          <p:spPr>
            <a:xfrm rot="1800000">
              <a:off x="36000" y="5401800"/>
              <a:ext cx="2134080" cy="13870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10800"/>
                  </a:moveTo>
                  <a:lnTo>
                    <a:pt x="4009" y="0"/>
                  </a:lnTo>
                  <a:lnTo>
                    <a:pt x="17591" y="0"/>
                  </a:lnTo>
                  <a:lnTo>
                    <a:pt x="21600" y="10800"/>
                  </a:lnTo>
                  <a:lnTo>
                    <a:pt x="17591" y="21600"/>
                  </a:lnTo>
                  <a:lnTo>
                    <a:pt x="4009" y="21600"/>
                  </a:lnTo>
                  <a:close/>
                </a:path>
              </a:pathLst>
            </a:custGeom>
            <a:noFill/>
            <a:ln w="12600">
              <a:solidFill>
                <a:srgbClr val="FFFFFF">
                  <a:alpha val="12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3" name="CustomShape 30"/>
            <p:cNvSpPr/>
            <p:nvPr/>
          </p:nvSpPr>
          <p:spPr>
            <a:xfrm rot="1800000">
              <a:off x="74160" y="2849040"/>
              <a:ext cx="2134080" cy="13870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10800"/>
                  </a:moveTo>
                  <a:lnTo>
                    <a:pt x="4009" y="0"/>
                  </a:lnTo>
                  <a:lnTo>
                    <a:pt x="17591" y="0"/>
                  </a:lnTo>
                  <a:lnTo>
                    <a:pt x="21600" y="10800"/>
                  </a:lnTo>
                  <a:lnTo>
                    <a:pt x="17591" y="21600"/>
                  </a:lnTo>
                  <a:lnTo>
                    <a:pt x="4009" y="21600"/>
                  </a:lnTo>
                  <a:close/>
                </a:path>
              </a:pathLst>
            </a:custGeom>
            <a:solidFill>
              <a:srgbClr val="FFFFFF">
                <a:alpha val="7000"/>
              </a:srgbClr>
            </a:solidFill>
            <a:ln w="12600">
              <a:solidFill>
                <a:srgbClr val="FFFFFF">
                  <a:alpha val="8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4" name="CustomShape 31"/>
            <p:cNvSpPr/>
            <p:nvPr/>
          </p:nvSpPr>
          <p:spPr>
            <a:xfrm rot="1800000">
              <a:off x="1039320" y="4125600"/>
              <a:ext cx="2134080" cy="13870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10800"/>
                  </a:moveTo>
                  <a:lnTo>
                    <a:pt x="4009" y="0"/>
                  </a:lnTo>
                  <a:lnTo>
                    <a:pt x="17591" y="0"/>
                  </a:lnTo>
                  <a:lnTo>
                    <a:pt x="21600" y="10800"/>
                  </a:lnTo>
                  <a:lnTo>
                    <a:pt x="17591" y="21600"/>
                  </a:lnTo>
                  <a:lnTo>
                    <a:pt x="4009" y="21600"/>
                  </a:lnTo>
                  <a:close/>
                </a:path>
              </a:pathLst>
            </a:custGeom>
            <a:noFill/>
            <a:ln w="12600">
              <a:solidFill>
                <a:srgbClr val="FFFFFF">
                  <a:alpha val="12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5" name="CustomShape 32"/>
            <p:cNvSpPr/>
            <p:nvPr/>
          </p:nvSpPr>
          <p:spPr>
            <a:xfrm rot="1800000">
              <a:off x="2017080" y="5411520"/>
              <a:ext cx="2134080" cy="13870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10800"/>
                  </a:moveTo>
                  <a:lnTo>
                    <a:pt x="4009" y="0"/>
                  </a:lnTo>
                  <a:lnTo>
                    <a:pt x="17591" y="0"/>
                  </a:lnTo>
                  <a:lnTo>
                    <a:pt x="21600" y="10800"/>
                  </a:lnTo>
                  <a:lnTo>
                    <a:pt x="17591" y="21600"/>
                  </a:lnTo>
                  <a:lnTo>
                    <a:pt x="4009" y="21600"/>
                  </a:lnTo>
                  <a:close/>
                </a:path>
              </a:pathLst>
            </a:custGeom>
            <a:noFill/>
            <a:ln w="12600">
              <a:solidFill>
                <a:srgbClr val="FFFFFF">
                  <a:alpha val="12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6" name="CustomShape 33"/>
            <p:cNvSpPr/>
            <p:nvPr/>
          </p:nvSpPr>
          <p:spPr>
            <a:xfrm rot="1800000">
              <a:off x="2042640" y="2858760"/>
              <a:ext cx="2134080" cy="13870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10800"/>
                  </a:moveTo>
                  <a:lnTo>
                    <a:pt x="4009" y="0"/>
                  </a:lnTo>
                  <a:lnTo>
                    <a:pt x="17591" y="0"/>
                  </a:lnTo>
                  <a:lnTo>
                    <a:pt x="21600" y="10800"/>
                  </a:lnTo>
                  <a:lnTo>
                    <a:pt x="17591" y="21600"/>
                  </a:lnTo>
                  <a:lnTo>
                    <a:pt x="4009" y="21600"/>
                  </a:lnTo>
                  <a:close/>
                </a:path>
              </a:pathLst>
            </a:custGeom>
            <a:solidFill>
              <a:srgbClr val="FFFFFF">
                <a:alpha val="7000"/>
              </a:srgbClr>
            </a:solidFill>
            <a:ln w="12600">
              <a:solidFill>
                <a:srgbClr val="FFFFFF">
                  <a:alpha val="8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7" name="CustomShape 34"/>
            <p:cNvSpPr/>
            <p:nvPr/>
          </p:nvSpPr>
          <p:spPr>
            <a:xfrm rot="1800000">
              <a:off x="1064520" y="1563480"/>
              <a:ext cx="2134080" cy="13870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10800"/>
                  </a:moveTo>
                  <a:lnTo>
                    <a:pt x="4009" y="0"/>
                  </a:lnTo>
                  <a:lnTo>
                    <a:pt x="17591" y="0"/>
                  </a:lnTo>
                  <a:lnTo>
                    <a:pt x="21600" y="10800"/>
                  </a:lnTo>
                  <a:lnTo>
                    <a:pt x="17591" y="21600"/>
                  </a:lnTo>
                  <a:lnTo>
                    <a:pt x="4009" y="21600"/>
                  </a:lnTo>
                  <a:close/>
                </a:path>
              </a:pathLst>
            </a:custGeom>
            <a:noFill/>
            <a:ln w="12600">
              <a:solidFill>
                <a:srgbClr val="FFFFFF">
                  <a:alpha val="12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8" name="CustomShape 35"/>
            <p:cNvSpPr/>
            <p:nvPr/>
          </p:nvSpPr>
          <p:spPr>
            <a:xfrm rot="1800000">
              <a:off x="9078120" y="4144680"/>
              <a:ext cx="2134080" cy="13870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10800"/>
                  </a:moveTo>
                  <a:lnTo>
                    <a:pt x="4009" y="0"/>
                  </a:lnTo>
                  <a:lnTo>
                    <a:pt x="17591" y="0"/>
                  </a:lnTo>
                  <a:lnTo>
                    <a:pt x="21600" y="10800"/>
                  </a:lnTo>
                  <a:lnTo>
                    <a:pt x="17591" y="21600"/>
                  </a:lnTo>
                  <a:lnTo>
                    <a:pt x="4009" y="2160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12600">
              <a:solidFill>
                <a:srgbClr val="FFFFFF">
                  <a:alpha val="12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9" name="CustomShape 36"/>
            <p:cNvSpPr/>
            <p:nvPr/>
          </p:nvSpPr>
          <p:spPr>
            <a:xfrm rot="1800000">
              <a:off x="10068840" y="5420880"/>
              <a:ext cx="2134080" cy="13870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10800"/>
                  </a:moveTo>
                  <a:lnTo>
                    <a:pt x="4009" y="0"/>
                  </a:lnTo>
                  <a:lnTo>
                    <a:pt x="17591" y="0"/>
                  </a:lnTo>
                  <a:lnTo>
                    <a:pt x="21600" y="10800"/>
                  </a:lnTo>
                  <a:lnTo>
                    <a:pt x="17591" y="21600"/>
                  </a:lnTo>
                  <a:lnTo>
                    <a:pt x="4009" y="21600"/>
                  </a:lnTo>
                  <a:close/>
                </a:path>
              </a:pathLst>
            </a:custGeom>
            <a:noFill/>
            <a:ln w="12600">
              <a:solidFill>
                <a:srgbClr val="FFFFFF">
                  <a:alpha val="12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0" name="CustomShape 37"/>
            <p:cNvSpPr/>
            <p:nvPr/>
          </p:nvSpPr>
          <p:spPr>
            <a:xfrm rot="1800000">
              <a:off x="10068840" y="2868120"/>
              <a:ext cx="2134080" cy="13870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10800"/>
                  </a:moveTo>
                  <a:lnTo>
                    <a:pt x="4009" y="0"/>
                  </a:lnTo>
                  <a:lnTo>
                    <a:pt x="17591" y="0"/>
                  </a:lnTo>
                  <a:lnTo>
                    <a:pt x="21600" y="10800"/>
                  </a:lnTo>
                  <a:lnTo>
                    <a:pt x="17591" y="21600"/>
                  </a:lnTo>
                  <a:lnTo>
                    <a:pt x="4009" y="21600"/>
                  </a:lnTo>
                  <a:close/>
                </a:path>
              </a:pathLst>
            </a:custGeom>
            <a:solidFill>
              <a:srgbClr val="FFFFFF">
                <a:alpha val="7000"/>
              </a:srgbClr>
            </a:solidFill>
            <a:ln w="12600">
              <a:solidFill>
                <a:srgbClr val="FFFFFF">
                  <a:alpha val="8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1" name="CustomShape 38"/>
            <p:cNvSpPr/>
            <p:nvPr/>
          </p:nvSpPr>
          <p:spPr>
            <a:xfrm rot="1800000">
              <a:off x="11078640" y="4054680"/>
              <a:ext cx="1656720" cy="13870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10800"/>
                  </a:moveTo>
                  <a:lnTo>
                    <a:pt x="6884" y="0"/>
                  </a:lnTo>
                  <a:lnTo>
                    <a:pt x="8235" y="62"/>
                  </a:lnTo>
                  <a:lnTo>
                    <a:pt x="21600" y="20631"/>
                  </a:lnTo>
                  <a:lnTo>
                    <a:pt x="20935" y="21600"/>
                  </a:lnTo>
                  <a:lnTo>
                    <a:pt x="6884" y="21600"/>
                  </a:lnTo>
                  <a:lnTo>
                    <a:pt x="0" y="10800"/>
                  </a:lnTo>
                  <a:close/>
                </a:path>
              </a:pathLst>
            </a:custGeom>
            <a:solidFill>
              <a:srgbClr val="FFFFFF">
                <a:alpha val="4000"/>
              </a:srgbClr>
            </a:solidFill>
            <a:ln w="12600">
              <a:solidFill>
                <a:srgbClr val="FFFFFF">
                  <a:alpha val="12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2" name="CustomShape 39"/>
            <p:cNvSpPr/>
            <p:nvPr/>
          </p:nvSpPr>
          <p:spPr>
            <a:xfrm rot="1800000">
              <a:off x="11078280" y="1511280"/>
              <a:ext cx="1654920" cy="13878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10805"/>
                  </a:moveTo>
                  <a:lnTo>
                    <a:pt x="6892" y="9"/>
                  </a:lnTo>
                  <a:lnTo>
                    <a:pt x="8384" y="0"/>
                  </a:lnTo>
                  <a:lnTo>
                    <a:pt x="21600" y="20590"/>
                  </a:lnTo>
                  <a:lnTo>
                    <a:pt x="20961" y="21600"/>
                  </a:lnTo>
                  <a:lnTo>
                    <a:pt x="6892" y="21600"/>
                  </a:lnTo>
                  <a:lnTo>
                    <a:pt x="0" y="10805"/>
                  </a:lnTo>
                  <a:close/>
                </a:path>
              </a:pathLst>
            </a:custGeom>
            <a:noFill/>
            <a:ln w="12600">
              <a:solidFill>
                <a:srgbClr val="FFFFFF">
                  <a:alpha val="12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323" name="Group 43"/>
          <p:cNvGrpSpPr/>
          <p:nvPr/>
        </p:nvGrpSpPr>
        <p:grpSpPr>
          <a:xfrm>
            <a:off x="-743400" y="-115200"/>
            <a:ext cx="13710960" cy="7364160"/>
            <a:chOff x="-743400" y="-115200"/>
            <a:chExt cx="13710960" cy="7364160"/>
          </a:xfrm>
        </p:grpSpPr>
        <p:grpSp>
          <p:nvGrpSpPr>
            <p:cNvPr id="324" name="Group 44"/>
            <p:cNvGrpSpPr/>
            <p:nvPr/>
          </p:nvGrpSpPr>
          <p:grpSpPr>
            <a:xfrm>
              <a:off x="0" y="0"/>
              <a:ext cx="12192120" cy="6858000"/>
              <a:chOff x="0" y="0"/>
              <a:chExt cx="12192120" cy="6858000"/>
            </a:xfrm>
          </p:grpSpPr>
          <p:grpSp>
            <p:nvGrpSpPr>
              <p:cNvPr id="325" name="Group 45"/>
              <p:cNvGrpSpPr/>
              <p:nvPr/>
            </p:nvGrpSpPr>
            <p:grpSpPr>
              <a:xfrm>
                <a:off x="0" y="0"/>
                <a:ext cx="3351960" cy="6856920"/>
                <a:chOff x="0" y="0"/>
                <a:chExt cx="3351960" cy="6856920"/>
              </a:xfrm>
            </p:grpSpPr>
            <p:sp>
              <p:nvSpPr>
                <p:cNvPr id="326" name="CustomShape 46"/>
                <p:cNvSpPr/>
                <p:nvPr/>
              </p:nvSpPr>
              <p:spPr>
                <a:xfrm>
                  <a:off x="1219320" y="0"/>
                  <a:ext cx="2132640" cy="6856920"/>
                </a:xfrm>
                <a:prstGeom prst="rect">
                  <a:avLst/>
                </a:prstGeom>
                <a:solidFill>
                  <a:srgbClr val="FFFFFF">
                    <a:alpha val="10000"/>
                  </a:srgbClr>
                </a:solidFill>
                <a:ln w="1270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327" name="CustomShape 47"/>
                <p:cNvSpPr/>
                <p:nvPr/>
              </p:nvSpPr>
              <p:spPr>
                <a:xfrm>
                  <a:off x="0" y="0"/>
                  <a:ext cx="608400" cy="6856920"/>
                </a:xfrm>
                <a:prstGeom prst="rect">
                  <a:avLst/>
                </a:prstGeom>
                <a:solidFill>
                  <a:srgbClr val="FFFFFF">
                    <a:alpha val="10000"/>
                  </a:srgbClr>
                </a:solidFill>
                <a:ln w="1270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328" name="CustomShape 48"/>
                <p:cNvSpPr/>
                <p:nvPr/>
              </p:nvSpPr>
              <p:spPr>
                <a:xfrm>
                  <a:off x="304920" y="0"/>
                  <a:ext cx="1014840" cy="6856920"/>
                </a:xfrm>
                <a:prstGeom prst="rect">
                  <a:avLst/>
                </a:prstGeom>
                <a:solidFill>
                  <a:srgbClr val="FFFFFF">
                    <a:alpha val="10000"/>
                  </a:srgbClr>
                </a:solidFill>
                <a:ln w="1270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  <p:grpSp>
            <p:nvGrpSpPr>
              <p:cNvPr id="329" name="Group 49"/>
              <p:cNvGrpSpPr/>
              <p:nvPr/>
            </p:nvGrpSpPr>
            <p:grpSpPr>
              <a:xfrm>
                <a:off x="563760" y="0"/>
                <a:ext cx="3351960" cy="6856920"/>
                <a:chOff x="563760" y="0"/>
                <a:chExt cx="3351960" cy="6856920"/>
              </a:xfrm>
            </p:grpSpPr>
            <p:sp>
              <p:nvSpPr>
                <p:cNvPr id="330" name="CustomShape 50"/>
                <p:cNvSpPr/>
                <p:nvPr/>
              </p:nvSpPr>
              <p:spPr>
                <a:xfrm>
                  <a:off x="1783080" y="0"/>
                  <a:ext cx="2132640" cy="6856920"/>
                </a:xfrm>
                <a:prstGeom prst="rect">
                  <a:avLst/>
                </a:prstGeom>
                <a:solidFill>
                  <a:srgbClr val="FFFFFF">
                    <a:alpha val="10000"/>
                  </a:srgbClr>
                </a:solidFill>
                <a:ln w="1270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331" name="CustomShape 51"/>
                <p:cNvSpPr/>
                <p:nvPr/>
              </p:nvSpPr>
              <p:spPr>
                <a:xfrm>
                  <a:off x="563760" y="0"/>
                  <a:ext cx="608400" cy="6856920"/>
                </a:xfrm>
                <a:prstGeom prst="rect">
                  <a:avLst/>
                </a:prstGeom>
                <a:solidFill>
                  <a:srgbClr val="FFFFFF">
                    <a:alpha val="10000"/>
                  </a:srgbClr>
                </a:solidFill>
                <a:ln w="1270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332" name="CustomShape 52"/>
                <p:cNvSpPr/>
                <p:nvPr/>
              </p:nvSpPr>
              <p:spPr>
                <a:xfrm>
                  <a:off x="868680" y="0"/>
                  <a:ext cx="1014840" cy="6856920"/>
                </a:xfrm>
                <a:prstGeom prst="rect">
                  <a:avLst/>
                </a:prstGeom>
                <a:solidFill>
                  <a:srgbClr val="FFFFFF">
                    <a:alpha val="10000"/>
                  </a:srgbClr>
                </a:solidFill>
                <a:ln w="1270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  <p:grpSp>
            <p:nvGrpSpPr>
              <p:cNvPr id="333" name="Group 53"/>
              <p:cNvGrpSpPr/>
              <p:nvPr/>
            </p:nvGrpSpPr>
            <p:grpSpPr>
              <a:xfrm>
                <a:off x="8840160" y="1080"/>
                <a:ext cx="3351960" cy="6856920"/>
                <a:chOff x="8840160" y="1080"/>
                <a:chExt cx="3351960" cy="6856920"/>
              </a:xfrm>
            </p:grpSpPr>
            <p:sp>
              <p:nvSpPr>
                <p:cNvPr id="334" name="CustomShape 54"/>
                <p:cNvSpPr/>
                <p:nvPr/>
              </p:nvSpPr>
              <p:spPr>
                <a:xfrm rot="10800000">
                  <a:off x="8840160" y="1080"/>
                  <a:ext cx="2132640" cy="6856920"/>
                </a:xfrm>
                <a:prstGeom prst="rect">
                  <a:avLst/>
                </a:prstGeom>
                <a:solidFill>
                  <a:srgbClr val="FFFFFF">
                    <a:alpha val="10000"/>
                  </a:srgbClr>
                </a:solidFill>
                <a:ln w="1270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335" name="CustomShape 55"/>
                <p:cNvSpPr/>
                <p:nvPr/>
              </p:nvSpPr>
              <p:spPr>
                <a:xfrm rot="10800000">
                  <a:off x="11583720" y="1080"/>
                  <a:ext cx="608400" cy="6856920"/>
                </a:xfrm>
                <a:prstGeom prst="rect">
                  <a:avLst/>
                </a:prstGeom>
                <a:solidFill>
                  <a:srgbClr val="FFFFFF">
                    <a:alpha val="10000"/>
                  </a:srgbClr>
                </a:solidFill>
                <a:ln w="1270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336" name="CustomShape 56"/>
                <p:cNvSpPr/>
                <p:nvPr/>
              </p:nvSpPr>
              <p:spPr>
                <a:xfrm rot="10800000">
                  <a:off x="10872360" y="1080"/>
                  <a:ext cx="1014840" cy="6856920"/>
                </a:xfrm>
                <a:prstGeom prst="rect">
                  <a:avLst/>
                </a:prstGeom>
                <a:solidFill>
                  <a:srgbClr val="FFFFFF">
                    <a:alpha val="10000"/>
                  </a:srgbClr>
                </a:solidFill>
                <a:ln w="1270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  <p:sp>
            <p:nvSpPr>
              <p:cNvPr id="337" name="CustomShape 57"/>
              <p:cNvSpPr/>
              <p:nvPr/>
            </p:nvSpPr>
            <p:spPr>
              <a:xfrm>
                <a:off x="5079960" y="0"/>
                <a:ext cx="3758040" cy="6856920"/>
              </a:xfrm>
              <a:prstGeom prst="rect">
                <a:avLst/>
              </a:prstGeom>
              <a:solidFill>
                <a:srgbClr val="FFFFFF">
                  <a:alpha val="10000"/>
                </a:srgbClr>
              </a:solidFill>
              <a:ln w="1270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38" name="CustomShape 58"/>
              <p:cNvSpPr/>
              <p:nvPr/>
            </p:nvSpPr>
            <p:spPr>
              <a:xfrm>
                <a:off x="3860640" y="0"/>
                <a:ext cx="608400" cy="6856920"/>
              </a:xfrm>
              <a:prstGeom prst="rect">
                <a:avLst/>
              </a:prstGeom>
              <a:solidFill>
                <a:srgbClr val="FFFFFF">
                  <a:alpha val="10000"/>
                </a:srgbClr>
              </a:solidFill>
              <a:ln w="1270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39" name="CustomShape 59"/>
              <p:cNvSpPr/>
              <p:nvPr/>
            </p:nvSpPr>
            <p:spPr>
              <a:xfrm>
                <a:off x="4165560" y="0"/>
                <a:ext cx="1014840" cy="6856920"/>
              </a:xfrm>
              <a:prstGeom prst="rect">
                <a:avLst/>
              </a:prstGeom>
              <a:solidFill>
                <a:srgbClr val="FFFFFF">
                  <a:alpha val="10000"/>
                </a:srgbClr>
              </a:solidFill>
              <a:ln w="1270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340" name="CustomShape 60"/>
            <p:cNvSpPr/>
            <p:nvPr/>
          </p:nvSpPr>
          <p:spPr>
            <a:xfrm>
              <a:off x="-15840" y="5034960"/>
              <a:ext cx="12191040" cy="1165320"/>
            </a:xfrm>
            <a:custGeom>
              <a:avLst/>
              <a:gdLst/>
              <a:ahLst/>
              <a:cxnLst/>
              <a:rect l="l" t="t" r="r" b="b"/>
              <a:pathLst>
                <a:path w="21600" h="21431">
                  <a:moveTo>
                    <a:pt x="0" y="20509"/>
                  </a:moveTo>
                  <a:cubicBezTo>
                    <a:pt x="1166" y="21055"/>
                    <a:pt x="2333" y="21600"/>
                    <a:pt x="3955" y="21382"/>
                  </a:cubicBezTo>
                  <a:cubicBezTo>
                    <a:pt x="5578" y="21164"/>
                    <a:pt x="7569" y="20909"/>
                    <a:pt x="9734" y="19200"/>
                  </a:cubicBezTo>
                  <a:cubicBezTo>
                    <a:pt x="11899" y="17491"/>
                    <a:pt x="14966" y="14327"/>
                    <a:pt x="16943" y="11127"/>
                  </a:cubicBezTo>
                  <a:cubicBezTo>
                    <a:pt x="18921" y="7927"/>
                    <a:pt x="20945" y="2836"/>
                    <a:pt x="21600" y="0"/>
                  </a:cubicBezTo>
                </a:path>
              </a:pathLst>
            </a:custGeom>
            <a:noFill/>
            <a:ln w="6480">
              <a:solidFill>
                <a:srgbClr val="FFFFFF">
                  <a:alpha val="20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1" name="CustomShape 61"/>
            <p:cNvSpPr/>
            <p:nvPr/>
          </p:nvSpPr>
          <p:spPr>
            <a:xfrm>
              <a:off x="-15840" y="3486960"/>
              <a:ext cx="12191040" cy="870120"/>
            </a:xfrm>
            <a:custGeom>
              <a:avLst/>
              <a:gdLst/>
              <a:ahLst/>
              <a:cxnLst/>
              <a:rect l="l" t="t" r="r" b="b"/>
              <a:pathLst>
                <a:path w="21600" h="21132">
                  <a:moveTo>
                    <a:pt x="0" y="21132"/>
                  </a:moveTo>
                  <a:cubicBezTo>
                    <a:pt x="622" y="17748"/>
                    <a:pt x="1244" y="14364"/>
                    <a:pt x="2469" y="11052"/>
                  </a:cubicBezTo>
                  <a:cubicBezTo>
                    <a:pt x="3694" y="7740"/>
                    <a:pt x="5433" y="2892"/>
                    <a:pt x="7350" y="1260"/>
                  </a:cubicBezTo>
                  <a:cubicBezTo>
                    <a:pt x="9266" y="-372"/>
                    <a:pt x="11595" y="-468"/>
                    <a:pt x="13970" y="1260"/>
                  </a:cubicBezTo>
                  <a:cubicBezTo>
                    <a:pt x="16345" y="2988"/>
                    <a:pt x="20305" y="9900"/>
                    <a:pt x="21600" y="11628"/>
                  </a:cubicBezTo>
                </a:path>
              </a:pathLst>
            </a:custGeom>
            <a:noFill/>
            <a:ln w="6480">
              <a:solidFill>
                <a:srgbClr val="FFFFFF">
                  <a:alpha val="20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2" name="CustomShape 62"/>
            <p:cNvSpPr/>
            <p:nvPr/>
          </p:nvSpPr>
          <p:spPr>
            <a:xfrm>
              <a:off x="-31680" y="5640840"/>
              <a:ext cx="4005000" cy="12103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cubicBezTo>
                    <a:pt x="7933" y="8947"/>
                    <a:pt x="15866" y="17894"/>
                    <a:pt x="21600" y="21600"/>
                  </a:cubicBezTo>
                </a:path>
              </a:pathLst>
            </a:custGeom>
            <a:noFill/>
            <a:ln w="6480">
              <a:solidFill>
                <a:srgbClr val="FFFFFF">
                  <a:alpha val="20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3" name="CustomShape 63"/>
            <p:cNvSpPr/>
            <p:nvPr/>
          </p:nvSpPr>
          <p:spPr>
            <a:xfrm>
              <a:off x="-15840" y="5284440"/>
              <a:ext cx="12191040" cy="1466280"/>
            </a:xfrm>
            <a:custGeom>
              <a:avLst/>
              <a:gdLst/>
              <a:ahLst/>
              <a:cxnLst/>
              <a:rect l="l" t="t" r="r" b="b"/>
              <a:pathLst>
                <a:path w="21600" h="21438">
                  <a:moveTo>
                    <a:pt x="0" y="0"/>
                  </a:moveTo>
                  <a:cubicBezTo>
                    <a:pt x="676" y="1460"/>
                    <a:pt x="1351" y="2920"/>
                    <a:pt x="2609" y="5031"/>
                  </a:cubicBezTo>
                  <a:cubicBezTo>
                    <a:pt x="3866" y="7142"/>
                    <a:pt x="5746" y="10381"/>
                    <a:pt x="7546" y="12665"/>
                  </a:cubicBezTo>
                  <a:cubicBezTo>
                    <a:pt x="9346" y="14949"/>
                    <a:pt x="11623" y="17320"/>
                    <a:pt x="13409" y="18737"/>
                  </a:cubicBezTo>
                  <a:cubicBezTo>
                    <a:pt x="15195" y="20154"/>
                    <a:pt x="17121" y="20733"/>
                    <a:pt x="18262" y="21166"/>
                  </a:cubicBezTo>
                  <a:cubicBezTo>
                    <a:pt x="19403" y="21600"/>
                    <a:pt x="19697" y="21398"/>
                    <a:pt x="20254" y="21340"/>
                  </a:cubicBezTo>
                  <a:cubicBezTo>
                    <a:pt x="20810" y="21282"/>
                    <a:pt x="21205" y="21051"/>
                    <a:pt x="21600" y="20819"/>
                  </a:cubicBezTo>
                </a:path>
              </a:pathLst>
            </a:custGeom>
            <a:noFill/>
            <a:ln w="6480">
              <a:solidFill>
                <a:srgbClr val="FFFFFF">
                  <a:alpha val="20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4" name="CustomShape 64"/>
            <p:cNvSpPr/>
            <p:nvPr/>
          </p:nvSpPr>
          <p:spPr>
            <a:xfrm>
              <a:off x="2850120" y="5137560"/>
              <a:ext cx="9309240" cy="1713240"/>
            </a:xfrm>
            <a:custGeom>
              <a:avLst/>
              <a:gdLst/>
              <a:ahLst/>
              <a:cxnLst/>
              <a:rect l="l" t="t" r="r" b="b"/>
              <a:pathLst>
                <a:path w="21600" h="21531">
                  <a:moveTo>
                    <a:pt x="0" y="21531"/>
                  </a:moveTo>
                  <a:cubicBezTo>
                    <a:pt x="502" y="19232"/>
                    <a:pt x="1004" y="16933"/>
                    <a:pt x="1690" y="14820"/>
                  </a:cubicBezTo>
                  <a:cubicBezTo>
                    <a:pt x="2376" y="12707"/>
                    <a:pt x="3324" y="10420"/>
                    <a:pt x="4114" y="8854"/>
                  </a:cubicBezTo>
                  <a:cubicBezTo>
                    <a:pt x="4904" y="7288"/>
                    <a:pt x="5388" y="6592"/>
                    <a:pt x="6429" y="5424"/>
                  </a:cubicBezTo>
                  <a:cubicBezTo>
                    <a:pt x="7469" y="4256"/>
                    <a:pt x="9367" y="2615"/>
                    <a:pt x="10359" y="1845"/>
                  </a:cubicBezTo>
                  <a:cubicBezTo>
                    <a:pt x="11351" y="1074"/>
                    <a:pt x="11504" y="1099"/>
                    <a:pt x="12380" y="801"/>
                  </a:cubicBezTo>
                  <a:cubicBezTo>
                    <a:pt x="13255" y="503"/>
                    <a:pt x="14639" y="180"/>
                    <a:pt x="15612" y="55"/>
                  </a:cubicBezTo>
                  <a:cubicBezTo>
                    <a:pt x="16586" y="-69"/>
                    <a:pt x="18220" y="55"/>
                    <a:pt x="18220" y="55"/>
                  </a:cubicBezTo>
                  <a:lnTo>
                    <a:pt x="20094" y="55"/>
                  </a:lnTo>
                  <a:cubicBezTo>
                    <a:pt x="20614" y="105"/>
                    <a:pt x="21092" y="279"/>
                    <a:pt x="21343" y="354"/>
                  </a:cubicBezTo>
                  <a:cubicBezTo>
                    <a:pt x="21594" y="428"/>
                    <a:pt x="21508" y="403"/>
                    <a:pt x="21600" y="503"/>
                  </a:cubicBezTo>
                </a:path>
              </a:pathLst>
            </a:custGeom>
            <a:noFill/>
            <a:ln w="6480">
              <a:solidFill>
                <a:srgbClr val="FFFFFF">
                  <a:alpha val="20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5" name="CustomShape 65"/>
            <p:cNvSpPr/>
            <p:nvPr/>
          </p:nvSpPr>
          <p:spPr>
            <a:xfrm rot="1800000">
              <a:off x="3994920" y="2858760"/>
              <a:ext cx="2134080" cy="13870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10800"/>
                  </a:moveTo>
                  <a:lnTo>
                    <a:pt x="4009" y="0"/>
                  </a:lnTo>
                  <a:lnTo>
                    <a:pt x="17591" y="0"/>
                  </a:lnTo>
                  <a:lnTo>
                    <a:pt x="21600" y="10800"/>
                  </a:lnTo>
                  <a:lnTo>
                    <a:pt x="17591" y="21600"/>
                  </a:lnTo>
                  <a:lnTo>
                    <a:pt x="4009" y="2160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12600">
              <a:solidFill>
                <a:srgbClr val="FFFFFF">
                  <a:alpha val="12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6" name="CustomShape 66"/>
            <p:cNvSpPr/>
            <p:nvPr/>
          </p:nvSpPr>
          <p:spPr>
            <a:xfrm rot="1800000">
              <a:off x="4960080" y="4125600"/>
              <a:ext cx="2134080" cy="13870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10800"/>
                  </a:moveTo>
                  <a:lnTo>
                    <a:pt x="4009" y="0"/>
                  </a:lnTo>
                  <a:lnTo>
                    <a:pt x="17591" y="0"/>
                  </a:lnTo>
                  <a:lnTo>
                    <a:pt x="21600" y="10800"/>
                  </a:lnTo>
                  <a:lnTo>
                    <a:pt x="17591" y="21600"/>
                  </a:lnTo>
                  <a:lnTo>
                    <a:pt x="4009" y="21600"/>
                  </a:lnTo>
                  <a:close/>
                </a:path>
              </a:pathLst>
            </a:custGeom>
            <a:noFill/>
            <a:ln w="12600">
              <a:solidFill>
                <a:srgbClr val="FFFFFF">
                  <a:alpha val="12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7" name="CustomShape 67"/>
            <p:cNvSpPr/>
            <p:nvPr/>
          </p:nvSpPr>
          <p:spPr>
            <a:xfrm rot="1800000">
              <a:off x="4973040" y="1591920"/>
              <a:ext cx="2134080" cy="13870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10800"/>
                  </a:moveTo>
                  <a:lnTo>
                    <a:pt x="4009" y="0"/>
                  </a:lnTo>
                  <a:lnTo>
                    <a:pt x="17591" y="0"/>
                  </a:lnTo>
                  <a:lnTo>
                    <a:pt x="21600" y="10800"/>
                  </a:lnTo>
                  <a:lnTo>
                    <a:pt x="17591" y="21600"/>
                  </a:lnTo>
                  <a:lnTo>
                    <a:pt x="4009" y="21600"/>
                  </a:lnTo>
                  <a:close/>
                </a:path>
              </a:pathLst>
            </a:custGeom>
            <a:solidFill>
              <a:srgbClr val="FFFFFF">
                <a:alpha val="7000"/>
              </a:srgbClr>
            </a:solidFill>
            <a:ln w="12600">
              <a:solidFill>
                <a:srgbClr val="FFFFFF">
                  <a:alpha val="8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8" name="CustomShape 68"/>
            <p:cNvSpPr/>
            <p:nvPr/>
          </p:nvSpPr>
          <p:spPr>
            <a:xfrm rot="1800000">
              <a:off x="3969720" y="325080"/>
              <a:ext cx="2134080" cy="13870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10800"/>
                  </a:moveTo>
                  <a:lnTo>
                    <a:pt x="4009" y="0"/>
                  </a:lnTo>
                  <a:lnTo>
                    <a:pt x="17591" y="0"/>
                  </a:lnTo>
                  <a:lnTo>
                    <a:pt x="21600" y="10800"/>
                  </a:lnTo>
                  <a:lnTo>
                    <a:pt x="17591" y="21600"/>
                  </a:lnTo>
                  <a:lnTo>
                    <a:pt x="4009" y="21600"/>
                  </a:lnTo>
                  <a:close/>
                </a:path>
              </a:pathLst>
            </a:custGeom>
            <a:solidFill>
              <a:srgbClr val="FFFFFF">
                <a:alpha val="4000"/>
              </a:srgbClr>
            </a:solidFill>
            <a:ln w="12600">
              <a:solidFill>
                <a:srgbClr val="FFFFFF">
                  <a:alpha val="8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9" name="CustomShape 69"/>
            <p:cNvSpPr/>
            <p:nvPr/>
          </p:nvSpPr>
          <p:spPr>
            <a:xfrm rot="1800000">
              <a:off x="5950800" y="5382720"/>
              <a:ext cx="2134080" cy="13870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10800"/>
                  </a:moveTo>
                  <a:lnTo>
                    <a:pt x="4009" y="0"/>
                  </a:lnTo>
                  <a:lnTo>
                    <a:pt x="17591" y="0"/>
                  </a:lnTo>
                  <a:lnTo>
                    <a:pt x="21600" y="10800"/>
                  </a:lnTo>
                  <a:lnTo>
                    <a:pt x="17591" y="21600"/>
                  </a:lnTo>
                  <a:lnTo>
                    <a:pt x="4009" y="21600"/>
                  </a:lnTo>
                  <a:close/>
                </a:path>
              </a:pathLst>
            </a:custGeom>
            <a:solidFill>
              <a:srgbClr val="FFFFFF">
                <a:alpha val="6000"/>
              </a:srgbClr>
            </a:solidFill>
            <a:ln w="12600">
              <a:solidFill>
                <a:srgbClr val="FFFFFF">
                  <a:alpha val="12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0" name="CustomShape 70"/>
            <p:cNvSpPr/>
            <p:nvPr/>
          </p:nvSpPr>
          <p:spPr>
            <a:xfrm rot="1800000">
              <a:off x="-509040" y="4200840"/>
              <a:ext cx="1680840" cy="13870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1635"/>
                  </a:moveTo>
                  <a:lnTo>
                    <a:pt x="965" y="0"/>
                  </a:lnTo>
                  <a:lnTo>
                    <a:pt x="14815" y="0"/>
                  </a:lnTo>
                  <a:lnTo>
                    <a:pt x="21600" y="10800"/>
                  </a:lnTo>
                  <a:lnTo>
                    <a:pt x="14815" y="21600"/>
                  </a:lnTo>
                  <a:lnTo>
                    <a:pt x="12749" y="21595"/>
                  </a:lnTo>
                  <a:lnTo>
                    <a:pt x="0" y="1635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12600">
              <a:solidFill>
                <a:srgbClr val="FFFFFF">
                  <a:alpha val="12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1" name="CustomShape 71"/>
            <p:cNvSpPr/>
            <p:nvPr/>
          </p:nvSpPr>
          <p:spPr>
            <a:xfrm rot="1800000">
              <a:off x="32760" y="5401800"/>
              <a:ext cx="2134080" cy="13870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10800"/>
                  </a:moveTo>
                  <a:lnTo>
                    <a:pt x="4009" y="0"/>
                  </a:lnTo>
                  <a:lnTo>
                    <a:pt x="17591" y="0"/>
                  </a:lnTo>
                  <a:lnTo>
                    <a:pt x="21600" y="10800"/>
                  </a:lnTo>
                  <a:lnTo>
                    <a:pt x="17591" y="21600"/>
                  </a:lnTo>
                  <a:lnTo>
                    <a:pt x="4009" y="21600"/>
                  </a:lnTo>
                  <a:close/>
                </a:path>
              </a:pathLst>
            </a:custGeom>
            <a:noFill/>
            <a:ln w="12600">
              <a:solidFill>
                <a:srgbClr val="FFFFFF">
                  <a:alpha val="12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2" name="CustomShape 72"/>
            <p:cNvSpPr/>
            <p:nvPr/>
          </p:nvSpPr>
          <p:spPr>
            <a:xfrm rot="1800000">
              <a:off x="70560" y="2849040"/>
              <a:ext cx="2134080" cy="13870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10800"/>
                  </a:moveTo>
                  <a:lnTo>
                    <a:pt x="4009" y="0"/>
                  </a:lnTo>
                  <a:lnTo>
                    <a:pt x="17591" y="0"/>
                  </a:lnTo>
                  <a:lnTo>
                    <a:pt x="21600" y="10800"/>
                  </a:lnTo>
                  <a:lnTo>
                    <a:pt x="17591" y="21600"/>
                  </a:lnTo>
                  <a:lnTo>
                    <a:pt x="4009" y="21600"/>
                  </a:lnTo>
                  <a:close/>
                </a:path>
              </a:pathLst>
            </a:custGeom>
            <a:solidFill>
              <a:srgbClr val="FFFFFF">
                <a:alpha val="7000"/>
              </a:srgbClr>
            </a:solidFill>
            <a:ln w="12600">
              <a:solidFill>
                <a:srgbClr val="FFFFFF">
                  <a:alpha val="8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3" name="CustomShape 73"/>
            <p:cNvSpPr/>
            <p:nvPr/>
          </p:nvSpPr>
          <p:spPr>
            <a:xfrm rot="1800000">
              <a:off x="1036080" y="4125600"/>
              <a:ext cx="2134080" cy="13870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10800"/>
                  </a:moveTo>
                  <a:lnTo>
                    <a:pt x="4009" y="0"/>
                  </a:lnTo>
                  <a:lnTo>
                    <a:pt x="17591" y="0"/>
                  </a:lnTo>
                  <a:lnTo>
                    <a:pt x="21600" y="10800"/>
                  </a:lnTo>
                  <a:lnTo>
                    <a:pt x="17591" y="21600"/>
                  </a:lnTo>
                  <a:lnTo>
                    <a:pt x="4009" y="21600"/>
                  </a:lnTo>
                  <a:close/>
                </a:path>
              </a:pathLst>
            </a:custGeom>
            <a:noFill/>
            <a:ln w="12600">
              <a:solidFill>
                <a:srgbClr val="FFFFFF">
                  <a:alpha val="12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4" name="CustomShape 74"/>
            <p:cNvSpPr/>
            <p:nvPr/>
          </p:nvSpPr>
          <p:spPr>
            <a:xfrm rot="1800000">
              <a:off x="2013840" y="5411520"/>
              <a:ext cx="2134080" cy="13870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10800"/>
                  </a:moveTo>
                  <a:lnTo>
                    <a:pt x="4009" y="0"/>
                  </a:lnTo>
                  <a:lnTo>
                    <a:pt x="17591" y="0"/>
                  </a:lnTo>
                  <a:lnTo>
                    <a:pt x="21600" y="10800"/>
                  </a:lnTo>
                  <a:lnTo>
                    <a:pt x="17591" y="21600"/>
                  </a:lnTo>
                  <a:lnTo>
                    <a:pt x="4009" y="21600"/>
                  </a:lnTo>
                  <a:close/>
                </a:path>
              </a:pathLst>
            </a:custGeom>
            <a:noFill/>
            <a:ln w="12600">
              <a:solidFill>
                <a:srgbClr val="FFFFFF">
                  <a:alpha val="12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5" name="CustomShape 75"/>
            <p:cNvSpPr/>
            <p:nvPr/>
          </p:nvSpPr>
          <p:spPr>
            <a:xfrm rot="1800000">
              <a:off x="2039040" y="2858760"/>
              <a:ext cx="2134080" cy="13870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10800"/>
                  </a:moveTo>
                  <a:lnTo>
                    <a:pt x="4009" y="0"/>
                  </a:lnTo>
                  <a:lnTo>
                    <a:pt x="17591" y="0"/>
                  </a:lnTo>
                  <a:lnTo>
                    <a:pt x="21600" y="10800"/>
                  </a:lnTo>
                  <a:lnTo>
                    <a:pt x="17591" y="21600"/>
                  </a:lnTo>
                  <a:lnTo>
                    <a:pt x="4009" y="21600"/>
                  </a:lnTo>
                  <a:close/>
                </a:path>
              </a:pathLst>
            </a:custGeom>
            <a:solidFill>
              <a:srgbClr val="FFFFFF">
                <a:alpha val="7000"/>
              </a:srgbClr>
            </a:solidFill>
            <a:ln w="12600">
              <a:solidFill>
                <a:srgbClr val="FFFFFF">
                  <a:alpha val="8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6" name="CustomShape 76"/>
            <p:cNvSpPr/>
            <p:nvPr/>
          </p:nvSpPr>
          <p:spPr>
            <a:xfrm rot="1800000">
              <a:off x="1061280" y="1563480"/>
              <a:ext cx="2134080" cy="13870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10800"/>
                  </a:moveTo>
                  <a:lnTo>
                    <a:pt x="4009" y="0"/>
                  </a:lnTo>
                  <a:lnTo>
                    <a:pt x="17591" y="0"/>
                  </a:lnTo>
                  <a:lnTo>
                    <a:pt x="21600" y="10800"/>
                  </a:lnTo>
                  <a:lnTo>
                    <a:pt x="17591" y="21600"/>
                  </a:lnTo>
                  <a:lnTo>
                    <a:pt x="4009" y="21600"/>
                  </a:lnTo>
                  <a:close/>
                </a:path>
              </a:pathLst>
            </a:custGeom>
            <a:noFill/>
            <a:ln w="12600">
              <a:solidFill>
                <a:srgbClr val="FFFFFF">
                  <a:alpha val="12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7" name="CustomShape 77"/>
            <p:cNvSpPr/>
            <p:nvPr/>
          </p:nvSpPr>
          <p:spPr>
            <a:xfrm rot="1800000">
              <a:off x="9074880" y="4144680"/>
              <a:ext cx="2134080" cy="13870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10800"/>
                  </a:moveTo>
                  <a:lnTo>
                    <a:pt x="4009" y="0"/>
                  </a:lnTo>
                  <a:lnTo>
                    <a:pt x="17591" y="0"/>
                  </a:lnTo>
                  <a:lnTo>
                    <a:pt x="21600" y="10800"/>
                  </a:lnTo>
                  <a:lnTo>
                    <a:pt x="17591" y="21600"/>
                  </a:lnTo>
                  <a:lnTo>
                    <a:pt x="4009" y="2160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12600">
              <a:solidFill>
                <a:srgbClr val="FFFFFF">
                  <a:alpha val="12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8" name="CustomShape 78"/>
            <p:cNvSpPr/>
            <p:nvPr/>
          </p:nvSpPr>
          <p:spPr>
            <a:xfrm rot="1800000">
              <a:off x="10065600" y="5420880"/>
              <a:ext cx="2134080" cy="13870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10800"/>
                  </a:moveTo>
                  <a:lnTo>
                    <a:pt x="4009" y="0"/>
                  </a:lnTo>
                  <a:lnTo>
                    <a:pt x="17591" y="0"/>
                  </a:lnTo>
                  <a:lnTo>
                    <a:pt x="21600" y="10800"/>
                  </a:lnTo>
                  <a:lnTo>
                    <a:pt x="17591" y="21600"/>
                  </a:lnTo>
                  <a:lnTo>
                    <a:pt x="4009" y="21600"/>
                  </a:lnTo>
                  <a:close/>
                </a:path>
              </a:pathLst>
            </a:custGeom>
            <a:noFill/>
            <a:ln w="12600">
              <a:solidFill>
                <a:srgbClr val="FFFFFF">
                  <a:alpha val="12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9" name="CustomShape 79"/>
            <p:cNvSpPr/>
            <p:nvPr/>
          </p:nvSpPr>
          <p:spPr>
            <a:xfrm rot="1800000">
              <a:off x="10065600" y="2868120"/>
              <a:ext cx="2134080" cy="13870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10800"/>
                  </a:moveTo>
                  <a:lnTo>
                    <a:pt x="4009" y="0"/>
                  </a:lnTo>
                  <a:lnTo>
                    <a:pt x="17591" y="0"/>
                  </a:lnTo>
                  <a:lnTo>
                    <a:pt x="21600" y="10800"/>
                  </a:lnTo>
                  <a:lnTo>
                    <a:pt x="17591" y="21600"/>
                  </a:lnTo>
                  <a:lnTo>
                    <a:pt x="4009" y="21600"/>
                  </a:lnTo>
                  <a:close/>
                </a:path>
              </a:pathLst>
            </a:custGeom>
            <a:solidFill>
              <a:srgbClr val="FFFFFF">
                <a:alpha val="7000"/>
              </a:srgbClr>
            </a:solidFill>
            <a:ln w="12600">
              <a:solidFill>
                <a:srgbClr val="FFFFFF">
                  <a:alpha val="8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0" name="CustomShape 80"/>
            <p:cNvSpPr/>
            <p:nvPr/>
          </p:nvSpPr>
          <p:spPr>
            <a:xfrm rot="1800000">
              <a:off x="11075040" y="4054680"/>
              <a:ext cx="1656720" cy="13870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10800"/>
                  </a:moveTo>
                  <a:lnTo>
                    <a:pt x="6884" y="0"/>
                  </a:lnTo>
                  <a:lnTo>
                    <a:pt x="8235" y="62"/>
                  </a:lnTo>
                  <a:lnTo>
                    <a:pt x="21600" y="20631"/>
                  </a:lnTo>
                  <a:lnTo>
                    <a:pt x="20935" y="21600"/>
                  </a:lnTo>
                  <a:lnTo>
                    <a:pt x="6884" y="21600"/>
                  </a:lnTo>
                  <a:lnTo>
                    <a:pt x="0" y="10800"/>
                  </a:lnTo>
                  <a:close/>
                </a:path>
              </a:pathLst>
            </a:custGeom>
            <a:solidFill>
              <a:srgbClr val="FFFFFF">
                <a:alpha val="4000"/>
              </a:srgbClr>
            </a:solidFill>
            <a:ln w="12600">
              <a:solidFill>
                <a:srgbClr val="FFFFFF">
                  <a:alpha val="12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1" name="CustomShape 81"/>
            <p:cNvSpPr/>
            <p:nvPr/>
          </p:nvSpPr>
          <p:spPr>
            <a:xfrm rot="1800000">
              <a:off x="11075040" y="1511280"/>
              <a:ext cx="1654920" cy="13878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10805"/>
                  </a:moveTo>
                  <a:lnTo>
                    <a:pt x="6892" y="9"/>
                  </a:lnTo>
                  <a:lnTo>
                    <a:pt x="8384" y="0"/>
                  </a:lnTo>
                  <a:lnTo>
                    <a:pt x="21600" y="20590"/>
                  </a:lnTo>
                  <a:lnTo>
                    <a:pt x="20961" y="21600"/>
                  </a:lnTo>
                  <a:lnTo>
                    <a:pt x="6892" y="21600"/>
                  </a:lnTo>
                  <a:lnTo>
                    <a:pt x="0" y="10805"/>
                  </a:lnTo>
                  <a:close/>
                </a:path>
              </a:pathLst>
            </a:custGeom>
            <a:noFill/>
            <a:ln w="12600">
              <a:solidFill>
                <a:srgbClr val="FFFFFF">
                  <a:alpha val="12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362" name="CustomShape 82" hidden="1"/>
          <p:cNvSpPr/>
          <p:nvPr/>
        </p:nvSpPr>
        <p:spPr>
          <a:xfrm>
            <a:off x="6081480" y="-21600"/>
            <a:ext cx="4904280" cy="6270840"/>
          </a:xfrm>
          <a:prstGeom prst="rect">
            <a:avLst/>
          </a:prstGeom>
          <a:solidFill>
            <a:srgbClr val="F2F2F2"/>
          </a:solidFill>
          <a:ln w="12600">
            <a:solidFill>
              <a:srgbClr val="D2A01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3" name="CustomShape 83" hidden="1"/>
          <p:cNvSpPr/>
          <p:nvPr/>
        </p:nvSpPr>
        <p:spPr>
          <a:xfrm>
            <a:off x="6201360" y="6088320"/>
            <a:ext cx="4672440" cy="80640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4" name="CustomShape 84" hidden="1"/>
          <p:cNvSpPr/>
          <p:nvPr/>
        </p:nvSpPr>
        <p:spPr>
          <a:xfrm>
            <a:off x="6201360" y="6088320"/>
            <a:ext cx="4672440" cy="80640"/>
          </a:xfrm>
          <a:prstGeom prst="rect">
            <a:avLst/>
          </a:prstGeom>
          <a:solidFill>
            <a:srgbClr val="85540A"/>
          </a:solidFill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5" name="CustomShape 85" hidden="1"/>
          <p:cNvSpPr/>
          <p:nvPr/>
        </p:nvSpPr>
        <p:spPr>
          <a:xfrm>
            <a:off x="6198840" y="-21600"/>
            <a:ext cx="4672440" cy="2311920"/>
          </a:xfrm>
          <a:prstGeom prst="rect">
            <a:avLst/>
          </a:prstGeom>
          <a:solidFill>
            <a:schemeClr val="accent2"/>
          </a:solidFill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366" name="Group 1"/>
          <p:cNvGrpSpPr/>
          <p:nvPr/>
        </p:nvGrpSpPr>
        <p:grpSpPr>
          <a:xfrm>
            <a:off x="-740160" y="-115200"/>
            <a:ext cx="13711320" cy="7364160"/>
            <a:chOff x="-740160" y="-115200"/>
            <a:chExt cx="13711320" cy="7364160"/>
          </a:xfrm>
        </p:grpSpPr>
        <p:grpSp>
          <p:nvGrpSpPr>
            <p:cNvPr id="367" name="Group 2"/>
            <p:cNvGrpSpPr/>
            <p:nvPr/>
          </p:nvGrpSpPr>
          <p:grpSpPr>
            <a:xfrm>
              <a:off x="3240" y="0"/>
              <a:ext cx="12192120" cy="6858000"/>
              <a:chOff x="3240" y="0"/>
              <a:chExt cx="12192120" cy="6858000"/>
            </a:xfrm>
          </p:grpSpPr>
          <p:grpSp>
            <p:nvGrpSpPr>
              <p:cNvPr id="368" name="Group 3"/>
              <p:cNvGrpSpPr/>
              <p:nvPr/>
            </p:nvGrpSpPr>
            <p:grpSpPr>
              <a:xfrm>
                <a:off x="3240" y="0"/>
                <a:ext cx="3351960" cy="6856920"/>
                <a:chOff x="3240" y="0"/>
                <a:chExt cx="3351960" cy="6856920"/>
              </a:xfrm>
            </p:grpSpPr>
            <p:sp>
              <p:nvSpPr>
                <p:cNvPr id="369" name="CustomShape 4"/>
                <p:cNvSpPr/>
                <p:nvPr/>
              </p:nvSpPr>
              <p:spPr>
                <a:xfrm>
                  <a:off x="1222560" y="0"/>
                  <a:ext cx="2132640" cy="6856920"/>
                </a:xfrm>
                <a:prstGeom prst="rect">
                  <a:avLst/>
                </a:prstGeom>
                <a:solidFill>
                  <a:srgbClr val="FFFFFF">
                    <a:alpha val="10000"/>
                  </a:srgbClr>
                </a:solidFill>
                <a:ln w="1270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370" name="CustomShape 5"/>
                <p:cNvSpPr/>
                <p:nvPr/>
              </p:nvSpPr>
              <p:spPr>
                <a:xfrm>
                  <a:off x="3240" y="0"/>
                  <a:ext cx="608400" cy="6856920"/>
                </a:xfrm>
                <a:prstGeom prst="rect">
                  <a:avLst/>
                </a:prstGeom>
                <a:solidFill>
                  <a:srgbClr val="FFFFFF">
                    <a:alpha val="10000"/>
                  </a:srgbClr>
                </a:solidFill>
                <a:ln w="1270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371" name="CustomShape 6"/>
                <p:cNvSpPr/>
                <p:nvPr/>
              </p:nvSpPr>
              <p:spPr>
                <a:xfrm>
                  <a:off x="308160" y="0"/>
                  <a:ext cx="1014840" cy="6856920"/>
                </a:xfrm>
                <a:prstGeom prst="rect">
                  <a:avLst/>
                </a:prstGeom>
                <a:solidFill>
                  <a:srgbClr val="FFFFFF">
                    <a:alpha val="10000"/>
                  </a:srgbClr>
                </a:solidFill>
                <a:ln w="1270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  <p:grpSp>
            <p:nvGrpSpPr>
              <p:cNvPr id="372" name="Group 7"/>
              <p:cNvGrpSpPr/>
              <p:nvPr/>
            </p:nvGrpSpPr>
            <p:grpSpPr>
              <a:xfrm>
                <a:off x="567000" y="0"/>
                <a:ext cx="3351960" cy="6856920"/>
                <a:chOff x="567000" y="0"/>
                <a:chExt cx="3351960" cy="6856920"/>
              </a:xfrm>
            </p:grpSpPr>
            <p:sp>
              <p:nvSpPr>
                <p:cNvPr id="373" name="CustomShape 8"/>
                <p:cNvSpPr/>
                <p:nvPr/>
              </p:nvSpPr>
              <p:spPr>
                <a:xfrm>
                  <a:off x="1786320" y="0"/>
                  <a:ext cx="2132640" cy="6856920"/>
                </a:xfrm>
                <a:prstGeom prst="rect">
                  <a:avLst/>
                </a:prstGeom>
                <a:solidFill>
                  <a:srgbClr val="FFFFFF">
                    <a:alpha val="10000"/>
                  </a:srgbClr>
                </a:solidFill>
                <a:ln w="1270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374" name="CustomShape 9"/>
                <p:cNvSpPr/>
                <p:nvPr/>
              </p:nvSpPr>
              <p:spPr>
                <a:xfrm>
                  <a:off x="567000" y="0"/>
                  <a:ext cx="608400" cy="6856920"/>
                </a:xfrm>
                <a:prstGeom prst="rect">
                  <a:avLst/>
                </a:prstGeom>
                <a:solidFill>
                  <a:srgbClr val="FFFFFF">
                    <a:alpha val="10000"/>
                  </a:srgbClr>
                </a:solidFill>
                <a:ln w="1270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375" name="CustomShape 10"/>
                <p:cNvSpPr/>
                <p:nvPr/>
              </p:nvSpPr>
              <p:spPr>
                <a:xfrm>
                  <a:off x="871920" y="0"/>
                  <a:ext cx="1014840" cy="6856920"/>
                </a:xfrm>
                <a:prstGeom prst="rect">
                  <a:avLst/>
                </a:prstGeom>
                <a:solidFill>
                  <a:srgbClr val="FFFFFF">
                    <a:alpha val="10000"/>
                  </a:srgbClr>
                </a:solidFill>
                <a:ln w="1270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  <p:grpSp>
            <p:nvGrpSpPr>
              <p:cNvPr id="376" name="Group 11"/>
              <p:cNvGrpSpPr/>
              <p:nvPr/>
            </p:nvGrpSpPr>
            <p:grpSpPr>
              <a:xfrm>
                <a:off x="8843400" y="1080"/>
                <a:ext cx="3351960" cy="6856920"/>
                <a:chOff x="8843400" y="1080"/>
                <a:chExt cx="3351960" cy="6856920"/>
              </a:xfrm>
            </p:grpSpPr>
            <p:sp>
              <p:nvSpPr>
                <p:cNvPr id="377" name="CustomShape 12"/>
                <p:cNvSpPr/>
                <p:nvPr/>
              </p:nvSpPr>
              <p:spPr>
                <a:xfrm rot="10800000">
                  <a:off x="8843400" y="1080"/>
                  <a:ext cx="2132640" cy="6856920"/>
                </a:xfrm>
                <a:prstGeom prst="rect">
                  <a:avLst/>
                </a:prstGeom>
                <a:solidFill>
                  <a:srgbClr val="FFFFFF">
                    <a:alpha val="10000"/>
                  </a:srgbClr>
                </a:solidFill>
                <a:ln w="1270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378" name="CustomShape 13"/>
                <p:cNvSpPr/>
                <p:nvPr/>
              </p:nvSpPr>
              <p:spPr>
                <a:xfrm rot="10800000">
                  <a:off x="11586960" y="1080"/>
                  <a:ext cx="608400" cy="6856920"/>
                </a:xfrm>
                <a:prstGeom prst="rect">
                  <a:avLst/>
                </a:prstGeom>
                <a:solidFill>
                  <a:srgbClr val="FFFFFF">
                    <a:alpha val="10000"/>
                  </a:srgbClr>
                </a:solidFill>
                <a:ln w="1270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379" name="CustomShape 14"/>
                <p:cNvSpPr/>
                <p:nvPr/>
              </p:nvSpPr>
              <p:spPr>
                <a:xfrm rot="10800000">
                  <a:off x="10875600" y="1080"/>
                  <a:ext cx="1014840" cy="6856920"/>
                </a:xfrm>
                <a:prstGeom prst="rect">
                  <a:avLst/>
                </a:prstGeom>
                <a:solidFill>
                  <a:srgbClr val="FFFFFF">
                    <a:alpha val="10000"/>
                  </a:srgbClr>
                </a:solidFill>
                <a:ln w="1270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  <p:sp>
            <p:nvSpPr>
              <p:cNvPr id="380" name="CustomShape 15"/>
              <p:cNvSpPr/>
              <p:nvPr/>
            </p:nvSpPr>
            <p:spPr>
              <a:xfrm>
                <a:off x="5083200" y="0"/>
                <a:ext cx="3758040" cy="6856920"/>
              </a:xfrm>
              <a:prstGeom prst="rect">
                <a:avLst/>
              </a:prstGeom>
              <a:solidFill>
                <a:srgbClr val="FFFFFF">
                  <a:alpha val="10000"/>
                </a:srgbClr>
              </a:solidFill>
              <a:ln w="1270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81" name="CustomShape 16"/>
              <p:cNvSpPr/>
              <p:nvPr/>
            </p:nvSpPr>
            <p:spPr>
              <a:xfrm>
                <a:off x="3864240" y="0"/>
                <a:ext cx="608400" cy="6856920"/>
              </a:xfrm>
              <a:prstGeom prst="rect">
                <a:avLst/>
              </a:prstGeom>
              <a:solidFill>
                <a:srgbClr val="FFFFFF">
                  <a:alpha val="10000"/>
                </a:srgbClr>
              </a:solidFill>
              <a:ln w="1270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82" name="CustomShape 17"/>
              <p:cNvSpPr/>
              <p:nvPr/>
            </p:nvSpPr>
            <p:spPr>
              <a:xfrm>
                <a:off x="4168800" y="0"/>
                <a:ext cx="1014840" cy="6856920"/>
              </a:xfrm>
              <a:prstGeom prst="rect">
                <a:avLst/>
              </a:prstGeom>
              <a:solidFill>
                <a:srgbClr val="FFFFFF">
                  <a:alpha val="10000"/>
                </a:srgbClr>
              </a:solidFill>
              <a:ln w="1270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383" name="CustomShape 18"/>
            <p:cNvSpPr/>
            <p:nvPr/>
          </p:nvSpPr>
          <p:spPr>
            <a:xfrm>
              <a:off x="-12600" y="5034960"/>
              <a:ext cx="12191040" cy="1165320"/>
            </a:xfrm>
            <a:custGeom>
              <a:avLst/>
              <a:gdLst/>
              <a:ahLst/>
              <a:cxnLst/>
              <a:rect l="l" t="t" r="r" b="b"/>
              <a:pathLst>
                <a:path w="21600" h="21431">
                  <a:moveTo>
                    <a:pt x="0" y="20509"/>
                  </a:moveTo>
                  <a:cubicBezTo>
                    <a:pt x="1166" y="21055"/>
                    <a:pt x="2333" y="21600"/>
                    <a:pt x="3955" y="21382"/>
                  </a:cubicBezTo>
                  <a:cubicBezTo>
                    <a:pt x="5578" y="21164"/>
                    <a:pt x="7569" y="20909"/>
                    <a:pt x="9734" y="19200"/>
                  </a:cubicBezTo>
                  <a:cubicBezTo>
                    <a:pt x="11899" y="17491"/>
                    <a:pt x="14966" y="14327"/>
                    <a:pt x="16943" y="11127"/>
                  </a:cubicBezTo>
                  <a:cubicBezTo>
                    <a:pt x="18921" y="7927"/>
                    <a:pt x="20945" y="2836"/>
                    <a:pt x="21600" y="0"/>
                  </a:cubicBezTo>
                </a:path>
              </a:pathLst>
            </a:custGeom>
            <a:noFill/>
            <a:ln w="6480">
              <a:solidFill>
                <a:srgbClr val="FFFFFF">
                  <a:alpha val="20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4" name="CustomShape 19"/>
            <p:cNvSpPr/>
            <p:nvPr/>
          </p:nvSpPr>
          <p:spPr>
            <a:xfrm>
              <a:off x="-12600" y="3486960"/>
              <a:ext cx="12191040" cy="870120"/>
            </a:xfrm>
            <a:custGeom>
              <a:avLst/>
              <a:gdLst/>
              <a:ahLst/>
              <a:cxnLst/>
              <a:rect l="l" t="t" r="r" b="b"/>
              <a:pathLst>
                <a:path w="21600" h="21132">
                  <a:moveTo>
                    <a:pt x="0" y="21132"/>
                  </a:moveTo>
                  <a:cubicBezTo>
                    <a:pt x="622" y="17748"/>
                    <a:pt x="1244" y="14364"/>
                    <a:pt x="2469" y="11052"/>
                  </a:cubicBezTo>
                  <a:cubicBezTo>
                    <a:pt x="3694" y="7740"/>
                    <a:pt x="5433" y="2892"/>
                    <a:pt x="7350" y="1260"/>
                  </a:cubicBezTo>
                  <a:cubicBezTo>
                    <a:pt x="9266" y="-372"/>
                    <a:pt x="11595" y="-468"/>
                    <a:pt x="13970" y="1260"/>
                  </a:cubicBezTo>
                  <a:cubicBezTo>
                    <a:pt x="16345" y="2988"/>
                    <a:pt x="20305" y="9900"/>
                    <a:pt x="21600" y="11628"/>
                  </a:cubicBezTo>
                </a:path>
              </a:pathLst>
            </a:custGeom>
            <a:noFill/>
            <a:ln w="6480">
              <a:solidFill>
                <a:srgbClr val="FFFFFF">
                  <a:alpha val="20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5" name="CustomShape 20"/>
            <p:cNvSpPr/>
            <p:nvPr/>
          </p:nvSpPr>
          <p:spPr>
            <a:xfrm>
              <a:off x="-28440" y="5640840"/>
              <a:ext cx="4005000" cy="12103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cubicBezTo>
                    <a:pt x="7933" y="8947"/>
                    <a:pt x="15866" y="17894"/>
                    <a:pt x="21600" y="21600"/>
                  </a:cubicBezTo>
                </a:path>
              </a:pathLst>
            </a:custGeom>
            <a:noFill/>
            <a:ln w="6480">
              <a:solidFill>
                <a:srgbClr val="FFFFFF">
                  <a:alpha val="20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6" name="CustomShape 21"/>
            <p:cNvSpPr/>
            <p:nvPr/>
          </p:nvSpPr>
          <p:spPr>
            <a:xfrm>
              <a:off x="-12600" y="5284440"/>
              <a:ext cx="12191040" cy="1466280"/>
            </a:xfrm>
            <a:custGeom>
              <a:avLst/>
              <a:gdLst/>
              <a:ahLst/>
              <a:cxnLst/>
              <a:rect l="l" t="t" r="r" b="b"/>
              <a:pathLst>
                <a:path w="21600" h="21438">
                  <a:moveTo>
                    <a:pt x="0" y="0"/>
                  </a:moveTo>
                  <a:cubicBezTo>
                    <a:pt x="676" y="1460"/>
                    <a:pt x="1351" y="2920"/>
                    <a:pt x="2609" y="5031"/>
                  </a:cubicBezTo>
                  <a:cubicBezTo>
                    <a:pt x="3866" y="7142"/>
                    <a:pt x="5746" y="10381"/>
                    <a:pt x="7546" y="12665"/>
                  </a:cubicBezTo>
                  <a:cubicBezTo>
                    <a:pt x="9346" y="14949"/>
                    <a:pt x="11623" y="17320"/>
                    <a:pt x="13409" y="18737"/>
                  </a:cubicBezTo>
                  <a:cubicBezTo>
                    <a:pt x="15195" y="20154"/>
                    <a:pt x="17121" y="20733"/>
                    <a:pt x="18262" y="21166"/>
                  </a:cubicBezTo>
                  <a:cubicBezTo>
                    <a:pt x="19403" y="21600"/>
                    <a:pt x="19697" y="21398"/>
                    <a:pt x="20254" y="21340"/>
                  </a:cubicBezTo>
                  <a:cubicBezTo>
                    <a:pt x="20810" y="21282"/>
                    <a:pt x="21205" y="21051"/>
                    <a:pt x="21600" y="20819"/>
                  </a:cubicBezTo>
                </a:path>
              </a:pathLst>
            </a:custGeom>
            <a:noFill/>
            <a:ln w="6480">
              <a:solidFill>
                <a:srgbClr val="FFFFFF">
                  <a:alpha val="20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7" name="CustomShape 22"/>
            <p:cNvSpPr/>
            <p:nvPr/>
          </p:nvSpPr>
          <p:spPr>
            <a:xfrm>
              <a:off x="2853360" y="5137560"/>
              <a:ext cx="9309240" cy="1713240"/>
            </a:xfrm>
            <a:custGeom>
              <a:avLst/>
              <a:gdLst/>
              <a:ahLst/>
              <a:cxnLst/>
              <a:rect l="l" t="t" r="r" b="b"/>
              <a:pathLst>
                <a:path w="21600" h="21531">
                  <a:moveTo>
                    <a:pt x="0" y="21531"/>
                  </a:moveTo>
                  <a:cubicBezTo>
                    <a:pt x="502" y="19232"/>
                    <a:pt x="1004" y="16933"/>
                    <a:pt x="1690" y="14820"/>
                  </a:cubicBezTo>
                  <a:cubicBezTo>
                    <a:pt x="2376" y="12707"/>
                    <a:pt x="3324" y="10420"/>
                    <a:pt x="4114" y="8854"/>
                  </a:cubicBezTo>
                  <a:cubicBezTo>
                    <a:pt x="4904" y="7288"/>
                    <a:pt x="5388" y="6592"/>
                    <a:pt x="6429" y="5424"/>
                  </a:cubicBezTo>
                  <a:cubicBezTo>
                    <a:pt x="7469" y="4256"/>
                    <a:pt x="9367" y="2615"/>
                    <a:pt x="10359" y="1845"/>
                  </a:cubicBezTo>
                  <a:cubicBezTo>
                    <a:pt x="11351" y="1074"/>
                    <a:pt x="11504" y="1099"/>
                    <a:pt x="12380" y="801"/>
                  </a:cubicBezTo>
                  <a:cubicBezTo>
                    <a:pt x="13255" y="503"/>
                    <a:pt x="14639" y="180"/>
                    <a:pt x="15612" y="55"/>
                  </a:cubicBezTo>
                  <a:cubicBezTo>
                    <a:pt x="16586" y="-69"/>
                    <a:pt x="18220" y="55"/>
                    <a:pt x="18220" y="55"/>
                  </a:cubicBezTo>
                  <a:lnTo>
                    <a:pt x="20094" y="55"/>
                  </a:lnTo>
                  <a:cubicBezTo>
                    <a:pt x="20614" y="105"/>
                    <a:pt x="21092" y="279"/>
                    <a:pt x="21343" y="354"/>
                  </a:cubicBezTo>
                  <a:cubicBezTo>
                    <a:pt x="21594" y="428"/>
                    <a:pt x="21508" y="403"/>
                    <a:pt x="21600" y="503"/>
                  </a:cubicBezTo>
                </a:path>
              </a:pathLst>
            </a:custGeom>
            <a:noFill/>
            <a:ln w="6480">
              <a:solidFill>
                <a:srgbClr val="FFFFFF">
                  <a:alpha val="20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8" name="CustomShape 23"/>
            <p:cNvSpPr/>
            <p:nvPr/>
          </p:nvSpPr>
          <p:spPr>
            <a:xfrm rot="1800000">
              <a:off x="3998160" y="2858760"/>
              <a:ext cx="2134080" cy="13870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10800"/>
                  </a:moveTo>
                  <a:lnTo>
                    <a:pt x="4009" y="0"/>
                  </a:lnTo>
                  <a:lnTo>
                    <a:pt x="17591" y="0"/>
                  </a:lnTo>
                  <a:lnTo>
                    <a:pt x="21600" y="10800"/>
                  </a:lnTo>
                  <a:lnTo>
                    <a:pt x="17591" y="21600"/>
                  </a:lnTo>
                  <a:lnTo>
                    <a:pt x="4009" y="2160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12600">
              <a:solidFill>
                <a:srgbClr val="FFFFFF">
                  <a:alpha val="12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9" name="CustomShape 24"/>
            <p:cNvSpPr/>
            <p:nvPr/>
          </p:nvSpPr>
          <p:spPr>
            <a:xfrm rot="1800000">
              <a:off x="4963320" y="4125600"/>
              <a:ext cx="2134080" cy="13870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10800"/>
                  </a:moveTo>
                  <a:lnTo>
                    <a:pt x="4009" y="0"/>
                  </a:lnTo>
                  <a:lnTo>
                    <a:pt x="17591" y="0"/>
                  </a:lnTo>
                  <a:lnTo>
                    <a:pt x="21600" y="10800"/>
                  </a:lnTo>
                  <a:lnTo>
                    <a:pt x="17591" y="21600"/>
                  </a:lnTo>
                  <a:lnTo>
                    <a:pt x="4009" y="21600"/>
                  </a:lnTo>
                  <a:close/>
                </a:path>
              </a:pathLst>
            </a:custGeom>
            <a:noFill/>
            <a:ln w="12600">
              <a:solidFill>
                <a:srgbClr val="FFFFFF">
                  <a:alpha val="12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0" name="CustomShape 25"/>
            <p:cNvSpPr/>
            <p:nvPr/>
          </p:nvSpPr>
          <p:spPr>
            <a:xfrm rot="1800000">
              <a:off x="4976280" y="1591920"/>
              <a:ext cx="2134080" cy="13870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10800"/>
                  </a:moveTo>
                  <a:lnTo>
                    <a:pt x="4009" y="0"/>
                  </a:lnTo>
                  <a:lnTo>
                    <a:pt x="17591" y="0"/>
                  </a:lnTo>
                  <a:lnTo>
                    <a:pt x="21600" y="10800"/>
                  </a:lnTo>
                  <a:lnTo>
                    <a:pt x="17591" y="21600"/>
                  </a:lnTo>
                  <a:lnTo>
                    <a:pt x="4009" y="21600"/>
                  </a:lnTo>
                  <a:close/>
                </a:path>
              </a:pathLst>
            </a:custGeom>
            <a:solidFill>
              <a:srgbClr val="FFFFFF">
                <a:alpha val="7000"/>
              </a:srgbClr>
            </a:solidFill>
            <a:ln w="12600">
              <a:solidFill>
                <a:srgbClr val="FFFFFF">
                  <a:alpha val="8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1" name="CustomShape 26"/>
            <p:cNvSpPr/>
            <p:nvPr/>
          </p:nvSpPr>
          <p:spPr>
            <a:xfrm rot="1800000">
              <a:off x="3972960" y="325080"/>
              <a:ext cx="2134080" cy="13870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10800"/>
                  </a:moveTo>
                  <a:lnTo>
                    <a:pt x="4009" y="0"/>
                  </a:lnTo>
                  <a:lnTo>
                    <a:pt x="17591" y="0"/>
                  </a:lnTo>
                  <a:lnTo>
                    <a:pt x="21600" y="10800"/>
                  </a:lnTo>
                  <a:lnTo>
                    <a:pt x="17591" y="21600"/>
                  </a:lnTo>
                  <a:lnTo>
                    <a:pt x="4009" y="21600"/>
                  </a:lnTo>
                  <a:close/>
                </a:path>
              </a:pathLst>
            </a:custGeom>
            <a:solidFill>
              <a:srgbClr val="FFFFFF">
                <a:alpha val="4000"/>
              </a:srgbClr>
            </a:solidFill>
            <a:ln w="12600">
              <a:solidFill>
                <a:srgbClr val="FFFFFF">
                  <a:alpha val="8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2" name="CustomShape 27"/>
            <p:cNvSpPr/>
            <p:nvPr/>
          </p:nvSpPr>
          <p:spPr>
            <a:xfrm rot="1800000">
              <a:off x="5954040" y="5382720"/>
              <a:ext cx="2134080" cy="13870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10800"/>
                  </a:moveTo>
                  <a:lnTo>
                    <a:pt x="4009" y="0"/>
                  </a:lnTo>
                  <a:lnTo>
                    <a:pt x="17591" y="0"/>
                  </a:lnTo>
                  <a:lnTo>
                    <a:pt x="21600" y="10800"/>
                  </a:lnTo>
                  <a:lnTo>
                    <a:pt x="17591" y="21600"/>
                  </a:lnTo>
                  <a:lnTo>
                    <a:pt x="4009" y="21600"/>
                  </a:lnTo>
                  <a:close/>
                </a:path>
              </a:pathLst>
            </a:custGeom>
            <a:solidFill>
              <a:srgbClr val="FFFFFF">
                <a:alpha val="6000"/>
              </a:srgbClr>
            </a:solidFill>
            <a:ln w="12600">
              <a:solidFill>
                <a:srgbClr val="FFFFFF">
                  <a:alpha val="12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3" name="CustomShape 28"/>
            <p:cNvSpPr/>
            <p:nvPr/>
          </p:nvSpPr>
          <p:spPr>
            <a:xfrm rot="1800000">
              <a:off x="-505800" y="4200840"/>
              <a:ext cx="1680840" cy="13870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1635"/>
                  </a:moveTo>
                  <a:lnTo>
                    <a:pt x="965" y="0"/>
                  </a:lnTo>
                  <a:lnTo>
                    <a:pt x="14815" y="0"/>
                  </a:lnTo>
                  <a:lnTo>
                    <a:pt x="21600" y="10800"/>
                  </a:lnTo>
                  <a:lnTo>
                    <a:pt x="14815" y="21600"/>
                  </a:lnTo>
                  <a:lnTo>
                    <a:pt x="12749" y="21595"/>
                  </a:lnTo>
                  <a:lnTo>
                    <a:pt x="0" y="1635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12600">
              <a:solidFill>
                <a:srgbClr val="FFFFFF">
                  <a:alpha val="12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4" name="CustomShape 29"/>
            <p:cNvSpPr/>
            <p:nvPr/>
          </p:nvSpPr>
          <p:spPr>
            <a:xfrm rot="1800000">
              <a:off x="36000" y="5401800"/>
              <a:ext cx="2134080" cy="13870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10800"/>
                  </a:moveTo>
                  <a:lnTo>
                    <a:pt x="4009" y="0"/>
                  </a:lnTo>
                  <a:lnTo>
                    <a:pt x="17591" y="0"/>
                  </a:lnTo>
                  <a:lnTo>
                    <a:pt x="21600" y="10800"/>
                  </a:lnTo>
                  <a:lnTo>
                    <a:pt x="17591" y="21600"/>
                  </a:lnTo>
                  <a:lnTo>
                    <a:pt x="4009" y="21600"/>
                  </a:lnTo>
                  <a:close/>
                </a:path>
              </a:pathLst>
            </a:custGeom>
            <a:noFill/>
            <a:ln w="12600">
              <a:solidFill>
                <a:srgbClr val="FFFFFF">
                  <a:alpha val="12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5" name="CustomShape 30"/>
            <p:cNvSpPr/>
            <p:nvPr/>
          </p:nvSpPr>
          <p:spPr>
            <a:xfrm rot="1800000">
              <a:off x="74160" y="2849040"/>
              <a:ext cx="2134080" cy="13870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10800"/>
                  </a:moveTo>
                  <a:lnTo>
                    <a:pt x="4009" y="0"/>
                  </a:lnTo>
                  <a:lnTo>
                    <a:pt x="17591" y="0"/>
                  </a:lnTo>
                  <a:lnTo>
                    <a:pt x="21600" y="10800"/>
                  </a:lnTo>
                  <a:lnTo>
                    <a:pt x="17591" y="21600"/>
                  </a:lnTo>
                  <a:lnTo>
                    <a:pt x="4009" y="21600"/>
                  </a:lnTo>
                  <a:close/>
                </a:path>
              </a:pathLst>
            </a:custGeom>
            <a:solidFill>
              <a:srgbClr val="FFFFFF">
                <a:alpha val="7000"/>
              </a:srgbClr>
            </a:solidFill>
            <a:ln w="12600">
              <a:solidFill>
                <a:srgbClr val="FFFFFF">
                  <a:alpha val="8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6" name="CustomShape 31"/>
            <p:cNvSpPr/>
            <p:nvPr/>
          </p:nvSpPr>
          <p:spPr>
            <a:xfrm rot="1800000">
              <a:off x="1039320" y="4125600"/>
              <a:ext cx="2134080" cy="13870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10800"/>
                  </a:moveTo>
                  <a:lnTo>
                    <a:pt x="4009" y="0"/>
                  </a:lnTo>
                  <a:lnTo>
                    <a:pt x="17591" y="0"/>
                  </a:lnTo>
                  <a:lnTo>
                    <a:pt x="21600" y="10800"/>
                  </a:lnTo>
                  <a:lnTo>
                    <a:pt x="17591" y="21600"/>
                  </a:lnTo>
                  <a:lnTo>
                    <a:pt x="4009" y="21600"/>
                  </a:lnTo>
                  <a:close/>
                </a:path>
              </a:pathLst>
            </a:custGeom>
            <a:noFill/>
            <a:ln w="12600">
              <a:solidFill>
                <a:srgbClr val="FFFFFF">
                  <a:alpha val="12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7" name="CustomShape 32"/>
            <p:cNvSpPr/>
            <p:nvPr/>
          </p:nvSpPr>
          <p:spPr>
            <a:xfrm rot="1800000">
              <a:off x="2017080" y="5411520"/>
              <a:ext cx="2134080" cy="13870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10800"/>
                  </a:moveTo>
                  <a:lnTo>
                    <a:pt x="4009" y="0"/>
                  </a:lnTo>
                  <a:lnTo>
                    <a:pt x="17591" y="0"/>
                  </a:lnTo>
                  <a:lnTo>
                    <a:pt x="21600" y="10800"/>
                  </a:lnTo>
                  <a:lnTo>
                    <a:pt x="17591" y="21600"/>
                  </a:lnTo>
                  <a:lnTo>
                    <a:pt x="4009" y="21600"/>
                  </a:lnTo>
                  <a:close/>
                </a:path>
              </a:pathLst>
            </a:custGeom>
            <a:noFill/>
            <a:ln w="12600">
              <a:solidFill>
                <a:srgbClr val="FFFFFF">
                  <a:alpha val="12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8" name="CustomShape 33"/>
            <p:cNvSpPr/>
            <p:nvPr/>
          </p:nvSpPr>
          <p:spPr>
            <a:xfrm rot="1800000">
              <a:off x="2042640" y="2858760"/>
              <a:ext cx="2134080" cy="13870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10800"/>
                  </a:moveTo>
                  <a:lnTo>
                    <a:pt x="4009" y="0"/>
                  </a:lnTo>
                  <a:lnTo>
                    <a:pt x="17591" y="0"/>
                  </a:lnTo>
                  <a:lnTo>
                    <a:pt x="21600" y="10800"/>
                  </a:lnTo>
                  <a:lnTo>
                    <a:pt x="17591" y="21600"/>
                  </a:lnTo>
                  <a:lnTo>
                    <a:pt x="4009" y="21600"/>
                  </a:lnTo>
                  <a:close/>
                </a:path>
              </a:pathLst>
            </a:custGeom>
            <a:solidFill>
              <a:srgbClr val="FFFFFF">
                <a:alpha val="7000"/>
              </a:srgbClr>
            </a:solidFill>
            <a:ln w="12600">
              <a:solidFill>
                <a:srgbClr val="FFFFFF">
                  <a:alpha val="8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9" name="CustomShape 34"/>
            <p:cNvSpPr/>
            <p:nvPr/>
          </p:nvSpPr>
          <p:spPr>
            <a:xfrm rot="1800000">
              <a:off x="1064520" y="1563480"/>
              <a:ext cx="2134080" cy="13870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10800"/>
                  </a:moveTo>
                  <a:lnTo>
                    <a:pt x="4009" y="0"/>
                  </a:lnTo>
                  <a:lnTo>
                    <a:pt x="17591" y="0"/>
                  </a:lnTo>
                  <a:lnTo>
                    <a:pt x="21600" y="10800"/>
                  </a:lnTo>
                  <a:lnTo>
                    <a:pt x="17591" y="21600"/>
                  </a:lnTo>
                  <a:lnTo>
                    <a:pt x="4009" y="21600"/>
                  </a:lnTo>
                  <a:close/>
                </a:path>
              </a:pathLst>
            </a:custGeom>
            <a:noFill/>
            <a:ln w="12600">
              <a:solidFill>
                <a:srgbClr val="FFFFFF">
                  <a:alpha val="12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0" name="CustomShape 35"/>
            <p:cNvSpPr/>
            <p:nvPr/>
          </p:nvSpPr>
          <p:spPr>
            <a:xfrm rot="1800000">
              <a:off x="9078120" y="4144680"/>
              <a:ext cx="2134080" cy="13870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10800"/>
                  </a:moveTo>
                  <a:lnTo>
                    <a:pt x="4009" y="0"/>
                  </a:lnTo>
                  <a:lnTo>
                    <a:pt x="17591" y="0"/>
                  </a:lnTo>
                  <a:lnTo>
                    <a:pt x="21600" y="10800"/>
                  </a:lnTo>
                  <a:lnTo>
                    <a:pt x="17591" y="21600"/>
                  </a:lnTo>
                  <a:lnTo>
                    <a:pt x="4009" y="2160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12600">
              <a:solidFill>
                <a:srgbClr val="FFFFFF">
                  <a:alpha val="12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1" name="CustomShape 36"/>
            <p:cNvSpPr/>
            <p:nvPr/>
          </p:nvSpPr>
          <p:spPr>
            <a:xfrm rot="1800000">
              <a:off x="10068840" y="5420880"/>
              <a:ext cx="2134080" cy="13870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10800"/>
                  </a:moveTo>
                  <a:lnTo>
                    <a:pt x="4009" y="0"/>
                  </a:lnTo>
                  <a:lnTo>
                    <a:pt x="17591" y="0"/>
                  </a:lnTo>
                  <a:lnTo>
                    <a:pt x="21600" y="10800"/>
                  </a:lnTo>
                  <a:lnTo>
                    <a:pt x="17591" y="21600"/>
                  </a:lnTo>
                  <a:lnTo>
                    <a:pt x="4009" y="21600"/>
                  </a:lnTo>
                  <a:close/>
                </a:path>
              </a:pathLst>
            </a:custGeom>
            <a:noFill/>
            <a:ln w="12600">
              <a:solidFill>
                <a:srgbClr val="FFFFFF">
                  <a:alpha val="12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2" name="CustomShape 37"/>
            <p:cNvSpPr/>
            <p:nvPr/>
          </p:nvSpPr>
          <p:spPr>
            <a:xfrm rot="1800000">
              <a:off x="10068840" y="2868120"/>
              <a:ext cx="2134080" cy="13870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10800"/>
                  </a:moveTo>
                  <a:lnTo>
                    <a:pt x="4009" y="0"/>
                  </a:lnTo>
                  <a:lnTo>
                    <a:pt x="17591" y="0"/>
                  </a:lnTo>
                  <a:lnTo>
                    <a:pt x="21600" y="10800"/>
                  </a:lnTo>
                  <a:lnTo>
                    <a:pt x="17591" y="21600"/>
                  </a:lnTo>
                  <a:lnTo>
                    <a:pt x="4009" y="21600"/>
                  </a:lnTo>
                  <a:close/>
                </a:path>
              </a:pathLst>
            </a:custGeom>
            <a:solidFill>
              <a:srgbClr val="FFFFFF">
                <a:alpha val="7000"/>
              </a:srgbClr>
            </a:solidFill>
            <a:ln w="12600">
              <a:solidFill>
                <a:srgbClr val="FFFFFF">
                  <a:alpha val="8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3" name="CustomShape 38"/>
            <p:cNvSpPr/>
            <p:nvPr/>
          </p:nvSpPr>
          <p:spPr>
            <a:xfrm rot="1800000">
              <a:off x="11078640" y="4054680"/>
              <a:ext cx="1656720" cy="13870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10800"/>
                  </a:moveTo>
                  <a:lnTo>
                    <a:pt x="6884" y="0"/>
                  </a:lnTo>
                  <a:lnTo>
                    <a:pt x="8235" y="62"/>
                  </a:lnTo>
                  <a:lnTo>
                    <a:pt x="21600" y="20631"/>
                  </a:lnTo>
                  <a:lnTo>
                    <a:pt x="20935" y="21600"/>
                  </a:lnTo>
                  <a:lnTo>
                    <a:pt x="6884" y="21600"/>
                  </a:lnTo>
                  <a:lnTo>
                    <a:pt x="0" y="10800"/>
                  </a:lnTo>
                  <a:close/>
                </a:path>
              </a:pathLst>
            </a:custGeom>
            <a:solidFill>
              <a:srgbClr val="FFFFFF">
                <a:alpha val="4000"/>
              </a:srgbClr>
            </a:solidFill>
            <a:ln w="12600">
              <a:solidFill>
                <a:srgbClr val="FFFFFF">
                  <a:alpha val="12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4" name="CustomShape 39"/>
            <p:cNvSpPr/>
            <p:nvPr/>
          </p:nvSpPr>
          <p:spPr>
            <a:xfrm rot="1800000">
              <a:off x="11078280" y="1511280"/>
              <a:ext cx="1654920" cy="13878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10805"/>
                  </a:moveTo>
                  <a:lnTo>
                    <a:pt x="6892" y="9"/>
                  </a:lnTo>
                  <a:lnTo>
                    <a:pt x="8384" y="0"/>
                  </a:lnTo>
                  <a:lnTo>
                    <a:pt x="21600" y="20590"/>
                  </a:lnTo>
                  <a:lnTo>
                    <a:pt x="20961" y="21600"/>
                  </a:lnTo>
                  <a:lnTo>
                    <a:pt x="6892" y="21600"/>
                  </a:lnTo>
                  <a:lnTo>
                    <a:pt x="0" y="10805"/>
                  </a:lnTo>
                  <a:close/>
                </a:path>
              </a:pathLst>
            </a:custGeom>
            <a:noFill/>
            <a:ln w="12600">
              <a:solidFill>
                <a:srgbClr val="FFFFFF">
                  <a:alpha val="12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405" name="CustomShape 40"/>
          <p:cNvSpPr/>
          <p:nvPr/>
        </p:nvSpPr>
        <p:spPr>
          <a:xfrm>
            <a:off x="609480" y="333360"/>
            <a:ext cx="10971720" cy="6184440"/>
          </a:xfrm>
          <a:prstGeom prst="rect">
            <a:avLst/>
          </a:prstGeom>
          <a:solidFill>
            <a:srgbClr val="FFFFFF"/>
          </a:solidFill>
          <a:ln w="648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6" name="CustomShape 41"/>
          <p:cNvSpPr/>
          <p:nvPr/>
        </p:nvSpPr>
        <p:spPr>
          <a:xfrm>
            <a:off x="6081480" y="-21600"/>
            <a:ext cx="4904280" cy="698040"/>
          </a:xfrm>
          <a:prstGeom prst="rect">
            <a:avLst/>
          </a:prstGeom>
          <a:solidFill>
            <a:srgbClr val="F5F5F5"/>
          </a:solidFill>
          <a:ln w="12600">
            <a:solidFill>
              <a:srgbClr val="D2A01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7" name="CustomShape 42"/>
          <p:cNvSpPr/>
          <p:nvPr/>
        </p:nvSpPr>
        <p:spPr>
          <a:xfrm>
            <a:off x="6198840" y="-21600"/>
            <a:ext cx="4672440" cy="622800"/>
          </a:xfrm>
          <a:prstGeom prst="rect">
            <a:avLst/>
          </a:prstGeom>
          <a:solidFill>
            <a:schemeClr val="accent2"/>
          </a:solidFill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8" name="PlaceHolder 1"/>
          <p:cNvSpPr>
            <a:spLocks noGrp="1"/>
          </p:cNvSpPr>
          <p:nvPr>
            <p:ph type="title"/>
          </p:nvPr>
        </p:nvSpPr>
        <p:spPr>
          <a:xfrm>
            <a:off x="1391400" y="1027800"/>
            <a:ext cx="9365400" cy="114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09" name="PlaceHolder 2"/>
          <p:cNvSpPr>
            <a:spLocks noGrp="1"/>
          </p:cNvSpPr>
          <p:nvPr>
            <p:ph type="sldNum" idx="3"/>
          </p:nvPr>
        </p:nvSpPr>
        <p:spPr>
          <a:xfrm>
            <a:off x="8737560" y="6171480"/>
            <a:ext cx="2844000" cy="368640"/>
          </a:xfrm>
          <a:prstGeom prst="rect">
            <a:avLst/>
          </a:prstGeom>
          <a:noFill/>
          <a:ln w="12600">
            <a:noFill/>
          </a:ln>
        </p:spPr>
        <p:txBody>
          <a:bodyPr lIns="45000" tIns="45000" rIns="45000" bIns="45000" anchor="ctr">
            <a:noAutofit/>
          </a:bodyPr>
          <a:lstStyle>
            <a:lvl1pPr>
              <a:lnSpc>
                <a:spcPct val="100000"/>
              </a:lnSpc>
              <a:buNone/>
              <a:defRPr lang="en-IN" sz="2400" b="0" strike="noStrike" spc="-1">
                <a:latin typeface="Times New Roman"/>
              </a:defRPr>
            </a:lvl1pPr>
          </a:lstStyle>
          <a:p>
            <a:pPr>
              <a:lnSpc>
                <a:spcPct val="100000"/>
              </a:lnSpc>
              <a:buNone/>
            </a:pPr>
            <a:fld id="{AC729C3C-AB5D-41B4-BB3B-4ECCD69968F9}" type="slidenum">
              <a:rPr lang="en-IN" sz="2400" b="0" strike="noStrike" spc="-1">
                <a:latin typeface="Times New Roman"/>
              </a:rPr>
              <a:t>‹#›</a:t>
            </a:fld>
            <a:endParaRPr lang="en-IN" sz="2400" b="0" strike="noStrike" spc="-1">
              <a:latin typeface="Times New Roman"/>
            </a:endParaRPr>
          </a:p>
        </p:txBody>
      </p:sp>
      <p:sp>
        <p:nvSpPr>
          <p:cNvPr id="410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6E4B0"/>
            </a:gs>
            <a:gs pos="100000">
              <a:srgbClr val="B8A777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7" name="Group 1"/>
          <p:cNvGrpSpPr/>
          <p:nvPr/>
        </p:nvGrpSpPr>
        <p:grpSpPr>
          <a:xfrm>
            <a:off x="-740160" y="-115200"/>
            <a:ext cx="13711320" cy="7364160"/>
            <a:chOff x="-740160" y="-115200"/>
            <a:chExt cx="13711320" cy="7364160"/>
          </a:xfrm>
        </p:grpSpPr>
        <p:grpSp>
          <p:nvGrpSpPr>
            <p:cNvPr id="448" name="Group 2"/>
            <p:cNvGrpSpPr/>
            <p:nvPr/>
          </p:nvGrpSpPr>
          <p:grpSpPr>
            <a:xfrm>
              <a:off x="3240" y="0"/>
              <a:ext cx="12192120" cy="6858000"/>
              <a:chOff x="3240" y="0"/>
              <a:chExt cx="12192120" cy="6858000"/>
            </a:xfrm>
          </p:grpSpPr>
          <p:grpSp>
            <p:nvGrpSpPr>
              <p:cNvPr id="449" name="Group 3"/>
              <p:cNvGrpSpPr/>
              <p:nvPr/>
            </p:nvGrpSpPr>
            <p:grpSpPr>
              <a:xfrm>
                <a:off x="3240" y="0"/>
                <a:ext cx="3351960" cy="6856920"/>
                <a:chOff x="3240" y="0"/>
                <a:chExt cx="3351960" cy="6856920"/>
              </a:xfrm>
            </p:grpSpPr>
            <p:sp>
              <p:nvSpPr>
                <p:cNvPr id="450" name="CustomShape 4"/>
                <p:cNvSpPr/>
                <p:nvPr/>
              </p:nvSpPr>
              <p:spPr>
                <a:xfrm>
                  <a:off x="1222560" y="0"/>
                  <a:ext cx="2132640" cy="6856920"/>
                </a:xfrm>
                <a:prstGeom prst="rect">
                  <a:avLst/>
                </a:prstGeom>
                <a:solidFill>
                  <a:srgbClr val="FFFFFF">
                    <a:alpha val="10000"/>
                  </a:srgbClr>
                </a:solidFill>
                <a:ln w="1270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451" name="CustomShape 5"/>
                <p:cNvSpPr/>
                <p:nvPr/>
              </p:nvSpPr>
              <p:spPr>
                <a:xfrm>
                  <a:off x="3240" y="0"/>
                  <a:ext cx="608400" cy="6856920"/>
                </a:xfrm>
                <a:prstGeom prst="rect">
                  <a:avLst/>
                </a:prstGeom>
                <a:solidFill>
                  <a:srgbClr val="FFFFFF">
                    <a:alpha val="10000"/>
                  </a:srgbClr>
                </a:solidFill>
                <a:ln w="1270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452" name="CustomShape 6"/>
                <p:cNvSpPr/>
                <p:nvPr/>
              </p:nvSpPr>
              <p:spPr>
                <a:xfrm>
                  <a:off x="308160" y="0"/>
                  <a:ext cx="1014840" cy="6856920"/>
                </a:xfrm>
                <a:prstGeom prst="rect">
                  <a:avLst/>
                </a:prstGeom>
                <a:solidFill>
                  <a:srgbClr val="FFFFFF">
                    <a:alpha val="10000"/>
                  </a:srgbClr>
                </a:solidFill>
                <a:ln w="1270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  <p:grpSp>
            <p:nvGrpSpPr>
              <p:cNvPr id="453" name="Group 7"/>
              <p:cNvGrpSpPr/>
              <p:nvPr/>
            </p:nvGrpSpPr>
            <p:grpSpPr>
              <a:xfrm>
                <a:off x="567000" y="0"/>
                <a:ext cx="3351960" cy="6856920"/>
                <a:chOff x="567000" y="0"/>
                <a:chExt cx="3351960" cy="6856920"/>
              </a:xfrm>
            </p:grpSpPr>
            <p:sp>
              <p:nvSpPr>
                <p:cNvPr id="454" name="CustomShape 8"/>
                <p:cNvSpPr/>
                <p:nvPr/>
              </p:nvSpPr>
              <p:spPr>
                <a:xfrm>
                  <a:off x="1786320" y="0"/>
                  <a:ext cx="2132640" cy="6856920"/>
                </a:xfrm>
                <a:prstGeom prst="rect">
                  <a:avLst/>
                </a:prstGeom>
                <a:solidFill>
                  <a:srgbClr val="FFFFFF">
                    <a:alpha val="10000"/>
                  </a:srgbClr>
                </a:solidFill>
                <a:ln w="1270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455" name="CustomShape 9"/>
                <p:cNvSpPr/>
                <p:nvPr/>
              </p:nvSpPr>
              <p:spPr>
                <a:xfrm>
                  <a:off x="567000" y="0"/>
                  <a:ext cx="608400" cy="6856920"/>
                </a:xfrm>
                <a:prstGeom prst="rect">
                  <a:avLst/>
                </a:prstGeom>
                <a:solidFill>
                  <a:srgbClr val="FFFFFF">
                    <a:alpha val="10000"/>
                  </a:srgbClr>
                </a:solidFill>
                <a:ln w="1270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456" name="CustomShape 10"/>
                <p:cNvSpPr/>
                <p:nvPr/>
              </p:nvSpPr>
              <p:spPr>
                <a:xfrm>
                  <a:off x="871920" y="0"/>
                  <a:ext cx="1014840" cy="6856920"/>
                </a:xfrm>
                <a:prstGeom prst="rect">
                  <a:avLst/>
                </a:prstGeom>
                <a:solidFill>
                  <a:srgbClr val="FFFFFF">
                    <a:alpha val="10000"/>
                  </a:srgbClr>
                </a:solidFill>
                <a:ln w="1270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  <p:grpSp>
            <p:nvGrpSpPr>
              <p:cNvPr id="457" name="Group 11"/>
              <p:cNvGrpSpPr/>
              <p:nvPr/>
            </p:nvGrpSpPr>
            <p:grpSpPr>
              <a:xfrm>
                <a:off x="8843400" y="1080"/>
                <a:ext cx="3351960" cy="6856920"/>
                <a:chOff x="8843400" y="1080"/>
                <a:chExt cx="3351960" cy="6856920"/>
              </a:xfrm>
            </p:grpSpPr>
            <p:sp>
              <p:nvSpPr>
                <p:cNvPr id="458" name="CustomShape 12"/>
                <p:cNvSpPr/>
                <p:nvPr/>
              </p:nvSpPr>
              <p:spPr>
                <a:xfrm rot="10800000">
                  <a:off x="8843400" y="1080"/>
                  <a:ext cx="2132640" cy="6856920"/>
                </a:xfrm>
                <a:prstGeom prst="rect">
                  <a:avLst/>
                </a:prstGeom>
                <a:solidFill>
                  <a:srgbClr val="FFFFFF">
                    <a:alpha val="10000"/>
                  </a:srgbClr>
                </a:solidFill>
                <a:ln w="1270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459" name="CustomShape 13"/>
                <p:cNvSpPr/>
                <p:nvPr/>
              </p:nvSpPr>
              <p:spPr>
                <a:xfrm rot="10800000">
                  <a:off x="11586960" y="1080"/>
                  <a:ext cx="608400" cy="6856920"/>
                </a:xfrm>
                <a:prstGeom prst="rect">
                  <a:avLst/>
                </a:prstGeom>
                <a:solidFill>
                  <a:srgbClr val="FFFFFF">
                    <a:alpha val="10000"/>
                  </a:srgbClr>
                </a:solidFill>
                <a:ln w="1270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460" name="CustomShape 14"/>
                <p:cNvSpPr/>
                <p:nvPr/>
              </p:nvSpPr>
              <p:spPr>
                <a:xfrm rot="10800000">
                  <a:off x="10875600" y="1080"/>
                  <a:ext cx="1014840" cy="6856920"/>
                </a:xfrm>
                <a:prstGeom prst="rect">
                  <a:avLst/>
                </a:prstGeom>
                <a:solidFill>
                  <a:srgbClr val="FFFFFF">
                    <a:alpha val="10000"/>
                  </a:srgbClr>
                </a:solidFill>
                <a:ln w="1270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  <p:sp>
            <p:nvSpPr>
              <p:cNvPr id="461" name="CustomShape 15"/>
              <p:cNvSpPr/>
              <p:nvPr/>
            </p:nvSpPr>
            <p:spPr>
              <a:xfrm>
                <a:off x="5083200" y="0"/>
                <a:ext cx="3758040" cy="6856920"/>
              </a:xfrm>
              <a:prstGeom prst="rect">
                <a:avLst/>
              </a:prstGeom>
              <a:solidFill>
                <a:srgbClr val="FFFFFF">
                  <a:alpha val="10000"/>
                </a:srgbClr>
              </a:solidFill>
              <a:ln w="1270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62" name="CustomShape 16"/>
              <p:cNvSpPr/>
              <p:nvPr/>
            </p:nvSpPr>
            <p:spPr>
              <a:xfrm>
                <a:off x="3864240" y="0"/>
                <a:ext cx="608400" cy="6856920"/>
              </a:xfrm>
              <a:prstGeom prst="rect">
                <a:avLst/>
              </a:prstGeom>
              <a:solidFill>
                <a:srgbClr val="FFFFFF">
                  <a:alpha val="10000"/>
                </a:srgbClr>
              </a:solidFill>
              <a:ln w="1270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63" name="CustomShape 17"/>
              <p:cNvSpPr/>
              <p:nvPr/>
            </p:nvSpPr>
            <p:spPr>
              <a:xfrm>
                <a:off x="4168800" y="0"/>
                <a:ext cx="1014840" cy="6856920"/>
              </a:xfrm>
              <a:prstGeom prst="rect">
                <a:avLst/>
              </a:prstGeom>
              <a:solidFill>
                <a:srgbClr val="FFFFFF">
                  <a:alpha val="10000"/>
                </a:srgbClr>
              </a:solidFill>
              <a:ln w="1270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464" name="CustomShape 18"/>
            <p:cNvSpPr/>
            <p:nvPr/>
          </p:nvSpPr>
          <p:spPr>
            <a:xfrm>
              <a:off x="-12600" y="5034960"/>
              <a:ext cx="12191040" cy="1165320"/>
            </a:xfrm>
            <a:custGeom>
              <a:avLst/>
              <a:gdLst/>
              <a:ahLst/>
              <a:cxnLst/>
              <a:rect l="l" t="t" r="r" b="b"/>
              <a:pathLst>
                <a:path w="21600" h="21431">
                  <a:moveTo>
                    <a:pt x="0" y="20509"/>
                  </a:moveTo>
                  <a:cubicBezTo>
                    <a:pt x="1166" y="21055"/>
                    <a:pt x="2333" y="21600"/>
                    <a:pt x="3955" y="21382"/>
                  </a:cubicBezTo>
                  <a:cubicBezTo>
                    <a:pt x="5578" y="21164"/>
                    <a:pt x="7569" y="20909"/>
                    <a:pt x="9734" y="19200"/>
                  </a:cubicBezTo>
                  <a:cubicBezTo>
                    <a:pt x="11899" y="17491"/>
                    <a:pt x="14966" y="14327"/>
                    <a:pt x="16943" y="11127"/>
                  </a:cubicBezTo>
                  <a:cubicBezTo>
                    <a:pt x="18921" y="7927"/>
                    <a:pt x="20945" y="2836"/>
                    <a:pt x="21600" y="0"/>
                  </a:cubicBezTo>
                </a:path>
              </a:pathLst>
            </a:custGeom>
            <a:noFill/>
            <a:ln w="6480">
              <a:solidFill>
                <a:srgbClr val="FFFFFF">
                  <a:alpha val="20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5" name="CustomShape 19"/>
            <p:cNvSpPr/>
            <p:nvPr/>
          </p:nvSpPr>
          <p:spPr>
            <a:xfrm>
              <a:off x="-12600" y="3486960"/>
              <a:ext cx="12191040" cy="870120"/>
            </a:xfrm>
            <a:custGeom>
              <a:avLst/>
              <a:gdLst/>
              <a:ahLst/>
              <a:cxnLst/>
              <a:rect l="l" t="t" r="r" b="b"/>
              <a:pathLst>
                <a:path w="21600" h="21132">
                  <a:moveTo>
                    <a:pt x="0" y="21132"/>
                  </a:moveTo>
                  <a:cubicBezTo>
                    <a:pt x="622" y="17748"/>
                    <a:pt x="1244" y="14364"/>
                    <a:pt x="2469" y="11052"/>
                  </a:cubicBezTo>
                  <a:cubicBezTo>
                    <a:pt x="3694" y="7740"/>
                    <a:pt x="5433" y="2892"/>
                    <a:pt x="7350" y="1260"/>
                  </a:cubicBezTo>
                  <a:cubicBezTo>
                    <a:pt x="9266" y="-372"/>
                    <a:pt x="11595" y="-468"/>
                    <a:pt x="13970" y="1260"/>
                  </a:cubicBezTo>
                  <a:cubicBezTo>
                    <a:pt x="16345" y="2988"/>
                    <a:pt x="20305" y="9900"/>
                    <a:pt x="21600" y="11628"/>
                  </a:cubicBezTo>
                </a:path>
              </a:pathLst>
            </a:custGeom>
            <a:noFill/>
            <a:ln w="6480">
              <a:solidFill>
                <a:srgbClr val="FFFFFF">
                  <a:alpha val="20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6" name="CustomShape 20"/>
            <p:cNvSpPr/>
            <p:nvPr/>
          </p:nvSpPr>
          <p:spPr>
            <a:xfrm>
              <a:off x="-28440" y="5640840"/>
              <a:ext cx="4005000" cy="12103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cubicBezTo>
                    <a:pt x="7933" y="8947"/>
                    <a:pt x="15866" y="17894"/>
                    <a:pt x="21600" y="21600"/>
                  </a:cubicBezTo>
                </a:path>
              </a:pathLst>
            </a:custGeom>
            <a:noFill/>
            <a:ln w="6480">
              <a:solidFill>
                <a:srgbClr val="FFFFFF">
                  <a:alpha val="20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7" name="CustomShape 21"/>
            <p:cNvSpPr/>
            <p:nvPr/>
          </p:nvSpPr>
          <p:spPr>
            <a:xfrm>
              <a:off x="-12600" y="5284440"/>
              <a:ext cx="12191040" cy="1466280"/>
            </a:xfrm>
            <a:custGeom>
              <a:avLst/>
              <a:gdLst/>
              <a:ahLst/>
              <a:cxnLst/>
              <a:rect l="l" t="t" r="r" b="b"/>
              <a:pathLst>
                <a:path w="21600" h="21438">
                  <a:moveTo>
                    <a:pt x="0" y="0"/>
                  </a:moveTo>
                  <a:cubicBezTo>
                    <a:pt x="676" y="1460"/>
                    <a:pt x="1351" y="2920"/>
                    <a:pt x="2609" y="5031"/>
                  </a:cubicBezTo>
                  <a:cubicBezTo>
                    <a:pt x="3866" y="7142"/>
                    <a:pt x="5746" y="10381"/>
                    <a:pt x="7546" y="12665"/>
                  </a:cubicBezTo>
                  <a:cubicBezTo>
                    <a:pt x="9346" y="14949"/>
                    <a:pt x="11623" y="17320"/>
                    <a:pt x="13409" y="18737"/>
                  </a:cubicBezTo>
                  <a:cubicBezTo>
                    <a:pt x="15195" y="20154"/>
                    <a:pt x="17121" y="20733"/>
                    <a:pt x="18262" y="21166"/>
                  </a:cubicBezTo>
                  <a:cubicBezTo>
                    <a:pt x="19403" y="21600"/>
                    <a:pt x="19697" y="21398"/>
                    <a:pt x="20254" y="21340"/>
                  </a:cubicBezTo>
                  <a:cubicBezTo>
                    <a:pt x="20810" y="21282"/>
                    <a:pt x="21205" y="21051"/>
                    <a:pt x="21600" y="20819"/>
                  </a:cubicBezTo>
                </a:path>
              </a:pathLst>
            </a:custGeom>
            <a:noFill/>
            <a:ln w="6480">
              <a:solidFill>
                <a:srgbClr val="FFFFFF">
                  <a:alpha val="20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8" name="CustomShape 22"/>
            <p:cNvSpPr/>
            <p:nvPr/>
          </p:nvSpPr>
          <p:spPr>
            <a:xfrm>
              <a:off x="2853360" y="5137560"/>
              <a:ext cx="9309240" cy="1713240"/>
            </a:xfrm>
            <a:custGeom>
              <a:avLst/>
              <a:gdLst/>
              <a:ahLst/>
              <a:cxnLst/>
              <a:rect l="l" t="t" r="r" b="b"/>
              <a:pathLst>
                <a:path w="21600" h="21531">
                  <a:moveTo>
                    <a:pt x="0" y="21531"/>
                  </a:moveTo>
                  <a:cubicBezTo>
                    <a:pt x="502" y="19232"/>
                    <a:pt x="1004" y="16933"/>
                    <a:pt x="1690" y="14820"/>
                  </a:cubicBezTo>
                  <a:cubicBezTo>
                    <a:pt x="2376" y="12707"/>
                    <a:pt x="3324" y="10420"/>
                    <a:pt x="4114" y="8854"/>
                  </a:cubicBezTo>
                  <a:cubicBezTo>
                    <a:pt x="4904" y="7288"/>
                    <a:pt x="5388" y="6592"/>
                    <a:pt x="6429" y="5424"/>
                  </a:cubicBezTo>
                  <a:cubicBezTo>
                    <a:pt x="7469" y="4256"/>
                    <a:pt x="9367" y="2615"/>
                    <a:pt x="10359" y="1845"/>
                  </a:cubicBezTo>
                  <a:cubicBezTo>
                    <a:pt x="11351" y="1074"/>
                    <a:pt x="11504" y="1099"/>
                    <a:pt x="12380" y="801"/>
                  </a:cubicBezTo>
                  <a:cubicBezTo>
                    <a:pt x="13255" y="503"/>
                    <a:pt x="14639" y="180"/>
                    <a:pt x="15612" y="55"/>
                  </a:cubicBezTo>
                  <a:cubicBezTo>
                    <a:pt x="16586" y="-69"/>
                    <a:pt x="18220" y="55"/>
                    <a:pt x="18220" y="55"/>
                  </a:cubicBezTo>
                  <a:lnTo>
                    <a:pt x="20094" y="55"/>
                  </a:lnTo>
                  <a:cubicBezTo>
                    <a:pt x="20614" y="105"/>
                    <a:pt x="21092" y="279"/>
                    <a:pt x="21343" y="354"/>
                  </a:cubicBezTo>
                  <a:cubicBezTo>
                    <a:pt x="21594" y="428"/>
                    <a:pt x="21508" y="403"/>
                    <a:pt x="21600" y="503"/>
                  </a:cubicBezTo>
                </a:path>
              </a:pathLst>
            </a:custGeom>
            <a:noFill/>
            <a:ln w="6480">
              <a:solidFill>
                <a:srgbClr val="FFFFFF">
                  <a:alpha val="20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9" name="CustomShape 23"/>
            <p:cNvSpPr/>
            <p:nvPr/>
          </p:nvSpPr>
          <p:spPr>
            <a:xfrm rot="1800000">
              <a:off x="3998160" y="2858760"/>
              <a:ext cx="2134080" cy="13870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10800"/>
                  </a:moveTo>
                  <a:lnTo>
                    <a:pt x="4009" y="0"/>
                  </a:lnTo>
                  <a:lnTo>
                    <a:pt x="17591" y="0"/>
                  </a:lnTo>
                  <a:lnTo>
                    <a:pt x="21600" y="10800"/>
                  </a:lnTo>
                  <a:lnTo>
                    <a:pt x="17591" y="21600"/>
                  </a:lnTo>
                  <a:lnTo>
                    <a:pt x="4009" y="2160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12600">
              <a:solidFill>
                <a:srgbClr val="FFFFFF">
                  <a:alpha val="12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0" name="CustomShape 24"/>
            <p:cNvSpPr/>
            <p:nvPr/>
          </p:nvSpPr>
          <p:spPr>
            <a:xfrm rot="1800000">
              <a:off x="4963320" y="4125600"/>
              <a:ext cx="2134080" cy="13870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10800"/>
                  </a:moveTo>
                  <a:lnTo>
                    <a:pt x="4009" y="0"/>
                  </a:lnTo>
                  <a:lnTo>
                    <a:pt x="17591" y="0"/>
                  </a:lnTo>
                  <a:lnTo>
                    <a:pt x="21600" y="10800"/>
                  </a:lnTo>
                  <a:lnTo>
                    <a:pt x="17591" y="21600"/>
                  </a:lnTo>
                  <a:lnTo>
                    <a:pt x="4009" y="21600"/>
                  </a:lnTo>
                  <a:close/>
                </a:path>
              </a:pathLst>
            </a:custGeom>
            <a:noFill/>
            <a:ln w="12600">
              <a:solidFill>
                <a:srgbClr val="FFFFFF">
                  <a:alpha val="12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1" name="CustomShape 25"/>
            <p:cNvSpPr/>
            <p:nvPr/>
          </p:nvSpPr>
          <p:spPr>
            <a:xfrm rot="1800000">
              <a:off x="4976280" y="1591920"/>
              <a:ext cx="2134080" cy="13870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10800"/>
                  </a:moveTo>
                  <a:lnTo>
                    <a:pt x="4009" y="0"/>
                  </a:lnTo>
                  <a:lnTo>
                    <a:pt x="17591" y="0"/>
                  </a:lnTo>
                  <a:lnTo>
                    <a:pt x="21600" y="10800"/>
                  </a:lnTo>
                  <a:lnTo>
                    <a:pt x="17591" y="21600"/>
                  </a:lnTo>
                  <a:lnTo>
                    <a:pt x="4009" y="21600"/>
                  </a:lnTo>
                  <a:close/>
                </a:path>
              </a:pathLst>
            </a:custGeom>
            <a:solidFill>
              <a:srgbClr val="FFFFFF">
                <a:alpha val="7000"/>
              </a:srgbClr>
            </a:solidFill>
            <a:ln w="12600">
              <a:solidFill>
                <a:srgbClr val="FFFFFF">
                  <a:alpha val="8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2" name="CustomShape 26"/>
            <p:cNvSpPr/>
            <p:nvPr/>
          </p:nvSpPr>
          <p:spPr>
            <a:xfrm rot="1800000">
              <a:off x="3972960" y="325080"/>
              <a:ext cx="2134080" cy="13870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10800"/>
                  </a:moveTo>
                  <a:lnTo>
                    <a:pt x="4009" y="0"/>
                  </a:lnTo>
                  <a:lnTo>
                    <a:pt x="17591" y="0"/>
                  </a:lnTo>
                  <a:lnTo>
                    <a:pt x="21600" y="10800"/>
                  </a:lnTo>
                  <a:lnTo>
                    <a:pt x="17591" y="21600"/>
                  </a:lnTo>
                  <a:lnTo>
                    <a:pt x="4009" y="21600"/>
                  </a:lnTo>
                  <a:close/>
                </a:path>
              </a:pathLst>
            </a:custGeom>
            <a:solidFill>
              <a:srgbClr val="FFFFFF">
                <a:alpha val="4000"/>
              </a:srgbClr>
            </a:solidFill>
            <a:ln w="12600">
              <a:solidFill>
                <a:srgbClr val="FFFFFF">
                  <a:alpha val="8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3" name="CustomShape 27"/>
            <p:cNvSpPr/>
            <p:nvPr/>
          </p:nvSpPr>
          <p:spPr>
            <a:xfrm rot="1800000">
              <a:off x="5954040" y="5382720"/>
              <a:ext cx="2134080" cy="13870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10800"/>
                  </a:moveTo>
                  <a:lnTo>
                    <a:pt x="4009" y="0"/>
                  </a:lnTo>
                  <a:lnTo>
                    <a:pt x="17591" y="0"/>
                  </a:lnTo>
                  <a:lnTo>
                    <a:pt x="21600" y="10800"/>
                  </a:lnTo>
                  <a:lnTo>
                    <a:pt x="17591" y="21600"/>
                  </a:lnTo>
                  <a:lnTo>
                    <a:pt x="4009" y="21600"/>
                  </a:lnTo>
                  <a:close/>
                </a:path>
              </a:pathLst>
            </a:custGeom>
            <a:solidFill>
              <a:srgbClr val="FFFFFF">
                <a:alpha val="6000"/>
              </a:srgbClr>
            </a:solidFill>
            <a:ln w="12600">
              <a:solidFill>
                <a:srgbClr val="FFFFFF">
                  <a:alpha val="12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4" name="CustomShape 28"/>
            <p:cNvSpPr/>
            <p:nvPr/>
          </p:nvSpPr>
          <p:spPr>
            <a:xfrm rot="1800000">
              <a:off x="-505800" y="4200840"/>
              <a:ext cx="1680840" cy="13870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1635"/>
                  </a:moveTo>
                  <a:lnTo>
                    <a:pt x="965" y="0"/>
                  </a:lnTo>
                  <a:lnTo>
                    <a:pt x="14815" y="0"/>
                  </a:lnTo>
                  <a:lnTo>
                    <a:pt x="21600" y="10800"/>
                  </a:lnTo>
                  <a:lnTo>
                    <a:pt x="14815" y="21600"/>
                  </a:lnTo>
                  <a:lnTo>
                    <a:pt x="12749" y="21595"/>
                  </a:lnTo>
                  <a:lnTo>
                    <a:pt x="0" y="1635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12600">
              <a:solidFill>
                <a:srgbClr val="FFFFFF">
                  <a:alpha val="12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5" name="CustomShape 29"/>
            <p:cNvSpPr/>
            <p:nvPr/>
          </p:nvSpPr>
          <p:spPr>
            <a:xfrm rot="1800000">
              <a:off x="36000" y="5401800"/>
              <a:ext cx="2134080" cy="13870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10800"/>
                  </a:moveTo>
                  <a:lnTo>
                    <a:pt x="4009" y="0"/>
                  </a:lnTo>
                  <a:lnTo>
                    <a:pt x="17591" y="0"/>
                  </a:lnTo>
                  <a:lnTo>
                    <a:pt x="21600" y="10800"/>
                  </a:lnTo>
                  <a:lnTo>
                    <a:pt x="17591" y="21600"/>
                  </a:lnTo>
                  <a:lnTo>
                    <a:pt x="4009" y="21600"/>
                  </a:lnTo>
                  <a:close/>
                </a:path>
              </a:pathLst>
            </a:custGeom>
            <a:noFill/>
            <a:ln w="12600">
              <a:solidFill>
                <a:srgbClr val="FFFFFF">
                  <a:alpha val="12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6" name="CustomShape 30"/>
            <p:cNvSpPr/>
            <p:nvPr/>
          </p:nvSpPr>
          <p:spPr>
            <a:xfrm rot="1800000">
              <a:off x="74160" y="2849040"/>
              <a:ext cx="2134080" cy="13870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10800"/>
                  </a:moveTo>
                  <a:lnTo>
                    <a:pt x="4009" y="0"/>
                  </a:lnTo>
                  <a:lnTo>
                    <a:pt x="17591" y="0"/>
                  </a:lnTo>
                  <a:lnTo>
                    <a:pt x="21600" y="10800"/>
                  </a:lnTo>
                  <a:lnTo>
                    <a:pt x="17591" y="21600"/>
                  </a:lnTo>
                  <a:lnTo>
                    <a:pt x="4009" y="21600"/>
                  </a:lnTo>
                  <a:close/>
                </a:path>
              </a:pathLst>
            </a:custGeom>
            <a:solidFill>
              <a:srgbClr val="FFFFFF">
                <a:alpha val="7000"/>
              </a:srgbClr>
            </a:solidFill>
            <a:ln w="12600">
              <a:solidFill>
                <a:srgbClr val="FFFFFF">
                  <a:alpha val="8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7" name="CustomShape 31"/>
            <p:cNvSpPr/>
            <p:nvPr/>
          </p:nvSpPr>
          <p:spPr>
            <a:xfrm rot="1800000">
              <a:off x="1039320" y="4125600"/>
              <a:ext cx="2134080" cy="13870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10800"/>
                  </a:moveTo>
                  <a:lnTo>
                    <a:pt x="4009" y="0"/>
                  </a:lnTo>
                  <a:lnTo>
                    <a:pt x="17591" y="0"/>
                  </a:lnTo>
                  <a:lnTo>
                    <a:pt x="21600" y="10800"/>
                  </a:lnTo>
                  <a:lnTo>
                    <a:pt x="17591" y="21600"/>
                  </a:lnTo>
                  <a:lnTo>
                    <a:pt x="4009" y="21600"/>
                  </a:lnTo>
                  <a:close/>
                </a:path>
              </a:pathLst>
            </a:custGeom>
            <a:noFill/>
            <a:ln w="12600">
              <a:solidFill>
                <a:srgbClr val="FFFFFF">
                  <a:alpha val="12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8" name="CustomShape 32"/>
            <p:cNvSpPr/>
            <p:nvPr/>
          </p:nvSpPr>
          <p:spPr>
            <a:xfrm rot="1800000">
              <a:off x="2017080" y="5411520"/>
              <a:ext cx="2134080" cy="13870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10800"/>
                  </a:moveTo>
                  <a:lnTo>
                    <a:pt x="4009" y="0"/>
                  </a:lnTo>
                  <a:lnTo>
                    <a:pt x="17591" y="0"/>
                  </a:lnTo>
                  <a:lnTo>
                    <a:pt x="21600" y="10800"/>
                  </a:lnTo>
                  <a:lnTo>
                    <a:pt x="17591" y="21600"/>
                  </a:lnTo>
                  <a:lnTo>
                    <a:pt x="4009" y="21600"/>
                  </a:lnTo>
                  <a:close/>
                </a:path>
              </a:pathLst>
            </a:custGeom>
            <a:noFill/>
            <a:ln w="12600">
              <a:solidFill>
                <a:srgbClr val="FFFFFF">
                  <a:alpha val="12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9" name="CustomShape 33"/>
            <p:cNvSpPr/>
            <p:nvPr/>
          </p:nvSpPr>
          <p:spPr>
            <a:xfrm rot="1800000">
              <a:off x="2042640" y="2858760"/>
              <a:ext cx="2134080" cy="13870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10800"/>
                  </a:moveTo>
                  <a:lnTo>
                    <a:pt x="4009" y="0"/>
                  </a:lnTo>
                  <a:lnTo>
                    <a:pt x="17591" y="0"/>
                  </a:lnTo>
                  <a:lnTo>
                    <a:pt x="21600" y="10800"/>
                  </a:lnTo>
                  <a:lnTo>
                    <a:pt x="17591" y="21600"/>
                  </a:lnTo>
                  <a:lnTo>
                    <a:pt x="4009" y="21600"/>
                  </a:lnTo>
                  <a:close/>
                </a:path>
              </a:pathLst>
            </a:custGeom>
            <a:solidFill>
              <a:srgbClr val="FFFFFF">
                <a:alpha val="7000"/>
              </a:srgbClr>
            </a:solidFill>
            <a:ln w="12600">
              <a:solidFill>
                <a:srgbClr val="FFFFFF">
                  <a:alpha val="8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0" name="CustomShape 34"/>
            <p:cNvSpPr/>
            <p:nvPr/>
          </p:nvSpPr>
          <p:spPr>
            <a:xfrm rot="1800000">
              <a:off x="1064520" y="1563480"/>
              <a:ext cx="2134080" cy="13870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10800"/>
                  </a:moveTo>
                  <a:lnTo>
                    <a:pt x="4009" y="0"/>
                  </a:lnTo>
                  <a:lnTo>
                    <a:pt x="17591" y="0"/>
                  </a:lnTo>
                  <a:lnTo>
                    <a:pt x="21600" y="10800"/>
                  </a:lnTo>
                  <a:lnTo>
                    <a:pt x="17591" y="21600"/>
                  </a:lnTo>
                  <a:lnTo>
                    <a:pt x="4009" y="21600"/>
                  </a:lnTo>
                  <a:close/>
                </a:path>
              </a:pathLst>
            </a:custGeom>
            <a:noFill/>
            <a:ln w="12600">
              <a:solidFill>
                <a:srgbClr val="FFFFFF">
                  <a:alpha val="12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1" name="CustomShape 35"/>
            <p:cNvSpPr/>
            <p:nvPr/>
          </p:nvSpPr>
          <p:spPr>
            <a:xfrm rot="1800000">
              <a:off x="9078120" y="4144680"/>
              <a:ext cx="2134080" cy="13870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10800"/>
                  </a:moveTo>
                  <a:lnTo>
                    <a:pt x="4009" y="0"/>
                  </a:lnTo>
                  <a:lnTo>
                    <a:pt x="17591" y="0"/>
                  </a:lnTo>
                  <a:lnTo>
                    <a:pt x="21600" y="10800"/>
                  </a:lnTo>
                  <a:lnTo>
                    <a:pt x="17591" y="21600"/>
                  </a:lnTo>
                  <a:lnTo>
                    <a:pt x="4009" y="2160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12600">
              <a:solidFill>
                <a:srgbClr val="FFFFFF">
                  <a:alpha val="12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2" name="CustomShape 36"/>
            <p:cNvSpPr/>
            <p:nvPr/>
          </p:nvSpPr>
          <p:spPr>
            <a:xfrm rot="1800000">
              <a:off x="10068840" y="5420880"/>
              <a:ext cx="2134080" cy="13870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10800"/>
                  </a:moveTo>
                  <a:lnTo>
                    <a:pt x="4009" y="0"/>
                  </a:lnTo>
                  <a:lnTo>
                    <a:pt x="17591" y="0"/>
                  </a:lnTo>
                  <a:lnTo>
                    <a:pt x="21600" y="10800"/>
                  </a:lnTo>
                  <a:lnTo>
                    <a:pt x="17591" y="21600"/>
                  </a:lnTo>
                  <a:lnTo>
                    <a:pt x="4009" y="21600"/>
                  </a:lnTo>
                  <a:close/>
                </a:path>
              </a:pathLst>
            </a:custGeom>
            <a:noFill/>
            <a:ln w="12600">
              <a:solidFill>
                <a:srgbClr val="FFFFFF">
                  <a:alpha val="12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3" name="CustomShape 37"/>
            <p:cNvSpPr/>
            <p:nvPr/>
          </p:nvSpPr>
          <p:spPr>
            <a:xfrm rot="1800000">
              <a:off x="10068840" y="2868120"/>
              <a:ext cx="2134080" cy="13870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10800"/>
                  </a:moveTo>
                  <a:lnTo>
                    <a:pt x="4009" y="0"/>
                  </a:lnTo>
                  <a:lnTo>
                    <a:pt x="17591" y="0"/>
                  </a:lnTo>
                  <a:lnTo>
                    <a:pt x="21600" y="10800"/>
                  </a:lnTo>
                  <a:lnTo>
                    <a:pt x="17591" y="21600"/>
                  </a:lnTo>
                  <a:lnTo>
                    <a:pt x="4009" y="21600"/>
                  </a:lnTo>
                  <a:close/>
                </a:path>
              </a:pathLst>
            </a:custGeom>
            <a:solidFill>
              <a:srgbClr val="FFFFFF">
                <a:alpha val="7000"/>
              </a:srgbClr>
            </a:solidFill>
            <a:ln w="12600">
              <a:solidFill>
                <a:srgbClr val="FFFFFF">
                  <a:alpha val="8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4" name="CustomShape 38"/>
            <p:cNvSpPr/>
            <p:nvPr/>
          </p:nvSpPr>
          <p:spPr>
            <a:xfrm rot="1800000">
              <a:off x="11078640" y="4054680"/>
              <a:ext cx="1656720" cy="13870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10800"/>
                  </a:moveTo>
                  <a:lnTo>
                    <a:pt x="6884" y="0"/>
                  </a:lnTo>
                  <a:lnTo>
                    <a:pt x="8235" y="62"/>
                  </a:lnTo>
                  <a:lnTo>
                    <a:pt x="21600" y="20631"/>
                  </a:lnTo>
                  <a:lnTo>
                    <a:pt x="20935" y="21600"/>
                  </a:lnTo>
                  <a:lnTo>
                    <a:pt x="6884" y="21600"/>
                  </a:lnTo>
                  <a:lnTo>
                    <a:pt x="0" y="10800"/>
                  </a:lnTo>
                  <a:close/>
                </a:path>
              </a:pathLst>
            </a:custGeom>
            <a:solidFill>
              <a:srgbClr val="FFFFFF">
                <a:alpha val="4000"/>
              </a:srgbClr>
            </a:solidFill>
            <a:ln w="12600">
              <a:solidFill>
                <a:srgbClr val="FFFFFF">
                  <a:alpha val="12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5" name="CustomShape 39"/>
            <p:cNvSpPr/>
            <p:nvPr/>
          </p:nvSpPr>
          <p:spPr>
            <a:xfrm rot="1800000">
              <a:off x="11078280" y="1511280"/>
              <a:ext cx="1654920" cy="13878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10805"/>
                  </a:moveTo>
                  <a:lnTo>
                    <a:pt x="6892" y="9"/>
                  </a:lnTo>
                  <a:lnTo>
                    <a:pt x="8384" y="0"/>
                  </a:lnTo>
                  <a:lnTo>
                    <a:pt x="21600" y="20590"/>
                  </a:lnTo>
                  <a:lnTo>
                    <a:pt x="20961" y="21600"/>
                  </a:lnTo>
                  <a:lnTo>
                    <a:pt x="6892" y="21600"/>
                  </a:lnTo>
                  <a:lnTo>
                    <a:pt x="0" y="10805"/>
                  </a:lnTo>
                  <a:close/>
                </a:path>
              </a:pathLst>
            </a:custGeom>
            <a:noFill/>
            <a:ln w="12600">
              <a:solidFill>
                <a:srgbClr val="FFFFFF">
                  <a:alpha val="12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486" name="Group 43"/>
          <p:cNvGrpSpPr/>
          <p:nvPr/>
        </p:nvGrpSpPr>
        <p:grpSpPr>
          <a:xfrm>
            <a:off x="-743400" y="-115200"/>
            <a:ext cx="13710960" cy="7364160"/>
            <a:chOff x="-743400" y="-115200"/>
            <a:chExt cx="13710960" cy="7364160"/>
          </a:xfrm>
        </p:grpSpPr>
        <p:grpSp>
          <p:nvGrpSpPr>
            <p:cNvPr id="487" name="Group 44"/>
            <p:cNvGrpSpPr/>
            <p:nvPr/>
          </p:nvGrpSpPr>
          <p:grpSpPr>
            <a:xfrm>
              <a:off x="0" y="0"/>
              <a:ext cx="12192120" cy="6858000"/>
              <a:chOff x="0" y="0"/>
              <a:chExt cx="12192120" cy="6858000"/>
            </a:xfrm>
          </p:grpSpPr>
          <p:grpSp>
            <p:nvGrpSpPr>
              <p:cNvPr id="488" name="Group 45"/>
              <p:cNvGrpSpPr/>
              <p:nvPr/>
            </p:nvGrpSpPr>
            <p:grpSpPr>
              <a:xfrm>
                <a:off x="0" y="0"/>
                <a:ext cx="3351960" cy="6856920"/>
                <a:chOff x="0" y="0"/>
                <a:chExt cx="3351960" cy="6856920"/>
              </a:xfrm>
            </p:grpSpPr>
            <p:sp>
              <p:nvSpPr>
                <p:cNvPr id="489" name="CustomShape 46"/>
                <p:cNvSpPr/>
                <p:nvPr/>
              </p:nvSpPr>
              <p:spPr>
                <a:xfrm>
                  <a:off x="1219320" y="0"/>
                  <a:ext cx="2132640" cy="6856920"/>
                </a:xfrm>
                <a:prstGeom prst="rect">
                  <a:avLst/>
                </a:prstGeom>
                <a:solidFill>
                  <a:srgbClr val="FFFFFF">
                    <a:alpha val="10000"/>
                  </a:srgbClr>
                </a:solidFill>
                <a:ln w="1270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490" name="CustomShape 47"/>
                <p:cNvSpPr/>
                <p:nvPr/>
              </p:nvSpPr>
              <p:spPr>
                <a:xfrm>
                  <a:off x="0" y="0"/>
                  <a:ext cx="608400" cy="6856920"/>
                </a:xfrm>
                <a:prstGeom prst="rect">
                  <a:avLst/>
                </a:prstGeom>
                <a:solidFill>
                  <a:srgbClr val="FFFFFF">
                    <a:alpha val="10000"/>
                  </a:srgbClr>
                </a:solidFill>
                <a:ln w="1270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491" name="CustomShape 48"/>
                <p:cNvSpPr/>
                <p:nvPr/>
              </p:nvSpPr>
              <p:spPr>
                <a:xfrm>
                  <a:off x="304920" y="0"/>
                  <a:ext cx="1014840" cy="6856920"/>
                </a:xfrm>
                <a:prstGeom prst="rect">
                  <a:avLst/>
                </a:prstGeom>
                <a:solidFill>
                  <a:srgbClr val="FFFFFF">
                    <a:alpha val="10000"/>
                  </a:srgbClr>
                </a:solidFill>
                <a:ln w="1270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  <p:grpSp>
            <p:nvGrpSpPr>
              <p:cNvPr id="492" name="Group 49"/>
              <p:cNvGrpSpPr/>
              <p:nvPr/>
            </p:nvGrpSpPr>
            <p:grpSpPr>
              <a:xfrm>
                <a:off x="563760" y="0"/>
                <a:ext cx="3351960" cy="6856920"/>
                <a:chOff x="563760" y="0"/>
                <a:chExt cx="3351960" cy="6856920"/>
              </a:xfrm>
            </p:grpSpPr>
            <p:sp>
              <p:nvSpPr>
                <p:cNvPr id="493" name="CustomShape 50"/>
                <p:cNvSpPr/>
                <p:nvPr/>
              </p:nvSpPr>
              <p:spPr>
                <a:xfrm>
                  <a:off x="1783080" y="0"/>
                  <a:ext cx="2132640" cy="6856920"/>
                </a:xfrm>
                <a:prstGeom prst="rect">
                  <a:avLst/>
                </a:prstGeom>
                <a:solidFill>
                  <a:srgbClr val="FFFFFF">
                    <a:alpha val="10000"/>
                  </a:srgbClr>
                </a:solidFill>
                <a:ln w="1270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494" name="CustomShape 51"/>
                <p:cNvSpPr/>
                <p:nvPr/>
              </p:nvSpPr>
              <p:spPr>
                <a:xfrm>
                  <a:off x="563760" y="0"/>
                  <a:ext cx="608400" cy="6856920"/>
                </a:xfrm>
                <a:prstGeom prst="rect">
                  <a:avLst/>
                </a:prstGeom>
                <a:solidFill>
                  <a:srgbClr val="FFFFFF">
                    <a:alpha val="10000"/>
                  </a:srgbClr>
                </a:solidFill>
                <a:ln w="1270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495" name="CustomShape 52"/>
                <p:cNvSpPr/>
                <p:nvPr/>
              </p:nvSpPr>
              <p:spPr>
                <a:xfrm>
                  <a:off x="868680" y="0"/>
                  <a:ext cx="1014840" cy="6856920"/>
                </a:xfrm>
                <a:prstGeom prst="rect">
                  <a:avLst/>
                </a:prstGeom>
                <a:solidFill>
                  <a:srgbClr val="FFFFFF">
                    <a:alpha val="10000"/>
                  </a:srgbClr>
                </a:solidFill>
                <a:ln w="1270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  <p:grpSp>
            <p:nvGrpSpPr>
              <p:cNvPr id="496" name="Group 53"/>
              <p:cNvGrpSpPr/>
              <p:nvPr/>
            </p:nvGrpSpPr>
            <p:grpSpPr>
              <a:xfrm>
                <a:off x="8840160" y="1080"/>
                <a:ext cx="3351960" cy="6856920"/>
                <a:chOff x="8840160" y="1080"/>
                <a:chExt cx="3351960" cy="6856920"/>
              </a:xfrm>
            </p:grpSpPr>
            <p:sp>
              <p:nvSpPr>
                <p:cNvPr id="497" name="CustomShape 54"/>
                <p:cNvSpPr/>
                <p:nvPr/>
              </p:nvSpPr>
              <p:spPr>
                <a:xfrm rot="10800000">
                  <a:off x="8840160" y="1080"/>
                  <a:ext cx="2132640" cy="6856920"/>
                </a:xfrm>
                <a:prstGeom prst="rect">
                  <a:avLst/>
                </a:prstGeom>
                <a:solidFill>
                  <a:srgbClr val="FFFFFF">
                    <a:alpha val="10000"/>
                  </a:srgbClr>
                </a:solidFill>
                <a:ln w="1270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498" name="CustomShape 55"/>
                <p:cNvSpPr/>
                <p:nvPr/>
              </p:nvSpPr>
              <p:spPr>
                <a:xfrm rot="10800000">
                  <a:off x="11583720" y="1080"/>
                  <a:ext cx="608400" cy="6856920"/>
                </a:xfrm>
                <a:prstGeom prst="rect">
                  <a:avLst/>
                </a:prstGeom>
                <a:solidFill>
                  <a:srgbClr val="FFFFFF">
                    <a:alpha val="10000"/>
                  </a:srgbClr>
                </a:solidFill>
                <a:ln w="1270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499" name="CustomShape 56"/>
                <p:cNvSpPr/>
                <p:nvPr/>
              </p:nvSpPr>
              <p:spPr>
                <a:xfrm rot="10800000">
                  <a:off x="10872360" y="1080"/>
                  <a:ext cx="1014840" cy="6856920"/>
                </a:xfrm>
                <a:prstGeom prst="rect">
                  <a:avLst/>
                </a:prstGeom>
                <a:solidFill>
                  <a:srgbClr val="FFFFFF">
                    <a:alpha val="10000"/>
                  </a:srgbClr>
                </a:solidFill>
                <a:ln w="1270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  <p:sp>
            <p:nvSpPr>
              <p:cNvPr id="500" name="CustomShape 57"/>
              <p:cNvSpPr/>
              <p:nvPr/>
            </p:nvSpPr>
            <p:spPr>
              <a:xfrm>
                <a:off x="5079960" y="0"/>
                <a:ext cx="3758040" cy="6856920"/>
              </a:xfrm>
              <a:prstGeom prst="rect">
                <a:avLst/>
              </a:prstGeom>
              <a:solidFill>
                <a:srgbClr val="FFFFFF">
                  <a:alpha val="10000"/>
                </a:srgbClr>
              </a:solidFill>
              <a:ln w="1270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01" name="CustomShape 58"/>
              <p:cNvSpPr/>
              <p:nvPr/>
            </p:nvSpPr>
            <p:spPr>
              <a:xfrm>
                <a:off x="3860640" y="0"/>
                <a:ext cx="608400" cy="6856920"/>
              </a:xfrm>
              <a:prstGeom prst="rect">
                <a:avLst/>
              </a:prstGeom>
              <a:solidFill>
                <a:srgbClr val="FFFFFF">
                  <a:alpha val="10000"/>
                </a:srgbClr>
              </a:solidFill>
              <a:ln w="1270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02" name="CustomShape 59"/>
              <p:cNvSpPr/>
              <p:nvPr/>
            </p:nvSpPr>
            <p:spPr>
              <a:xfrm>
                <a:off x="4165560" y="0"/>
                <a:ext cx="1014840" cy="6856920"/>
              </a:xfrm>
              <a:prstGeom prst="rect">
                <a:avLst/>
              </a:prstGeom>
              <a:solidFill>
                <a:srgbClr val="FFFFFF">
                  <a:alpha val="10000"/>
                </a:srgbClr>
              </a:solidFill>
              <a:ln w="1270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503" name="CustomShape 60"/>
            <p:cNvSpPr/>
            <p:nvPr/>
          </p:nvSpPr>
          <p:spPr>
            <a:xfrm>
              <a:off x="-15840" y="5034960"/>
              <a:ext cx="12191040" cy="1165320"/>
            </a:xfrm>
            <a:custGeom>
              <a:avLst/>
              <a:gdLst/>
              <a:ahLst/>
              <a:cxnLst/>
              <a:rect l="l" t="t" r="r" b="b"/>
              <a:pathLst>
                <a:path w="21600" h="21431">
                  <a:moveTo>
                    <a:pt x="0" y="20509"/>
                  </a:moveTo>
                  <a:cubicBezTo>
                    <a:pt x="1166" y="21055"/>
                    <a:pt x="2333" y="21600"/>
                    <a:pt x="3955" y="21382"/>
                  </a:cubicBezTo>
                  <a:cubicBezTo>
                    <a:pt x="5578" y="21164"/>
                    <a:pt x="7569" y="20909"/>
                    <a:pt x="9734" y="19200"/>
                  </a:cubicBezTo>
                  <a:cubicBezTo>
                    <a:pt x="11899" y="17491"/>
                    <a:pt x="14966" y="14327"/>
                    <a:pt x="16943" y="11127"/>
                  </a:cubicBezTo>
                  <a:cubicBezTo>
                    <a:pt x="18921" y="7927"/>
                    <a:pt x="20945" y="2836"/>
                    <a:pt x="21600" y="0"/>
                  </a:cubicBezTo>
                </a:path>
              </a:pathLst>
            </a:custGeom>
            <a:noFill/>
            <a:ln w="6480">
              <a:solidFill>
                <a:srgbClr val="FFFFFF">
                  <a:alpha val="20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4" name="CustomShape 61"/>
            <p:cNvSpPr/>
            <p:nvPr/>
          </p:nvSpPr>
          <p:spPr>
            <a:xfrm>
              <a:off x="-15840" y="3486960"/>
              <a:ext cx="12191040" cy="870120"/>
            </a:xfrm>
            <a:custGeom>
              <a:avLst/>
              <a:gdLst/>
              <a:ahLst/>
              <a:cxnLst/>
              <a:rect l="l" t="t" r="r" b="b"/>
              <a:pathLst>
                <a:path w="21600" h="21132">
                  <a:moveTo>
                    <a:pt x="0" y="21132"/>
                  </a:moveTo>
                  <a:cubicBezTo>
                    <a:pt x="622" y="17748"/>
                    <a:pt x="1244" y="14364"/>
                    <a:pt x="2469" y="11052"/>
                  </a:cubicBezTo>
                  <a:cubicBezTo>
                    <a:pt x="3694" y="7740"/>
                    <a:pt x="5433" y="2892"/>
                    <a:pt x="7350" y="1260"/>
                  </a:cubicBezTo>
                  <a:cubicBezTo>
                    <a:pt x="9266" y="-372"/>
                    <a:pt x="11595" y="-468"/>
                    <a:pt x="13970" y="1260"/>
                  </a:cubicBezTo>
                  <a:cubicBezTo>
                    <a:pt x="16345" y="2988"/>
                    <a:pt x="20305" y="9900"/>
                    <a:pt x="21600" y="11628"/>
                  </a:cubicBezTo>
                </a:path>
              </a:pathLst>
            </a:custGeom>
            <a:noFill/>
            <a:ln w="6480">
              <a:solidFill>
                <a:srgbClr val="FFFFFF">
                  <a:alpha val="20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5" name="CustomShape 62"/>
            <p:cNvSpPr/>
            <p:nvPr/>
          </p:nvSpPr>
          <p:spPr>
            <a:xfrm>
              <a:off x="-31680" y="5640840"/>
              <a:ext cx="4005000" cy="12103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cubicBezTo>
                    <a:pt x="7933" y="8947"/>
                    <a:pt x="15866" y="17894"/>
                    <a:pt x="21600" y="21600"/>
                  </a:cubicBezTo>
                </a:path>
              </a:pathLst>
            </a:custGeom>
            <a:noFill/>
            <a:ln w="6480">
              <a:solidFill>
                <a:srgbClr val="FFFFFF">
                  <a:alpha val="20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6" name="CustomShape 63"/>
            <p:cNvSpPr/>
            <p:nvPr/>
          </p:nvSpPr>
          <p:spPr>
            <a:xfrm>
              <a:off x="-15840" y="5284440"/>
              <a:ext cx="12191040" cy="1466280"/>
            </a:xfrm>
            <a:custGeom>
              <a:avLst/>
              <a:gdLst/>
              <a:ahLst/>
              <a:cxnLst/>
              <a:rect l="l" t="t" r="r" b="b"/>
              <a:pathLst>
                <a:path w="21600" h="21438">
                  <a:moveTo>
                    <a:pt x="0" y="0"/>
                  </a:moveTo>
                  <a:cubicBezTo>
                    <a:pt x="676" y="1460"/>
                    <a:pt x="1351" y="2920"/>
                    <a:pt x="2609" y="5031"/>
                  </a:cubicBezTo>
                  <a:cubicBezTo>
                    <a:pt x="3866" y="7142"/>
                    <a:pt x="5746" y="10381"/>
                    <a:pt x="7546" y="12665"/>
                  </a:cubicBezTo>
                  <a:cubicBezTo>
                    <a:pt x="9346" y="14949"/>
                    <a:pt x="11623" y="17320"/>
                    <a:pt x="13409" y="18737"/>
                  </a:cubicBezTo>
                  <a:cubicBezTo>
                    <a:pt x="15195" y="20154"/>
                    <a:pt x="17121" y="20733"/>
                    <a:pt x="18262" y="21166"/>
                  </a:cubicBezTo>
                  <a:cubicBezTo>
                    <a:pt x="19403" y="21600"/>
                    <a:pt x="19697" y="21398"/>
                    <a:pt x="20254" y="21340"/>
                  </a:cubicBezTo>
                  <a:cubicBezTo>
                    <a:pt x="20810" y="21282"/>
                    <a:pt x="21205" y="21051"/>
                    <a:pt x="21600" y="20819"/>
                  </a:cubicBezTo>
                </a:path>
              </a:pathLst>
            </a:custGeom>
            <a:noFill/>
            <a:ln w="6480">
              <a:solidFill>
                <a:srgbClr val="FFFFFF">
                  <a:alpha val="20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7" name="CustomShape 64"/>
            <p:cNvSpPr/>
            <p:nvPr/>
          </p:nvSpPr>
          <p:spPr>
            <a:xfrm>
              <a:off x="2850120" y="5137560"/>
              <a:ext cx="9309240" cy="1713240"/>
            </a:xfrm>
            <a:custGeom>
              <a:avLst/>
              <a:gdLst/>
              <a:ahLst/>
              <a:cxnLst/>
              <a:rect l="l" t="t" r="r" b="b"/>
              <a:pathLst>
                <a:path w="21600" h="21531">
                  <a:moveTo>
                    <a:pt x="0" y="21531"/>
                  </a:moveTo>
                  <a:cubicBezTo>
                    <a:pt x="502" y="19232"/>
                    <a:pt x="1004" y="16933"/>
                    <a:pt x="1690" y="14820"/>
                  </a:cubicBezTo>
                  <a:cubicBezTo>
                    <a:pt x="2376" y="12707"/>
                    <a:pt x="3324" y="10420"/>
                    <a:pt x="4114" y="8854"/>
                  </a:cubicBezTo>
                  <a:cubicBezTo>
                    <a:pt x="4904" y="7288"/>
                    <a:pt x="5388" y="6592"/>
                    <a:pt x="6429" y="5424"/>
                  </a:cubicBezTo>
                  <a:cubicBezTo>
                    <a:pt x="7469" y="4256"/>
                    <a:pt x="9367" y="2615"/>
                    <a:pt x="10359" y="1845"/>
                  </a:cubicBezTo>
                  <a:cubicBezTo>
                    <a:pt x="11351" y="1074"/>
                    <a:pt x="11504" y="1099"/>
                    <a:pt x="12380" y="801"/>
                  </a:cubicBezTo>
                  <a:cubicBezTo>
                    <a:pt x="13255" y="503"/>
                    <a:pt x="14639" y="180"/>
                    <a:pt x="15612" y="55"/>
                  </a:cubicBezTo>
                  <a:cubicBezTo>
                    <a:pt x="16586" y="-69"/>
                    <a:pt x="18220" y="55"/>
                    <a:pt x="18220" y="55"/>
                  </a:cubicBezTo>
                  <a:lnTo>
                    <a:pt x="20094" y="55"/>
                  </a:lnTo>
                  <a:cubicBezTo>
                    <a:pt x="20614" y="105"/>
                    <a:pt x="21092" y="279"/>
                    <a:pt x="21343" y="354"/>
                  </a:cubicBezTo>
                  <a:cubicBezTo>
                    <a:pt x="21594" y="428"/>
                    <a:pt x="21508" y="403"/>
                    <a:pt x="21600" y="503"/>
                  </a:cubicBezTo>
                </a:path>
              </a:pathLst>
            </a:custGeom>
            <a:noFill/>
            <a:ln w="6480">
              <a:solidFill>
                <a:srgbClr val="FFFFFF">
                  <a:alpha val="20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8" name="CustomShape 65"/>
            <p:cNvSpPr/>
            <p:nvPr/>
          </p:nvSpPr>
          <p:spPr>
            <a:xfrm rot="1800000">
              <a:off x="3994920" y="2858760"/>
              <a:ext cx="2134080" cy="13870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10800"/>
                  </a:moveTo>
                  <a:lnTo>
                    <a:pt x="4009" y="0"/>
                  </a:lnTo>
                  <a:lnTo>
                    <a:pt x="17591" y="0"/>
                  </a:lnTo>
                  <a:lnTo>
                    <a:pt x="21600" y="10800"/>
                  </a:lnTo>
                  <a:lnTo>
                    <a:pt x="17591" y="21600"/>
                  </a:lnTo>
                  <a:lnTo>
                    <a:pt x="4009" y="2160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12600">
              <a:solidFill>
                <a:srgbClr val="FFFFFF">
                  <a:alpha val="12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9" name="CustomShape 66"/>
            <p:cNvSpPr/>
            <p:nvPr/>
          </p:nvSpPr>
          <p:spPr>
            <a:xfrm rot="1800000">
              <a:off x="4960080" y="4125600"/>
              <a:ext cx="2134080" cy="13870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10800"/>
                  </a:moveTo>
                  <a:lnTo>
                    <a:pt x="4009" y="0"/>
                  </a:lnTo>
                  <a:lnTo>
                    <a:pt x="17591" y="0"/>
                  </a:lnTo>
                  <a:lnTo>
                    <a:pt x="21600" y="10800"/>
                  </a:lnTo>
                  <a:lnTo>
                    <a:pt x="17591" y="21600"/>
                  </a:lnTo>
                  <a:lnTo>
                    <a:pt x="4009" y="21600"/>
                  </a:lnTo>
                  <a:close/>
                </a:path>
              </a:pathLst>
            </a:custGeom>
            <a:noFill/>
            <a:ln w="12600">
              <a:solidFill>
                <a:srgbClr val="FFFFFF">
                  <a:alpha val="12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0" name="CustomShape 67"/>
            <p:cNvSpPr/>
            <p:nvPr/>
          </p:nvSpPr>
          <p:spPr>
            <a:xfrm rot="1800000">
              <a:off x="4973040" y="1591920"/>
              <a:ext cx="2134080" cy="13870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10800"/>
                  </a:moveTo>
                  <a:lnTo>
                    <a:pt x="4009" y="0"/>
                  </a:lnTo>
                  <a:lnTo>
                    <a:pt x="17591" y="0"/>
                  </a:lnTo>
                  <a:lnTo>
                    <a:pt x="21600" y="10800"/>
                  </a:lnTo>
                  <a:lnTo>
                    <a:pt x="17591" y="21600"/>
                  </a:lnTo>
                  <a:lnTo>
                    <a:pt x="4009" y="21600"/>
                  </a:lnTo>
                  <a:close/>
                </a:path>
              </a:pathLst>
            </a:custGeom>
            <a:solidFill>
              <a:srgbClr val="FFFFFF">
                <a:alpha val="7000"/>
              </a:srgbClr>
            </a:solidFill>
            <a:ln w="12600">
              <a:solidFill>
                <a:srgbClr val="FFFFFF">
                  <a:alpha val="8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1" name="CustomShape 68"/>
            <p:cNvSpPr/>
            <p:nvPr/>
          </p:nvSpPr>
          <p:spPr>
            <a:xfrm rot="1800000">
              <a:off x="3969720" y="325080"/>
              <a:ext cx="2134080" cy="13870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10800"/>
                  </a:moveTo>
                  <a:lnTo>
                    <a:pt x="4009" y="0"/>
                  </a:lnTo>
                  <a:lnTo>
                    <a:pt x="17591" y="0"/>
                  </a:lnTo>
                  <a:lnTo>
                    <a:pt x="21600" y="10800"/>
                  </a:lnTo>
                  <a:lnTo>
                    <a:pt x="17591" y="21600"/>
                  </a:lnTo>
                  <a:lnTo>
                    <a:pt x="4009" y="21600"/>
                  </a:lnTo>
                  <a:close/>
                </a:path>
              </a:pathLst>
            </a:custGeom>
            <a:solidFill>
              <a:srgbClr val="FFFFFF">
                <a:alpha val="4000"/>
              </a:srgbClr>
            </a:solidFill>
            <a:ln w="12600">
              <a:solidFill>
                <a:srgbClr val="FFFFFF">
                  <a:alpha val="8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2" name="CustomShape 69"/>
            <p:cNvSpPr/>
            <p:nvPr/>
          </p:nvSpPr>
          <p:spPr>
            <a:xfrm rot="1800000">
              <a:off x="5950800" y="5382720"/>
              <a:ext cx="2134080" cy="13870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10800"/>
                  </a:moveTo>
                  <a:lnTo>
                    <a:pt x="4009" y="0"/>
                  </a:lnTo>
                  <a:lnTo>
                    <a:pt x="17591" y="0"/>
                  </a:lnTo>
                  <a:lnTo>
                    <a:pt x="21600" y="10800"/>
                  </a:lnTo>
                  <a:lnTo>
                    <a:pt x="17591" y="21600"/>
                  </a:lnTo>
                  <a:lnTo>
                    <a:pt x="4009" y="21600"/>
                  </a:lnTo>
                  <a:close/>
                </a:path>
              </a:pathLst>
            </a:custGeom>
            <a:solidFill>
              <a:srgbClr val="FFFFFF">
                <a:alpha val="6000"/>
              </a:srgbClr>
            </a:solidFill>
            <a:ln w="12600">
              <a:solidFill>
                <a:srgbClr val="FFFFFF">
                  <a:alpha val="12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3" name="CustomShape 70"/>
            <p:cNvSpPr/>
            <p:nvPr/>
          </p:nvSpPr>
          <p:spPr>
            <a:xfrm rot="1800000">
              <a:off x="-509040" y="4200840"/>
              <a:ext cx="1680840" cy="13870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1635"/>
                  </a:moveTo>
                  <a:lnTo>
                    <a:pt x="965" y="0"/>
                  </a:lnTo>
                  <a:lnTo>
                    <a:pt x="14815" y="0"/>
                  </a:lnTo>
                  <a:lnTo>
                    <a:pt x="21600" y="10800"/>
                  </a:lnTo>
                  <a:lnTo>
                    <a:pt x="14815" y="21600"/>
                  </a:lnTo>
                  <a:lnTo>
                    <a:pt x="12749" y="21595"/>
                  </a:lnTo>
                  <a:lnTo>
                    <a:pt x="0" y="1635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12600">
              <a:solidFill>
                <a:srgbClr val="FFFFFF">
                  <a:alpha val="12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4" name="CustomShape 71"/>
            <p:cNvSpPr/>
            <p:nvPr/>
          </p:nvSpPr>
          <p:spPr>
            <a:xfrm rot="1800000">
              <a:off x="32760" y="5401800"/>
              <a:ext cx="2134080" cy="13870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10800"/>
                  </a:moveTo>
                  <a:lnTo>
                    <a:pt x="4009" y="0"/>
                  </a:lnTo>
                  <a:lnTo>
                    <a:pt x="17591" y="0"/>
                  </a:lnTo>
                  <a:lnTo>
                    <a:pt x="21600" y="10800"/>
                  </a:lnTo>
                  <a:lnTo>
                    <a:pt x="17591" y="21600"/>
                  </a:lnTo>
                  <a:lnTo>
                    <a:pt x="4009" y="21600"/>
                  </a:lnTo>
                  <a:close/>
                </a:path>
              </a:pathLst>
            </a:custGeom>
            <a:noFill/>
            <a:ln w="12600">
              <a:solidFill>
                <a:srgbClr val="FFFFFF">
                  <a:alpha val="12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5" name="CustomShape 72"/>
            <p:cNvSpPr/>
            <p:nvPr/>
          </p:nvSpPr>
          <p:spPr>
            <a:xfrm rot="1800000">
              <a:off x="70560" y="2849040"/>
              <a:ext cx="2134080" cy="13870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10800"/>
                  </a:moveTo>
                  <a:lnTo>
                    <a:pt x="4009" y="0"/>
                  </a:lnTo>
                  <a:lnTo>
                    <a:pt x="17591" y="0"/>
                  </a:lnTo>
                  <a:lnTo>
                    <a:pt x="21600" y="10800"/>
                  </a:lnTo>
                  <a:lnTo>
                    <a:pt x="17591" y="21600"/>
                  </a:lnTo>
                  <a:lnTo>
                    <a:pt x="4009" y="21600"/>
                  </a:lnTo>
                  <a:close/>
                </a:path>
              </a:pathLst>
            </a:custGeom>
            <a:solidFill>
              <a:srgbClr val="FFFFFF">
                <a:alpha val="7000"/>
              </a:srgbClr>
            </a:solidFill>
            <a:ln w="12600">
              <a:solidFill>
                <a:srgbClr val="FFFFFF">
                  <a:alpha val="8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6" name="CustomShape 73"/>
            <p:cNvSpPr/>
            <p:nvPr/>
          </p:nvSpPr>
          <p:spPr>
            <a:xfrm rot="1800000">
              <a:off x="1036080" y="4125600"/>
              <a:ext cx="2134080" cy="13870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10800"/>
                  </a:moveTo>
                  <a:lnTo>
                    <a:pt x="4009" y="0"/>
                  </a:lnTo>
                  <a:lnTo>
                    <a:pt x="17591" y="0"/>
                  </a:lnTo>
                  <a:lnTo>
                    <a:pt x="21600" y="10800"/>
                  </a:lnTo>
                  <a:lnTo>
                    <a:pt x="17591" y="21600"/>
                  </a:lnTo>
                  <a:lnTo>
                    <a:pt x="4009" y="21600"/>
                  </a:lnTo>
                  <a:close/>
                </a:path>
              </a:pathLst>
            </a:custGeom>
            <a:noFill/>
            <a:ln w="12600">
              <a:solidFill>
                <a:srgbClr val="FFFFFF">
                  <a:alpha val="12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7" name="CustomShape 74"/>
            <p:cNvSpPr/>
            <p:nvPr/>
          </p:nvSpPr>
          <p:spPr>
            <a:xfrm rot="1800000">
              <a:off x="2013840" y="5411520"/>
              <a:ext cx="2134080" cy="13870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10800"/>
                  </a:moveTo>
                  <a:lnTo>
                    <a:pt x="4009" y="0"/>
                  </a:lnTo>
                  <a:lnTo>
                    <a:pt x="17591" y="0"/>
                  </a:lnTo>
                  <a:lnTo>
                    <a:pt x="21600" y="10800"/>
                  </a:lnTo>
                  <a:lnTo>
                    <a:pt x="17591" y="21600"/>
                  </a:lnTo>
                  <a:lnTo>
                    <a:pt x="4009" y="21600"/>
                  </a:lnTo>
                  <a:close/>
                </a:path>
              </a:pathLst>
            </a:custGeom>
            <a:noFill/>
            <a:ln w="12600">
              <a:solidFill>
                <a:srgbClr val="FFFFFF">
                  <a:alpha val="12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8" name="CustomShape 75"/>
            <p:cNvSpPr/>
            <p:nvPr/>
          </p:nvSpPr>
          <p:spPr>
            <a:xfrm rot="1800000">
              <a:off x="2039040" y="2858760"/>
              <a:ext cx="2134080" cy="13870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10800"/>
                  </a:moveTo>
                  <a:lnTo>
                    <a:pt x="4009" y="0"/>
                  </a:lnTo>
                  <a:lnTo>
                    <a:pt x="17591" y="0"/>
                  </a:lnTo>
                  <a:lnTo>
                    <a:pt x="21600" y="10800"/>
                  </a:lnTo>
                  <a:lnTo>
                    <a:pt x="17591" y="21600"/>
                  </a:lnTo>
                  <a:lnTo>
                    <a:pt x="4009" y="21600"/>
                  </a:lnTo>
                  <a:close/>
                </a:path>
              </a:pathLst>
            </a:custGeom>
            <a:solidFill>
              <a:srgbClr val="FFFFFF">
                <a:alpha val="7000"/>
              </a:srgbClr>
            </a:solidFill>
            <a:ln w="12600">
              <a:solidFill>
                <a:srgbClr val="FFFFFF">
                  <a:alpha val="8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9" name="CustomShape 76"/>
            <p:cNvSpPr/>
            <p:nvPr/>
          </p:nvSpPr>
          <p:spPr>
            <a:xfrm rot="1800000">
              <a:off x="1061280" y="1563480"/>
              <a:ext cx="2134080" cy="13870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10800"/>
                  </a:moveTo>
                  <a:lnTo>
                    <a:pt x="4009" y="0"/>
                  </a:lnTo>
                  <a:lnTo>
                    <a:pt x="17591" y="0"/>
                  </a:lnTo>
                  <a:lnTo>
                    <a:pt x="21600" y="10800"/>
                  </a:lnTo>
                  <a:lnTo>
                    <a:pt x="17591" y="21600"/>
                  </a:lnTo>
                  <a:lnTo>
                    <a:pt x="4009" y="21600"/>
                  </a:lnTo>
                  <a:close/>
                </a:path>
              </a:pathLst>
            </a:custGeom>
            <a:noFill/>
            <a:ln w="12600">
              <a:solidFill>
                <a:srgbClr val="FFFFFF">
                  <a:alpha val="12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0" name="CustomShape 77"/>
            <p:cNvSpPr/>
            <p:nvPr/>
          </p:nvSpPr>
          <p:spPr>
            <a:xfrm rot="1800000">
              <a:off x="9074880" y="4144680"/>
              <a:ext cx="2134080" cy="13870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10800"/>
                  </a:moveTo>
                  <a:lnTo>
                    <a:pt x="4009" y="0"/>
                  </a:lnTo>
                  <a:lnTo>
                    <a:pt x="17591" y="0"/>
                  </a:lnTo>
                  <a:lnTo>
                    <a:pt x="21600" y="10800"/>
                  </a:lnTo>
                  <a:lnTo>
                    <a:pt x="17591" y="21600"/>
                  </a:lnTo>
                  <a:lnTo>
                    <a:pt x="4009" y="2160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12600">
              <a:solidFill>
                <a:srgbClr val="FFFFFF">
                  <a:alpha val="12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1" name="CustomShape 78"/>
            <p:cNvSpPr/>
            <p:nvPr/>
          </p:nvSpPr>
          <p:spPr>
            <a:xfrm rot="1800000">
              <a:off x="10065600" y="5420880"/>
              <a:ext cx="2134080" cy="13870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10800"/>
                  </a:moveTo>
                  <a:lnTo>
                    <a:pt x="4009" y="0"/>
                  </a:lnTo>
                  <a:lnTo>
                    <a:pt x="17591" y="0"/>
                  </a:lnTo>
                  <a:lnTo>
                    <a:pt x="21600" y="10800"/>
                  </a:lnTo>
                  <a:lnTo>
                    <a:pt x="17591" y="21600"/>
                  </a:lnTo>
                  <a:lnTo>
                    <a:pt x="4009" y="21600"/>
                  </a:lnTo>
                  <a:close/>
                </a:path>
              </a:pathLst>
            </a:custGeom>
            <a:noFill/>
            <a:ln w="12600">
              <a:solidFill>
                <a:srgbClr val="FFFFFF">
                  <a:alpha val="12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2" name="CustomShape 79"/>
            <p:cNvSpPr/>
            <p:nvPr/>
          </p:nvSpPr>
          <p:spPr>
            <a:xfrm rot="1800000">
              <a:off x="10065600" y="2868120"/>
              <a:ext cx="2134080" cy="13870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10800"/>
                  </a:moveTo>
                  <a:lnTo>
                    <a:pt x="4009" y="0"/>
                  </a:lnTo>
                  <a:lnTo>
                    <a:pt x="17591" y="0"/>
                  </a:lnTo>
                  <a:lnTo>
                    <a:pt x="21600" y="10800"/>
                  </a:lnTo>
                  <a:lnTo>
                    <a:pt x="17591" y="21600"/>
                  </a:lnTo>
                  <a:lnTo>
                    <a:pt x="4009" y="21600"/>
                  </a:lnTo>
                  <a:close/>
                </a:path>
              </a:pathLst>
            </a:custGeom>
            <a:solidFill>
              <a:srgbClr val="FFFFFF">
                <a:alpha val="7000"/>
              </a:srgbClr>
            </a:solidFill>
            <a:ln w="12600">
              <a:solidFill>
                <a:srgbClr val="FFFFFF">
                  <a:alpha val="8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3" name="CustomShape 80"/>
            <p:cNvSpPr/>
            <p:nvPr/>
          </p:nvSpPr>
          <p:spPr>
            <a:xfrm rot="1800000">
              <a:off x="11075040" y="4054680"/>
              <a:ext cx="1656720" cy="13870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10800"/>
                  </a:moveTo>
                  <a:lnTo>
                    <a:pt x="6884" y="0"/>
                  </a:lnTo>
                  <a:lnTo>
                    <a:pt x="8235" y="62"/>
                  </a:lnTo>
                  <a:lnTo>
                    <a:pt x="21600" y="20631"/>
                  </a:lnTo>
                  <a:lnTo>
                    <a:pt x="20935" y="21600"/>
                  </a:lnTo>
                  <a:lnTo>
                    <a:pt x="6884" y="21600"/>
                  </a:lnTo>
                  <a:lnTo>
                    <a:pt x="0" y="10800"/>
                  </a:lnTo>
                  <a:close/>
                </a:path>
              </a:pathLst>
            </a:custGeom>
            <a:solidFill>
              <a:srgbClr val="FFFFFF">
                <a:alpha val="4000"/>
              </a:srgbClr>
            </a:solidFill>
            <a:ln w="12600">
              <a:solidFill>
                <a:srgbClr val="FFFFFF">
                  <a:alpha val="12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4" name="CustomShape 81"/>
            <p:cNvSpPr/>
            <p:nvPr/>
          </p:nvSpPr>
          <p:spPr>
            <a:xfrm rot="1800000">
              <a:off x="11075040" y="1511280"/>
              <a:ext cx="1654920" cy="13878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10805"/>
                  </a:moveTo>
                  <a:lnTo>
                    <a:pt x="6892" y="9"/>
                  </a:lnTo>
                  <a:lnTo>
                    <a:pt x="8384" y="0"/>
                  </a:lnTo>
                  <a:lnTo>
                    <a:pt x="21600" y="20590"/>
                  </a:lnTo>
                  <a:lnTo>
                    <a:pt x="20961" y="21600"/>
                  </a:lnTo>
                  <a:lnTo>
                    <a:pt x="6892" y="21600"/>
                  </a:lnTo>
                  <a:lnTo>
                    <a:pt x="0" y="10805"/>
                  </a:lnTo>
                  <a:close/>
                </a:path>
              </a:pathLst>
            </a:custGeom>
            <a:noFill/>
            <a:ln w="12600">
              <a:solidFill>
                <a:srgbClr val="FFFFFF">
                  <a:alpha val="12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525" name="CustomShape 82" hidden="1"/>
          <p:cNvSpPr/>
          <p:nvPr/>
        </p:nvSpPr>
        <p:spPr>
          <a:xfrm>
            <a:off x="6081480" y="-21600"/>
            <a:ext cx="4904280" cy="6270840"/>
          </a:xfrm>
          <a:prstGeom prst="rect">
            <a:avLst/>
          </a:prstGeom>
          <a:solidFill>
            <a:srgbClr val="F2F2F2"/>
          </a:solidFill>
          <a:ln w="12600">
            <a:solidFill>
              <a:srgbClr val="D2A01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6" name="CustomShape 83" hidden="1"/>
          <p:cNvSpPr/>
          <p:nvPr/>
        </p:nvSpPr>
        <p:spPr>
          <a:xfrm>
            <a:off x="6201360" y="6088320"/>
            <a:ext cx="4672440" cy="80640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7" name="CustomShape 84" hidden="1"/>
          <p:cNvSpPr/>
          <p:nvPr/>
        </p:nvSpPr>
        <p:spPr>
          <a:xfrm>
            <a:off x="6201360" y="6088320"/>
            <a:ext cx="4672440" cy="80640"/>
          </a:xfrm>
          <a:prstGeom prst="rect">
            <a:avLst/>
          </a:prstGeom>
          <a:solidFill>
            <a:srgbClr val="85540A"/>
          </a:solidFill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8" name="CustomShape 85" hidden="1"/>
          <p:cNvSpPr/>
          <p:nvPr/>
        </p:nvSpPr>
        <p:spPr>
          <a:xfrm>
            <a:off x="6198840" y="-21600"/>
            <a:ext cx="4672440" cy="2311920"/>
          </a:xfrm>
          <a:prstGeom prst="rect">
            <a:avLst/>
          </a:prstGeom>
          <a:solidFill>
            <a:schemeClr val="accent2"/>
          </a:solidFill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529" name="Group 1"/>
          <p:cNvGrpSpPr/>
          <p:nvPr/>
        </p:nvGrpSpPr>
        <p:grpSpPr>
          <a:xfrm>
            <a:off x="-740160" y="-115200"/>
            <a:ext cx="13711320" cy="7364160"/>
            <a:chOff x="-740160" y="-115200"/>
            <a:chExt cx="13711320" cy="7364160"/>
          </a:xfrm>
        </p:grpSpPr>
        <p:grpSp>
          <p:nvGrpSpPr>
            <p:cNvPr id="530" name="Group 2"/>
            <p:cNvGrpSpPr/>
            <p:nvPr/>
          </p:nvGrpSpPr>
          <p:grpSpPr>
            <a:xfrm>
              <a:off x="3240" y="0"/>
              <a:ext cx="12192120" cy="6858000"/>
              <a:chOff x="3240" y="0"/>
              <a:chExt cx="12192120" cy="6858000"/>
            </a:xfrm>
          </p:grpSpPr>
          <p:grpSp>
            <p:nvGrpSpPr>
              <p:cNvPr id="531" name="Group 3"/>
              <p:cNvGrpSpPr/>
              <p:nvPr/>
            </p:nvGrpSpPr>
            <p:grpSpPr>
              <a:xfrm>
                <a:off x="3240" y="0"/>
                <a:ext cx="3351960" cy="6856920"/>
                <a:chOff x="3240" y="0"/>
                <a:chExt cx="3351960" cy="6856920"/>
              </a:xfrm>
            </p:grpSpPr>
            <p:sp>
              <p:nvSpPr>
                <p:cNvPr id="532" name="CustomShape 4"/>
                <p:cNvSpPr/>
                <p:nvPr/>
              </p:nvSpPr>
              <p:spPr>
                <a:xfrm>
                  <a:off x="1222560" y="0"/>
                  <a:ext cx="2132640" cy="6856920"/>
                </a:xfrm>
                <a:prstGeom prst="rect">
                  <a:avLst/>
                </a:prstGeom>
                <a:solidFill>
                  <a:srgbClr val="FFFFFF">
                    <a:alpha val="10000"/>
                  </a:srgbClr>
                </a:solidFill>
                <a:ln w="1270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533" name="CustomShape 5"/>
                <p:cNvSpPr/>
                <p:nvPr/>
              </p:nvSpPr>
              <p:spPr>
                <a:xfrm>
                  <a:off x="3240" y="0"/>
                  <a:ext cx="608400" cy="6856920"/>
                </a:xfrm>
                <a:prstGeom prst="rect">
                  <a:avLst/>
                </a:prstGeom>
                <a:solidFill>
                  <a:srgbClr val="FFFFFF">
                    <a:alpha val="10000"/>
                  </a:srgbClr>
                </a:solidFill>
                <a:ln w="1270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534" name="CustomShape 6"/>
                <p:cNvSpPr/>
                <p:nvPr/>
              </p:nvSpPr>
              <p:spPr>
                <a:xfrm>
                  <a:off x="308160" y="0"/>
                  <a:ext cx="1014840" cy="6856920"/>
                </a:xfrm>
                <a:prstGeom prst="rect">
                  <a:avLst/>
                </a:prstGeom>
                <a:solidFill>
                  <a:srgbClr val="FFFFFF">
                    <a:alpha val="10000"/>
                  </a:srgbClr>
                </a:solidFill>
                <a:ln w="1270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  <p:grpSp>
            <p:nvGrpSpPr>
              <p:cNvPr id="535" name="Group 7"/>
              <p:cNvGrpSpPr/>
              <p:nvPr/>
            </p:nvGrpSpPr>
            <p:grpSpPr>
              <a:xfrm>
                <a:off x="567000" y="0"/>
                <a:ext cx="3351960" cy="6856920"/>
                <a:chOff x="567000" y="0"/>
                <a:chExt cx="3351960" cy="6856920"/>
              </a:xfrm>
            </p:grpSpPr>
            <p:sp>
              <p:nvSpPr>
                <p:cNvPr id="536" name="CustomShape 8"/>
                <p:cNvSpPr/>
                <p:nvPr/>
              </p:nvSpPr>
              <p:spPr>
                <a:xfrm>
                  <a:off x="1786320" y="0"/>
                  <a:ext cx="2132640" cy="6856920"/>
                </a:xfrm>
                <a:prstGeom prst="rect">
                  <a:avLst/>
                </a:prstGeom>
                <a:solidFill>
                  <a:srgbClr val="FFFFFF">
                    <a:alpha val="10000"/>
                  </a:srgbClr>
                </a:solidFill>
                <a:ln w="1270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537" name="CustomShape 9"/>
                <p:cNvSpPr/>
                <p:nvPr/>
              </p:nvSpPr>
              <p:spPr>
                <a:xfrm>
                  <a:off x="567000" y="0"/>
                  <a:ext cx="608400" cy="6856920"/>
                </a:xfrm>
                <a:prstGeom prst="rect">
                  <a:avLst/>
                </a:prstGeom>
                <a:solidFill>
                  <a:srgbClr val="FFFFFF">
                    <a:alpha val="10000"/>
                  </a:srgbClr>
                </a:solidFill>
                <a:ln w="1270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538" name="CustomShape 10"/>
                <p:cNvSpPr/>
                <p:nvPr/>
              </p:nvSpPr>
              <p:spPr>
                <a:xfrm>
                  <a:off x="871920" y="0"/>
                  <a:ext cx="1014840" cy="6856920"/>
                </a:xfrm>
                <a:prstGeom prst="rect">
                  <a:avLst/>
                </a:prstGeom>
                <a:solidFill>
                  <a:srgbClr val="FFFFFF">
                    <a:alpha val="10000"/>
                  </a:srgbClr>
                </a:solidFill>
                <a:ln w="1270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  <p:grpSp>
            <p:nvGrpSpPr>
              <p:cNvPr id="539" name="Group 11"/>
              <p:cNvGrpSpPr/>
              <p:nvPr/>
            </p:nvGrpSpPr>
            <p:grpSpPr>
              <a:xfrm>
                <a:off x="8843400" y="1080"/>
                <a:ext cx="3351960" cy="6856920"/>
                <a:chOff x="8843400" y="1080"/>
                <a:chExt cx="3351960" cy="6856920"/>
              </a:xfrm>
            </p:grpSpPr>
            <p:sp>
              <p:nvSpPr>
                <p:cNvPr id="540" name="CustomShape 12"/>
                <p:cNvSpPr/>
                <p:nvPr/>
              </p:nvSpPr>
              <p:spPr>
                <a:xfrm rot="10800000">
                  <a:off x="8843400" y="1080"/>
                  <a:ext cx="2132640" cy="6856920"/>
                </a:xfrm>
                <a:prstGeom prst="rect">
                  <a:avLst/>
                </a:prstGeom>
                <a:solidFill>
                  <a:srgbClr val="FFFFFF">
                    <a:alpha val="10000"/>
                  </a:srgbClr>
                </a:solidFill>
                <a:ln w="1270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541" name="CustomShape 13"/>
                <p:cNvSpPr/>
                <p:nvPr/>
              </p:nvSpPr>
              <p:spPr>
                <a:xfrm rot="10800000">
                  <a:off x="11586960" y="1080"/>
                  <a:ext cx="608400" cy="6856920"/>
                </a:xfrm>
                <a:prstGeom prst="rect">
                  <a:avLst/>
                </a:prstGeom>
                <a:solidFill>
                  <a:srgbClr val="FFFFFF">
                    <a:alpha val="10000"/>
                  </a:srgbClr>
                </a:solidFill>
                <a:ln w="1270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542" name="CustomShape 14"/>
                <p:cNvSpPr/>
                <p:nvPr/>
              </p:nvSpPr>
              <p:spPr>
                <a:xfrm rot="10800000">
                  <a:off x="10875600" y="1080"/>
                  <a:ext cx="1014840" cy="6856920"/>
                </a:xfrm>
                <a:prstGeom prst="rect">
                  <a:avLst/>
                </a:prstGeom>
                <a:solidFill>
                  <a:srgbClr val="FFFFFF">
                    <a:alpha val="10000"/>
                  </a:srgbClr>
                </a:solidFill>
                <a:ln w="1270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  <p:sp>
            <p:nvSpPr>
              <p:cNvPr id="543" name="CustomShape 15"/>
              <p:cNvSpPr/>
              <p:nvPr/>
            </p:nvSpPr>
            <p:spPr>
              <a:xfrm>
                <a:off x="5083200" y="0"/>
                <a:ext cx="3758040" cy="6856920"/>
              </a:xfrm>
              <a:prstGeom prst="rect">
                <a:avLst/>
              </a:prstGeom>
              <a:solidFill>
                <a:srgbClr val="FFFFFF">
                  <a:alpha val="10000"/>
                </a:srgbClr>
              </a:solidFill>
              <a:ln w="1270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44" name="CustomShape 16"/>
              <p:cNvSpPr/>
              <p:nvPr/>
            </p:nvSpPr>
            <p:spPr>
              <a:xfrm>
                <a:off x="3864240" y="0"/>
                <a:ext cx="608400" cy="6856920"/>
              </a:xfrm>
              <a:prstGeom prst="rect">
                <a:avLst/>
              </a:prstGeom>
              <a:solidFill>
                <a:srgbClr val="FFFFFF">
                  <a:alpha val="10000"/>
                </a:srgbClr>
              </a:solidFill>
              <a:ln w="1270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45" name="CustomShape 17"/>
              <p:cNvSpPr/>
              <p:nvPr/>
            </p:nvSpPr>
            <p:spPr>
              <a:xfrm>
                <a:off x="4168800" y="0"/>
                <a:ext cx="1014840" cy="6856920"/>
              </a:xfrm>
              <a:prstGeom prst="rect">
                <a:avLst/>
              </a:prstGeom>
              <a:solidFill>
                <a:srgbClr val="FFFFFF">
                  <a:alpha val="10000"/>
                </a:srgbClr>
              </a:solidFill>
              <a:ln w="1270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546" name="CustomShape 18"/>
            <p:cNvSpPr/>
            <p:nvPr/>
          </p:nvSpPr>
          <p:spPr>
            <a:xfrm>
              <a:off x="-12600" y="5034960"/>
              <a:ext cx="12191040" cy="1165320"/>
            </a:xfrm>
            <a:custGeom>
              <a:avLst/>
              <a:gdLst/>
              <a:ahLst/>
              <a:cxnLst/>
              <a:rect l="l" t="t" r="r" b="b"/>
              <a:pathLst>
                <a:path w="21600" h="21431">
                  <a:moveTo>
                    <a:pt x="0" y="20509"/>
                  </a:moveTo>
                  <a:cubicBezTo>
                    <a:pt x="1166" y="21055"/>
                    <a:pt x="2333" y="21600"/>
                    <a:pt x="3955" y="21382"/>
                  </a:cubicBezTo>
                  <a:cubicBezTo>
                    <a:pt x="5578" y="21164"/>
                    <a:pt x="7569" y="20909"/>
                    <a:pt x="9734" y="19200"/>
                  </a:cubicBezTo>
                  <a:cubicBezTo>
                    <a:pt x="11899" y="17491"/>
                    <a:pt x="14966" y="14327"/>
                    <a:pt x="16943" y="11127"/>
                  </a:cubicBezTo>
                  <a:cubicBezTo>
                    <a:pt x="18921" y="7927"/>
                    <a:pt x="20945" y="2836"/>
                    <a:pt x="21600" y="0"/>
                  </a:cubicBezTo>
                </a:path>
              </a:pathLst>
            </a:custGeom>
            <a:noFill/>
            <a:ln w="6480">
              <a:solidFill>
                <a:srgbClr val="FFFFFF">
                  <a:alpha val="20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7" name="CustomShape 19"/>
            <p:cNvSpPr/>
            <p:nvPr/>
          </p:nvSpPr>
          <p:spPr>
            <a:xfrm>
              <a:off x="-12600" y="3486960"/>
              <a:ext cx="12191040" cy="870120"/>
            </a:xfrm>
            <a:custGeom>
              <a:avLst/>
              <a:gdLst/>
              <a:ahLst/>
              <a:cxnLst/>
              <a:rect l="l" t="t" r="r" b="b"/>
              <a:pathLst>
                <a:path w="21600" h="21132">
                  <a:moveTo>
                    <a:pt x="0" y="21132"/>
                  </a:moveTo>
                  <a:cubicBezTo>
                    <a:pt x="622" y="17748"/>
                    <a:pt x="1244" y="14364"/>
                    <a:pt x="2469" y="11052"/>
                  </a:cubicBezTo>
                  <a:cubicBezTo>
                    <a:pt x="3694" y="7740"/>
                    <a:pt x="5433" y="2892"/>
                    <a:pt x="7350" y="1260"/>
                  </a:cubicBezTo>
                  <a:cubicBezTo>
                    <a:pt x="9266" y="-372"/>
                    <a:pt x="11595" y="-468"/>
                    <a:pt x="13970" y="1260"/>
                  </a:cubicBezTo>
                  <a:cubicBezTo>
                    <a:pt x="16345" y="2988"/>
                    <a:pt x="20305" y="9900"/>
                    <a:pt x="21600" y="11628"/>
                  </a:cubicBezTo>
                </a:path>
              </a:pathLst>
            </a:custGeom>
            <a:noFill/>
            <a:ln w="6480">
              <a:solidFill>
                <a:srgbClr val="FFFFFF">
                  <a:alpha val="20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8" name="CustomShape 20"/>
            <p:cNvSpPr/>
            <p:nvPr/>
          </p:nvSpPr>
          <p:spPr>
            <a:xfrm>
              <a:off x="-28440" y="5640840"/>
              <a:ext cx="4005000" cy="12103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cubicBezTo>
                    <a:pt x="7933" y="8947"/>
                    <a:pt x="15866" y="17894"/>
                    <a:pt x="21600" y="21600"/>
                  </a:cubicBezTo>
                </a:path>
              </a:pathLst>
            </a:custGeom>
            <a:noFill/>
            <a:ln w="6480">
              <a:solidFill>
                <a:srgbClr val="FFFFFF">
                  <a:alpha val="20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9" name="CustomShape 21"/>
            <p:cNvSpPr/>
            <p:nvPr/>
          </p:nvSpPr>
          <p:spPr>
            <a:xfrm>
              <a:off x="-12600" y="5284440"/>
              <a:ext cx="12191040" cy="1466280"/>
            </a:xfrm>
            <a:custGeom>
              <a:avLst/>
              <a:gdLst/>
              <a:ahLst/>
              <a:cxnLst/>
              <a:rect l="l" t="t" r="r" b="b"/>
              <a:pathLst>
                <a:path w="21600" h="21438">
                  <a:moveTo>
                    <a:pt x="0" y="0"/>
                  </a:moveTo>
                  <a:cubicBezTo>
                    <a:pt x="676" y="1460"/>
                    <a:pt x="1351" y="2920"/>
                    <a:pt x="2609" y="5031"/>
                  </a:cubicBezTo>
                  <a:cubicBezTo>
                    <a:pt x="3866" y="7142"/>
                    <a:pt x="5746" y="10381"/>
                    <a:pt x="7546" y="12665"/>
                  </a:cubicBezTo>
                  <a:cubicBezTo>
                    <a:pt x="9346" y="14949"/>
                    <a:pt x="11623" y="17320"/>
                    <a:pt x="13409" y="18737"/>
                  </a:cubicBezTo>
                  <a:cubicBezTo>
                    <a:pt x="15195" y="20154"/>
                    <a:pt x="17121" y="20733"/>
                    <a:pt x="18262" y="21166"/>
                  </a:cubicBezTo>
                  <a:cubicBezTo>
                    <a:pt x="19403" y="21600"/>
                    <a:pt x="19697" y="21398"/>
                    <a:pt x="20254" y="21340"/>
                  </a:cubicBezTo>
                  <a:cubicBezTo>
                    <a:pt x="20810" y="21282"/>
                    <a:pt x="21205" y="21051"/>
                    <a:pt x="21600" y="20819"/>
                  </a:cubicBezTo>
                </a:path>
              </a:pathLst>
            </a:custGeom>
            <a:noFill/>
            <a:ln w="6480">
              <a:solidFill>
                <a:srgbClr val="FFFFFF">
                  <a:alpha val="20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0" name="CustomShape 22"/>
            <p:cNvSpPr/>
            <p:nvPr/>
          </p:nvSpPr>
          <p:spPr>
            <a:xfrm>
              <a:off x="2853360" y="5137560"/>
              <a:ext cx="9309240" cy="1713240"/>
            </a:xfrm>
            <a:custGeom>
              <a:avLst/>
              <a:gdLst/>
              <a:ahLst/>
              <a:cxnLst/>
              <a:rect l="l" t="t" r="r" b="b"/>
              <a:pathLst>
                <a:path w="21600" h="21531">
                  <a:moveTo>
                    <a:pt x="0" y="21531"/>
                  </a:moveTo>
                  <a:cubicBezTo>
                    <a:pt x="502" y="19232"/>
                    <a:pt x="1004" y="16933"/>
                    <a:pt x="1690" y="14820"/>
                  </a:cubicBezTo>
                  <a:cubicBezTo>
                    <a:pt x="2376" y="12707"/>
                    <a:pt x="3324" y="10420"/>
                    <a:pt x="4114" y="8854"/>
                  </a:cubicBezTo>
                  <a:cubicBezTo>
                    <a:pt x="4904" y="7288"/>
                    <a:pt x="5388" y="6592"/>
                    <a:pt x="6429" y="5424"/>
                  </a:cubicBezTo>
                  <a:cubicBezTo>
                    <a:pt x="7469" y="4256"/>
                    <a:pt x="9367" y="2615"/>
                    <a:pt x="10359" y="1845"/>
                  </a:cubicBezTo>
                  <a:cubicBezTo>
                    <a:pt x="11351" y="1074"/>
                    <a:pt x="11504" y="1099"/>
                    <a:pt x="12380" y="801"/>
                  </a:cubicBezTo>
                  <a:cubicBezTo>
                    <a:pt x="13255" y="503"/>
                    <a:pt x="14639" y="180"/>
                    <a:pt x="15612" y="55"/>
                  </a:cubicBezTo>
                  <a:cubicBezTo>
                    <a:pt x="16586" y="-69"/>
                    <a:pt x="18220" y="55"/>
                    <a:pt x="18220" y="55"/>
                  </a:cubicBezTo>
                  <a:lnTo>
                    <a:pt x="20094" y="55"/>
                  </a:lnTo>
                  <a:cubicBezTo>
                    <a:pt x="20614" y="105"/>
                    <a:pt x="21092" y="279"/>
                    <a:pt x="21343" y="354"/>
                  </a:cubicBezTo>
                  <a:cubicBezTo>
                    <a:pt x="21594" y="428"/>
                    <a:pt x="21508" y="403"/>
                    <a:pt x="21600" y="503"/>
                  </a:cubicBezTo>
                </a:path>
              </a:pathLst>
            </a:custGeom>
            <a:noFill/>
            <a:ln w="6480">
              <a:solidFill>
                <a:srgbClr val="FFFFFF">
                  <a:alpha val="20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1" name="CustomShape 23"/>
            <p:cNvSpPr/>
            <p:nvPr/>
          </p:nvSpPr>
          <p:spPr>
            <a:xfrm rot="1800000">
              <a:off x="3998160" y="2858760"/>
              <a:ext cx="2134080" cy="13870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10800"/>
                  </a:moveTo>
                  <a:lnTo>
                    <a:pt x="4009" y="0"/>
                  </a:lnTo>
                  <a:lnTo>
                    <a:pt x="17591" y="0"/>
                  </a:lnTo>
                  <a:lnTo>
                    <a:pt x="21600" y="10800"/>
                  </a:lnTo>
                  <a:lnTo>
                    <a:pt x="17591" y="21600"/>
                  </a:lnTo>
                  <a:lnTo>
                    <a:pt x="4009" y="2160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12600">
              <a:solidFill>
                <a:srgbClr val="FFFFFF">
                  <a:alpha val="12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2" name="CustomShape 24"/>
            <p:cNvSpPr/>
            <p:nvPr/>
          </p:nvSpPr>
          <p:spPr>
            <a:xfrm rot="1800000">
              <a:off x="4963320" y="4125600"/>
              <a:ext cx="2134080" cy="13870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10800"/>
                  </a:moveTo>
                  <a:lnTo>
                    <a:pt x="4009" y="0"/>
                  </a:lnTo>
                  <a:lnTo>
                    <a:pt x="17591" y="0"/>
                  </a:lnTo>
                  <a:lnTo>
                    <a:pt x="21600" y="10800"/>
                  </a:lnTo>
                  <a:lnTo>
                    <a:pt x="17591" y="21600"/>
                  </a:lnTo>
                  <a:lnTo>
                    <a:pt x="4009" y="21600"/>
                  </a:lnTo>
                  <a:close/>
                </a:path>
              </a:pathLst>
            </a:custGeom>
            <a:noFill/>
            <a:ln w="12600">
              <a:solidFill>
                <a:srgbClr val="FFFFFF">
                  <a:alpha val="12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3" name="CustomShape 25"/>
            <p:cNvSpPr/>
            <p:nvPr/>
          </p:nvSpPr>
          <p:spPr>
            <a:xfrm rot="1800000">
              <a:off x="4976280" y="1591920"/>
              <a:ext cx="2134080" cy="13870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10800"/>
                  </a:moveTo>
                  <a:lnTo>
                    <a:pt x="4009" y="0"/>
                  </a:lnTo>
                  <a:lnTo>
                    <a:pt x="17591" y="0"/>
                  </a:lnTo>
                  <a:lnTo>
                    <a:pt x="21600" y="10800"/>
                  </a:lnTo>
                  <a:lnTo>
                    <a:pt x="17591" y="21600"/>
                  </a:lnTo>
                  <a:lnTo>
                    <a:pt x="4009" y="21600"/>
                  </a:lnTo>
                  <a:close/>
                </a:path>
              </a:pathLst>
            </a:custGeom>
            <a:solidFill>
              <a:srgbClr val="FFFFFF">
                <a:alpha val="7000"/>
              </a:srgbClr>
            </a:solidFill>
            <a:ln w="12600">
              <a:solidFill>
                <a:srgbClr val="FFFFFF">
                  <a:alpha val="8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4" name="CustomShape 26"/>
            <p:cNvSpPr/>
            <p:nvPr/>
          </p:nvSpPr>
          <p:spPr>
            <a:xfrm rot="1800000">
              <a:off x="3972960" y="325080"/>
              <a:ext cx="2134080" cy="13870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10800"/>
                  </a:moveTo>
                  <a:lnTo>
                    <a:pt x="4009" y="0"/>
                  </a:lnTo>
                  <a:lnTo>
                    <a:pt x="17591" y="0"/>
                  </a:lnTo>
                  <a:lnTo>
                    <a:pt x="21600" y="10800"/>
                  </a:lnTo>
                  <a:lnTo>
                    <a:pt x="17591" y="21600"/>
                  </a:lnTo>
                  <a:lnTo>
                    <a:pt x="4009" y="21600"/>
                  </a:lnTo>
                  <a:close/>
                </a:path>
              </a:pathLst>
            </a:custGeom>
            <a:solidFill>
              <a:srgbClr val="FFFFFF">
                <a:alpha val="4000"/>
              </a:srgbClr>
            </a:solidFill>
            <a:ln w="12600">
              <a:solidFill>
                <a:srgbClr val="FFFFFF">
                  <a:alpha val="8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5" name="CustomShape 27"/>
            <p:cNvSpPr/>
            <p:nvPr/>
          </p:nvSpPr>
          <p:spPr>
            <a:xfrm rot="1800000">
              <a:off x="5954040" y="5382720"/>
              <a:ext cx="2134080" cy="13870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10800"/>
                  </a:moveTo>
                  <a:lnTo>
                    <a:pt x="4009" y="0"/>
                  </a:lnTo>
                  <a:lnTo>
                    <a:pt x="17591" y="0"/>
                  </a:lnTo>
                  <a:lnTo>
                    <a:pt x="21600" y="10800"/>
                  </a:lnTo>
                  <a:lnTo>
                    <a:pt x="17591" y="21600"/>
                  </a:lnTo>
                  <a:lnTo>
                    <a:pt x="4009" y="21600"/>
                  </a:lnTo>
                  <a:close/>
                </a:path>
              </a:pathLst>
            </a:custGeom>
            <a:solidFill>
              <a:srgbClr val="FFFFFF">
                <a:alpha val="6000"/>
              </a:srgbClr>
            </a:solidFill>
            <a:ln w="12600">
              <a:solidFill>
                <a:srgbClr val="FFFFFF">
                  <a:alpha val="12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6" name="CustomShape 28"/>
            <p:cNvSpPr/>
            <p:nvPr/>
          </p:nvSpPr>
          <p:spPr>
            <a:xfrm rot="1800000">
              <a:off x="-505800" y="4200840"/>
              <a:ext cx="1680840" cy="13870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1635"/>
                  </a:moveTo>
                  <a:lnTo>
                    <a:pt x="965" y="0"/>
                  </a:lnTo>
                  <a:lnTo>
                    <a:pt x="14815" y="0"/>
                  </a:lnTo>
                  <a:lnTo>
                    <a:pt x="21600" y="10800"/>
                  </a:lnTo>
                  <a:lnTo>
                    <a:pt x="14815" y="21600"/>
                  </a:lnTo>
                  <a:lnTo>
                    <a:pt x="12749" y="21595"/>
                  </a:lnTo>
                  <a:lnTo>
                    <a:pt x="0" y="1635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12600">
              <a:solidFill>
                <a:srgbClr val="FFFFFF">
                  <a:alpha val="12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7" name="CustomShape 29"/>
            <p:cNvSpPr/>
            <p:nvPr/>
          </p:nvSpPr>
          <p:spPr>
            <a:xfrm rot="1800000">
              <a:off x="36000" y="5401800"/>
              <a:ext cx="2134080" cy="13870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10800"/>
                  </a:moveTo>
                  <a:lnTo>
                    <a:pt x="4009" y="0"/>
                  </a:lnTo>
                  <a:lnTo>
                    <a:pt x="17591" y="0"/>
                  </a:lnTo>
                  <a:lnTo>
                    <a:pt x="21600" y="10800"/>
                  </a:lnTo>
                  <a:lnTo>
                    <a:pt x="17591" y="21600"/>
                  </a:lnTo>
                  <a:lnTo>
                    <a:pt x="4009" y="21600"/>
                  </a:lnTo>
                  <a:close/>
                </a:path>
              </a:pathLst>
            </a:custGeom>
            <a:noFill/>
            <a:ln w="12600">
              <a:solidFill>
                <a:srgbClr val="FFFFFF">
                  <a:alpha val="12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8" name="CustomShape 30"/>
            <p:cNvSpPr/>
            <p:nvPr/>
          </p:nvSpPr>
          <p:spPr>
            <a:xfrm rot="1800000">
              <a:off x="74160" y="2849040"/>
              <a:ext cx="2134080" cy="13870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10800"/>
                  </a:moveTo>
                  <a:lnTo>
                    <a:pt x="4009" y="0"/>
                  </a:lnTo>
                  <a:lnTo>
                    <a:pt x="17591" y="0"/>
                  </a:lnTo>
                  <a:lnTo>
                    <a:pt x="21600" y="10800"/>
                  </a:lnTo>
                  <a:lnTo>
                    <a:pt x="17591" y="21600"/>
                  </a:lnTo>
                  <a:lnTo>
                    <a:pt x="4009" y="21600"/>
                  </a:lnTo>
                  <a:close/>
                </a:path>
              </a:pathLst>
            </a:custGeom>
            <a:solidFill>
              <a:srgbClr val="FFFFFF">
                <a:alpha val="7000"/>
              </a:srgbClr>
            </a:solidFill>
            <a:ln w="12600">
              <a:solidFill>
                <a:srgbClr val="FFFFFF">
                  <a:alpha val="8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9" name="CustomShape 31"/>
            <p:cNvSpPr/>
            <p:nvPr/>
          </p:nvSpPr>
          <p:spPr>
            <a:xfrm rot="1800000">
              <a:off x="1039320" y="4125600"/>
              <a:ext cx="2134080" cy="13870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10800"/>
                  </a:moveTo>
                  <a:lnTo>
                    <a:pt x="4009" y="0"/>
                  </a:lnTo>
                  <a:lnTo>
                    <a:pt x="17591" y="0"/>
                  </a:lnTo>
                  <a:lnTo>
                    <a:pt x="21600" y="10800"/>
                  </a:lnTo>
                  <a:lnTo>
                    <a:pt x="17591" y="21600"/>
                  </a:lnTo>
                  <a:lnTo>
                    <a:pt x="4009" y="21600"/>
                  </a:lnTo>
                  <a:close/>
                </a:path>
              </a:pathLst>
            </a:custGeom>
            <a:noFill/>
            <a:ln w="12600">
              <a:solidFill>
                <a:srgbClr val="FFFFFF">
                  <a:alpha val="12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0" name="CustomShape 32"/>
            <p:cNvSpPr/>
            <p:nvPr/>
          </p:nvSpPr>
          <p:spPr>
            <a:xfrm rot="1800000">
              <a:off x="2017080" y="5411520"/>
              <a:ext cx="2134080" cy="13870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10800"/>
                  </a:moveTo>
                  <a:lnTo>
                    <a:pt x="4009" y="0"/>
                  </a:lnTo>
                  <a:lnTo>
                    <a:pt x="17591" y="0"/>
                  </a:lnTo>
                  <a:lnTo>
                    <a:pt x="21600" y="10800"/>
                  </a:lnTo>
                  <a:lnTo>
                    <a:pt x="17591" y="21600"/>
                  </a:lnTo>
                  <a:lnTo>
                    <a:pt x="4009" y="21600"/>
                  </a:lnTo>
                  <a:close/>
                </a:path>
              </a:pathLst>
            </a:custGeom>
            <a:noFill/>
            <a:ln w="12600">
              <a:solidFill>
                <a:srgbClr val="FFFFFF">
                  <a:alpha val="12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1" name="CustomShape 33"/>
            <p:cNvSpPr/>
            <p:nvPr/>
          </p:nvSpPr>
          <p:spPr>
            <a:xfrm rot="1800000">
              <a:off x="2042640" y="2858760"/>
              <a:ext cx="2134080" cy="13870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10800"/>
                  </a:moveTo>
                  <a:lnTo>
                    <a:pt x="4009" y="0"/>
                  </a:lnTo>
                  <a:lnTo>
                    <a:pt x="17591" y="0"/>
                  </a:lnTo>
                  <a:lnTo>
                    <a:pt x="21600" y="10800"/>
                  </a:lnTo>
                  <a:lnTo>
                    <a:pt x="17591" y="21600"/>
                  </a:lnTo>
                  <a:lnTo>
                    <a:pt x="4009" y="21600"/>
                  </a:lnTo>
                  <a:close/>
                </a:path>
              </a:pathLst>
            </a:custGeom>
            <a:solidFill>
              <a:srgbClr val="FFFFFF">
                <a:alpha val="7000"/>
              </a:srgbClr>
            </a:solidFill>
            <a:ln w="12600">
              <a:solidFill>
                <a:srgbClr val="FFFFFF">
                  <a:alpha val="8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2" name="CustomShape 34"/>
            <p:cNvSpPr/>
            <p:nvPr/>
          </p:nvSpPr>
          <p:spPr>
            <a:xfrm rot="1800000">
              <a:off x="1064520" y="1563480"/>
              <a:ext cx="2134080" cy="13870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10800"/>
                  </a:moveTo>
                  <a:lnTo>
                    <a:pt x="4009" y="0"/>
                  </a:lnTo>
                  <a:lnTo>
                    <a:pt x="17591" y="0"/>
                  </a:lnTo>
                  <a:lnTo>
                    <a:pt x="21600" y="10800"/>
                  </a:lnTo>
                  <a:lnTo>
                    <a:pt x="17591" y="21600"/>
                  </a:lnTo>
                  <a:lnTo>
                    <a:pt x="4009" y="21600"/>
                  </a:lnTo>
                  <a:close/>
                </a:path>
              </a:pathLst>
            </a:custGeom>
            <a:noFill/>
            <a:ln w="12600">
              <a:solidFill>
                <a:srgbClr val="FFFFFF">
                  <a:alpha val="12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3" name="CustomShape 35"/>
            <p:cNvSpPr/>
            <p:nvPr/>
          </p:nvSpPr>
          <p:spPr>
            <a:xfrm rot="1800000">
              <a:off x="9078120" y="4144680"/>
              <a:ext cx="2134080" cy="13870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10800"/>
                  </a:moveTo>
                  <a:lnTo>
                    <a:pt x="4009" y="0"/>
                  </a:lnTo>
                  <a:lnTo>
                    <a:pt x="17591" y="0"/>
                  </a:lnTo>
                  <a:lnTo>
                    <a:pt x="21600" y="10800"/>
                  </a:lnTo>
                  <a:lnTo>
                    <a:pt x="17591" y="21600"/>
                  </a:lnTo>
                  <a:lnTo>
                    <a:pt x="4009" y="2160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12600">
              <a:solidFill>
                <a:srgbClr val="FFFFFF">
                  <a:alpha val="12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4" name="CustomShape 36"/>
            <p:cNvSpPr/>
            <p:nvPr/>
          </p:nvSpPr>
          <p:spPr>
            <a:xfrm rot="1800000">
              <a:off x="10068840" y="5420880"/>
              <a:ext cx="2134080" cy="13870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10800"/>
                  </a:moveTo>
                  <a:lnTo>
                    <a:pt x="4009" y="0"/>
                  </a:lnTo>
                  <a:lnTo>
                    <a:pt x="17591" y="0"/>
                  </a:lnTo>
                  <a:lnTo>
                    <a:pt x="21600" y="10800"/>
                  </a:lnTo>
                  <a:lnTo>
                    <a:pt x="17591" y="21600"/>
                  </a:lnTo>
                  <a:lnTo>
                    <a:pt x="4009" y="21600"/>
                  </a:lnTo>
                  <a:close/>
                </a:path>
              </a:pathLst>
            </a:custGeom>
            <a:noFill/>
            <a:ln w="12600">
              <a:solidFill>
                <a:srgbClr val="FFFFFF">
                  <a:alpha val="12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5" name="CustomShape 37"/>
            <p:cNvSpPr/>
            <p:nvPr/>
          </p:nvSpPr>
          <p:spPr>
            <a:xfrm rot="1800000">
              <a:off x="10068840" y="2868120"/>
              <a:ext cx="2134080" cy="13870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10800"/>
                  </a:moveTo>
                  <a:lnTo>
                    <a:pt x="4009" y="0"/>
                  </a:lnTo>
                  <a:lnTo>
                    <a:pt x="17591" y="0"/>
                  </a:lnTo>
                  <a:lnTo>
                    <a:pt x="21600" y="10800"/>
                  </a:lnTo>
                  <a:lnTo>
                    <a:pt x="17591" y="21600"/>
                  </a:lnTo>
                  <a:lnTo>
                    <a:pt x="4009" y="21600"/>
                  </a:lnTo>
                  <a:close/>
                </a:path>
              </a:pathLst>
            </a:custGeom>
            <a:solidFill>
              <a:srgbClr val="FFFFFF">
                <a:alpha val="7000"/>
              </a:srgbClr>
            </a:solidFill>
            <a:ln w="12600">
              <a:solidFill>
                <a:srgbClr val="FFFFFF">
                  <a:alpha val="8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6" name="CustomShape 38"/>
            <p:cNvSpPr/>
            <p:nvPr/>
          </p:nvSpPr>
          <p:spPr>
            <a:xfrm rot="1800000">
              <a:off x="11078640" y="4054680"/>
              <a:ext cx="1656720" cy="13870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10800"/>
                  </a:moveTo>
                  <a:lnTo>
                    <a:pt x="6884" y="0"/>
                  </a:lnTo>
                  <a:lnTo>
                    <a:pt x="8235" y="62"/>
                  </a:lnTo>
                  <a:lnTo>
                    <a:pt x="21600" y="20631"/>
                  </a:lnTo>
                  <a:lnTo>
                    <a:pt x="20935" y="21600"/>
                  </a:lnTo>
                  <a:lnTo>
                    <a:pt x="6884" y="21600"/>
                  </a:lnTo>
                  <a:lnTo>
                    <a:pt x="0" y="10800"/>
                  </a:lnTo>
                  <a:close/>
                </a:path>
              </a:pathLst>
            </a:custGeom>
            <a:solidFill>
              <a:srgbClr val="FFFFFF">
                <a:alpha val="4000"/>
              </a:srgbClr>
            </a:solidFill>
            <a:ln w="12600">
              <a:solidFill>
                <a:srgbClr val="FFFFFF">
                  <a:alpha val="12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7" name="CustomShape 39"/>
            <p:cNvSpPr/>
            <p:nvPr/>
          </p:nvSpPr>
          <p:spPr>
            <a:xfrm rot="1800000">
              <a:off x="11078280" y="1511280"/>
              <a:ext cx="1654920" cy="13878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10805"/>
                  </a:moveTo>
                  <a:lnTo>
                    <a:pt x="6892" y="9"/>
                  </a:lnTo>
                  <a:lnTo>
                    <a:pt x="8384" y="0"/>
                  </a:lnTo>
                  <a:lnTo>
                    <a:pt x="21600" y="20590"/>
                  </a:lnTo>
                  <a:lnTo>
                    <a:pt x="20961" y="21600"/>
                  </a:lnTo>
                  <a:lnTo>
                    <a:pt x="6892" y="21600"/>
                  </a:lnTo>
                  <a:lnTo>
                    <a:pt x="0" y="10805"/>
                  </a:lnTo>
                  <a:close/>
                </a:path>
              </a:pathLst>
            </a:custGeom>
            <a:noFill/>
            <a:ln w="12600">
              <a:solidFill>
                <a:srgbClr val="FFFFFF">
                  <a:alpha val="12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568" name="CustomShape 40"/>
          <p:cNvSpPr/>
          <p:nvPr/>
        </p:nvSpPr>
        <p:spPr>
          <a:xfrm>
            <a:off x="609480" y="333360"/>
            <a:ext cx="10971720" cy="6184440"/>
          </a:xfrm>
          <a:prstGeom prst="rect">
            <a:avLst/>
          </a:prstGeom>
          <a:solidFill>
            <a:srgbClr val="FFFFFF"/>
          </a:solidFill>
          <a:ln w="648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9" name="CustomShape 41"/>
          <p:cNvSpPr/>
          <p:nvPr/>
        </p:nvSpPr>
        <p:spPr>
          <a:xfrm>
            <a:off x="6081480" y="-21600"/>
            <a:ext cx="4904280" cy="698040"/>
          </a:xfrm>
          <a:prstGeom prst="rect">
            <a:avLst/>
          </a:prstGeom>
          <a:solidFill>
            <a:srgbClr val="F5F5F5"/>
          </a:solidFill>
          <a:ln w="12600">
            <a:solidFill>
              <a:srgbClr val="D2A01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0" name="CustomShape 42"/>
          <p:cNvSpPr/>
          <p:nvPr/>
        </p:nvSpPr>
        <p:spPr>
          <a:xfrm>
            <a:off x="6198840" y="-21600"/>
            <a:ext cx="4672440" cy="622800"/>
          </a:xfrm>
          <a:prstGeom prst="rect">
            <a:avLst/>
          </a:prstGeom>
          <a:solidFill>
            <a:schemeClr val="accent2"/>
          </a:solidFill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1" name="PlaceHolder 1"/>
          <p:cNvSpPr>
            <a:spLocks noGrp="1"/>
          </p:cNvSpPr>
          <p:nvPr>
            <p:ph type="title"/>
          </p:nvPr>
        </p:nvSpPr>
        <p:spPr>
          <a:xfrm>
            <a:off x="1391400" y="1027800"/>
            <a:ext cx="9365400" cy="114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572" name="PlaceHolder 2"/>
          <p:cNvSpPr>
            <a:spLocks noGrp="1"/>
          </p:cNvSpPr>
          <p:nvPr>
            <p:ph type="sldNum" idx="4"/>
          </p:nvPr>
        </p:nvSpPr>
        <p:spPr>
          <a:xfrm>
            <a:off x="8737560" y="6171480"/>
            <a:ext cx="2844000" cy="368640"/>
          </a:xfrm>
          <a:prstGeom prst="rect">
            <a:avLst/>
          </a:prstGeom>
          <a:noFill/>
          <a:ln w="12600">
            <a:noFill/>
          </a:ln>
        </p:spPr>
        <p:txBody>
          <a:bodyPr lIns="45000" tIns="45000" rIns="45000" bIns="45000" anchor="ctr">
            <a:noAutofit/>
          </a:bodyPr>
          <a:lstStyle>
            <a:lvl1pPr>
              <a:lnSpc>
                <a:spcPct val="100000"/>
              </a:lnSpc>
              <a:buNone/>
              <a:defRPr lang="en-IN" sz="2400" b="0" strike="noStrike" spc="-1">
                <a:latin typeface="Times New Roman"/>
              </a:defRPr>
            </a:lvl1pPr>
          </a:lstStyle>
          <a:p>
            <a:pPr>
              <a:lnSpc>
                <a:spcPct val="100000"/>
              </a:lnSpc>
              <a:buNone/>
            </a:pPr>
            <a:fld id="{A4E61218-60CF-4ACE-8E19-AC3357DB8406}" type="slidenum">
              <a:rPr lang="en-IN" sz="2400" b="0" strike="noStrike" spc="-1">
                <a:latin typeface="Times New Roman"/>
              </a:rPr>
              <a:t>‹#›</a:t>
            </a:fld>
            <a:endParaRPr lang="en-IN" sz="2400" b="0" strike="noStrike" spc="-1">
              <a:latin typeface="Times New Roman"/>
            </a:endParaRPr>
          </a:p>
        </p:txBody>
      </p:sp>
      <p:sp>
        <p:nvSpPr>
          <p:cNvPr id="57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TextShape 1"/>
          <p:cNvSpPr/>
          <p:nvPr/>
        </p:nvSpPr>
        <p:spPr>
          <a:xfrm>
            <a:off x="6307200" y="2339640"/>
            <a:ext cx="4415400" cy="228420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000" tIns="45000" rIns="45000" bIns="45000" anchor="b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IN" sz="3600" b="0" strike="noStrike" spc="-1">
                <a:solidFill>
                  <a:srgbClr val="85540A"/>
                </a:solidFill>
                <a:latin typeface="Century Gothic"/>
                <a:ea typeface="Century Gothic"/>
              </a:rPr>
              <a:t>Mobile application development using Android Studio</a:t>
            </a:r>
            <a:endParaRPr lang="en-IN" sz="3600" b="0" strike="noStrike" spc="-1">
              <a:latin typeface="Arial"/>
            </a:endParaRPr>
          </a:p>
        </p:txBody>
      </p:sp>
      <p:sp>
        <p:nvSpPr>
          <p:cNvPr id="611" name="TextShape 2"/>
          <p:cNvSpPr/>
          <p:nvPr/>
        </p:nvSpPr>
        <p:spPr>
          <a:xfrm>
            <a:off x="6311880" y="4680000"/>
            <a:ext cx="4410720" cy="101412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000" tIns="45000" rIns="45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IN" sz="1800" b="0" strike="noStrike" spc="-1">
                <a:solidFill>
                  <a:srgbClr val="424242"/>
                </a:solidFill>
                <a:latin typeface="Century Gothic"/>
                <a:ea typeface="Century Gothic"/>
              </a:rPr>
              <a:t>S. Durga Praveena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IN" sz="1800" b="0" strike="noStrike" spc="-1">
                <a:solidFill>
                  <a:srgbClr val="424242"/>
                </a:solidFill>
                <a:latin typeface="Century Gothic"/>
                <a:ea typeface="Century Gothic"/>
              </a:rPr>
              <a:t>MAD Lab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IN" sz="1800" b="0" strike="noStrike" spc="-1">
                <a:solidFill>
                  <a:srgbClr val="424242"/>
                </a:solidFill>
                <a:latin typeface="Century Gothic"/>
                <a:ea typeface="Century Gothic"/>
              </a:rPr>
              <a:t>IDRBT</a:t>
            </a:r>
            <a:endParaRPr lang="en-IN" sz="1800" b="0" strike="noStrike" spc="-1">
              <a:latin typeface="Arial"/>
            </a:endParaRPr>
          </a:p>
        </p:txBody>
      </p:sp>
      <p:pic>
        <p:nvPicPr>
          <p:cNvPr id="612" name="idrbt_icon.png" descr="idrbt_icon.png"/>
          <p:cNvPicPr/>
          <p:nvPr/>
        </p:nvPicPr>
        <p:blipFill>
          <a:blip r:embed="rId2"/>
          <a:stretch/>
        </p:blipFill>
        <p:spPr>
          <a:xfrm>
            <a:off x="180000" y="180000"/>
            <a:ext cx="4672440" cy="831960"/>
          </a:xfrm>
          <a:prstGeom prst="rect">
            <a:avLst/>
          </a:prstGeom>
          <a:ln w="12700">
            <a:noFill/>
          </a:ln>
        </p:spPr>
      </p:pic>
      <p:pic>
        <p:nvPicPr>
          <p:cNvPr id="613" name="Picture 612"/>
          <p:cNvPicPr/>
          <p:nvPr/>
        </p:nvPicPr>
        <p:blipFill>
          <a:blip r:embed="rId3"/>
          <a:stretch/>
        </p:blipFill>
        <p:spPr>
          <a:xfrm>
            <a:off x="1080000" y="1277280"/>
            <a:ext cx="3239640" cy="52023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TextShape 1"/>
          <p:cNvSpPr/>
          <p:nvPr/>
        </p:nvSpPr>
        <p:spPr>
          <a:xfrm>
            <a:off x="1413720" y="907560"/>
            <a:ext cx="9363960" cy="69912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000" tIns="45000" rIns="45000" bIns="45000" anchor="b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IN" sz="4000" b="0" strike="noStrike" spc="-1">
                <a:solidFill>
                  <a:srgbClr val="85540A"/>
                </a:solidFill>
                <a:latin typeface="Century Gothic"/>
                <a:ea typeface="Century Gothic"/>
              </a:rPr>
              <a:t>Launching the IDE</a:t>
            </a:r>
            <a:endParaRPr lang="en-IN" sz="4000" b="0" strike="noStrike" spc="-1">
              <a:latin typeface="Arial"/>
            </a:endParaRPr>
          </a:p>
        </p:txBody>
      </p:sp>
      <p:sp>
        <p:nvSpPr>
          <p:cNvPr id="647" name="TextShape 2"/>
          <p:cNvSpPr/>
          <p:nvPr/>
        </p:nvSpPr>
        <p:spPr>
          <a:xfrm>
            <a:off x="1401480" y="1650240"/>
            <a:ext cx="9388440" cy="165420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000" tIns="45000" rIns="45000" bIns="45000" anchor="t">
            <a:spAutoFit/>
          </a:bodyPr>
          <a:lstStyle/>
          <a:p>
            <a:pPr marL="240480" indent="-240480">
              <a:lnSpc>
                <a:spcPct val="100000"/>
              </a:lnSpc>
              <a:spcBef>
                <a:spcPts val="400"/>
              </a:spcBef>
              <a:buClr>
                <a:srgbClr val="5D382B"/>
              </a:buClr>
              <a:buFont typeface="Symbol"/>
              <a:buChar char=""/>
            </a:pPr>
            <a:r>
              <a:rPr lang="en-IN" sz="2400" b="0" strike="noStrike" spc="-1">
                <a:solidFill>
                  <a:srgbClr val="5D382B"/>
                </a:solidFill>
                <a:latin typeface="Century Gothic"/>
                <a:ea typeface="Century Gothic"/>
              </a:rPr>
              <a:t>This will launch Android Studio, welcome screen shown below. </a:t>
            </a:r>
            <a:endParaRPr lang="en-IN" sz="2400" b="0" strike="noStrike" spc="-1">
              <a:latin typeface="Arial"/>
            </a:endParaRPr>
          </a:p>
          <a:p>
            <a:pPr marL="240480" indent="-240480">
              <a:lnSpc>
                <a:spcPct val="100000"/>
              </a:lnSpc>
              <a:spcBef>
                <a:spcPts val="400"/>
              </a:spcBef>
              <a:buClr>
                <a:srgbClr val="5D382B"/>
              </a:buClr>
              <a:buFont typeface="Symbol"/>
              <a:buChar char=""/>
            </a:pPr>
            <a:r>
              <a:rPr lang="en-IN" sz="2400" b="0" strike="noStrike" spc="-1">
                <a:solidFill>
                  <a:srgbClr val="5D382B"/>
                </a:solidFill>
                <a:latin typeface="Century Gothic"/>
                <a:ea typeface="Century Gothic"/>
              </a:rPr>
              <a:t>Click on “</a:t>
            </a:r>
            <a:r>
              <a:rPr lang="en-IN" sz="2400" b="1" strike="noStrike" spc="-1">
                <a:solidFill>
                  <a:srgbClr val="5D382B"/>
                </a:solidFill>
                <a:latin typeface="Century Gothic"/>
                <a:ea typeface="Century Gothic"/>
              </a:rPr>
              <a:t>New Project</a:t>
            </a:r>
            <a:r>
              <a:rPr lang="en-IN" sz="2400" b="0" strike="noStrike" spc="-1">
                <a:solidFill>
                  <a:srgbClr val="5D382B"/>
                </a:solidFill>
                <a:latin typeface="Century Gothic"/>
                <a:ea typeface="Century Gothic"/>
              </a:rPr>
              <a:t>”. </a:t>
            </a:r>
            <a:endParaRPr lang="en-IN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en-IN" sz="2400" b="0" strike="noStrike" spc="-1">
              <a:latin typeface="Arial"/>
            </a:endParaRPr>
          </a:p>
        </p:txBody>
      </p:sp>
      <p:sp>
        <p:nvSpPr>
          <p:cNvPr id="648" name="Text"/>
          <p:cNvSpPr/>
          <p:nvPr/>
        </p:nvSpPr>
        <p:spPr>
          <a:xfrm>
            <a:off x="4133520" y="3250800"/>
            <a:ext cx="39240" cy="18252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IN" sz="12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endParaRPr lang="en-IN" sz="1200" b="0" strike="noStrike" spc="-1">
              <a:latin typeface="Arial"/>
            </a:endParaRPr>
          </a:p>
        </p:txBody>
      </p:sp>
      <p:sp>
        <p:nvSpPr>
          <p:cNvPr id="649" name="Text"/>
          <p:cNvSpPr/>
          <p:nvPr/>
        </p:nvSpPr>
        <p:spPr>
          <a:xfrm>
            <a:off x="4602240" y="3340080"/>
            <a:ext cx="39240" cy="18252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IN" sz="12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endParaRPr lang="en-IN" sz="1200" b="0" strike="noStrike" spc="-1">
              <a:latin typeface="Arial"/>
            </a:endParaRPr>
          </a:p>
        </p:txBody>
      </p:sp>
      <p:pic>
        <p:nvPicPr>
          <p:cNvPr id="650" name="Screenshot 2023-08-18 132439.png" descr="Screenshot 2023-08-18 132439.png"/>
          <p:cNvPicPr/>
          <p:nvPr/>
        </p:nvPicPr>
        <p:blipFill>
          <a:blip r:embed="rId2"/>
          <a:stretch/>
        </p:blipFill>
        <p:spPr>
          <a:xfrm>
            <a:off x="1143000" y="3127320"/>
            <a:ext cx="9905760" cy="3059280"/>
          </a:xfrm>
          <a:prstGeom prst="rect">
            <a:avLst/>
          </a:prstGeom>
          <a:ln w="1270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/>
      </p:transition>
    </mc:Choice>
    <mc:Fallback xmlns="" xmlns:p15="http://schemas.microsoft.com/office/powerpoint/2012/main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TextShape 1"/>
          <p:cNvSpPr/>
          <p:nvPr/>
        </p:nvSpPr>
        <p:spPr>
          <a:xfrm>
            <a:off x="1413720" y="907560"/>
            <a:ext cx="9363960" cy="69912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000" tIns="45000" rIns="45000" bIns="45000" anchor="b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IN" sz="4000" b="0" strike="noStrike" spc="-1">
                <a:solidFill>
                  <a:srgbClr val="85540A"/>
                </a:solidFill>
                <a:latin typeface="Century Gothic"/>
                <a:ea typeface="Century Gothic"/>
              </a:rPr>
              <a:t>Creating a new project</a:t>
            </a:r>
            <a:endParaRPr lang="en-IN" sz="4000" b="0" strike="noStrike" spc="-1">
              <a:latin typeface="Arial"/>
            </a:endParaRPr>
          </a:p>
        </p:txBody>
      </p:sp>
      <p:sp>
        <p:nvSpPr>
          <p:cNvPr id="652" name="TextShape 2"/>
          <p:cNvSpPr/>
          <p:nvPr/>
        </p:nvSpPr>
        <p:spPr>
          <a:xfrm>
            <a:off x="1401480" y="1650240"/>
            <a:ext cx="9388440" cy="123768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000" tIns="45000" rIns="45000" bIns="45000" anchor="t">
            <a:spAutoFit/>
          </a:bodyPr>
          <a:lstStyle/>
          <a:p>
            <a:pPr marL="240480" indent="-240480">
              <a:lnSpc>
                <a:spcPct val="100000"/>
              </a:lnSpc>
              <a:spcBef>
                <a:spcPts val="400"/>
              </a:spcBef>
              <a:buClr>
                <a:srgbClr val="5D382B"/>
              </a:buClr>
              <a:buFont typeface="Symbol"/>
              <a:buChar char=""/>
            </a:pPr>
            <a:r>
              <a:rPr lang="en-IN" sz="2400" b="0" strike="noStrike" spc="-1">
                <a:solidFill>
                  <a:srgbClr val="5D382B"/>
                </a:solidFill>
                <a:latin typeface="Century Gothic"/>
                <a:ea typeface="Century Gothic"/>
              </a:rPr>
              <a:t>Under “Phone and Tablet” tab select “</a:t>
            </a:r>
            <a:r>
              <a:rPr lang="en-IN" sz="2400" b="1" strike="noStrike" spc="-1">
                <a:solidFill>
                  <a:srgbClr val="5D382B"/>
                </a:solidFill>
                <a:latin typeface="Century Gothic"/>
                <a:ea typeface="Century Gothic"/>
              </a:rPr>
              <a:t>Empty Views Activity</a:t>
            </a:r>
            <a:r>
              <a:rPr lang="en-IN" sz="2400" b="0" strike="noStrike" spc="-1">
                <a:solidFill>
                  <a:srgbClr val="5D382B"/>
                </a:solidFill>
                <a:latin typeface="Century Gothic"/>
                <a:ea typeface="Century Gothic"/>
              </a:rPr>
              <a:t>”.   </a:t>
            </a:r>
            <a:endParaRPr lang="en-IN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en-IN" sz="2400" b="0" strike="noStrike" spc="-1">
              <a:latin typeface="Arial"/>
            </a:endParaRPr>
          </a:p>
        </p:txBody>
      </p:sp>
      <p:sp>
        <p:nvSpPr>
          <p:cNvPr id="653" name="Text"/>
          <p:cNvSpPr/>
          <p:nvPr/>
        </p:nvSpPr>
        <p:spPr>
          <a:xfrm>
            <a:off x="4133520" y="3250800"/>
            <a:ext cx="39240" cy="18252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IN" sz="12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endParaRPr lang="en-IN" sz="1200" b="0" strike="noStrike" spc="-1">
              <a:latin typeface="Arial"/>
            </a:endParaRPr>
          </a:p>
        </p:txBody>
      </p:sp>
      <p:sp>
        <p:nvSpPr>
          <p:cNvPr id="654" name="Text"/>
          <p:cNvSpPr/>
          <p:nvPr/>
        </p:nvSpPr>
        <p:spPr>
          <a:xfrm>
            <a:off x="4602240" y="3340080"/>
            <a:ext cx="39240" cy="18252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IN" sz="12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endParaRPr lang="en-IN" sz="1200" b="0" strike="noStrike" spc="-1">
              <a:latin typeface="Arial"/>
            </a:endParaRPr>
          </a:p>
        </p:txBody>
      </p:sp>
      <p:pic>
        <p:nvPicPr>
          <p:cNvPr id="655" name="Screenshot 2023-08-17 at 16.22.07.png" descr="Screenshot 2023-08-17 at 16.22.07.png"/>
          <p:cNvPicPr/>
          <p:nvPr/>
        </p:nvPicPr>
        <p:blipFill>
          <a:blip r:embed="rId2"/>
          <a:stretch/>
        </p:blipFill>
        <p:spPr>
          <a:xfrm>
            <a:off x="3263760" y="2293200"/>
            <a:ext cx="5703120" cy="3973680"/>
          </a:xfrm>
          <a:prstGeom prst="rect">
            <a:avLst/>
          </a:prstGeom>
          <a:ln w="1270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/>
      </p:transition>
    </mc:Choice>
    <mc:Fallback xmlns="" xmlns:p15="http://schemas.microsoft.com/office/powerpoint/2012/main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TextShape 1"/>
          <p:cNvSpPr/>
          <p:nvPr/>
        </p:nvSpPr>
        <p:spPr>
          <a:xfrm>
            <a:off x="1413720" y="907560"/>
            <a:ext cx="9363960" cy="69912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000" tIns="45000" rIns="45000" bIns="45000" anchor="b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IN" sz="4000" b="0" strike="noStrike" spc="-1">
                <a:solidFill>
                  <a:srgbClr val="85540A"/>
                </a:solidFill>
                <a:latin typeface="Century Gothic"/>
                <a:ea typeface="Century Gothic"/>
              </a:rPr>
              <a:t>Creating a new project</a:t>
            </a:r>
            <a:endParaRPr lang="en-IN" sz="4000" b="0" strike="noStrike" spc="-1">
              <a:latin typeface="Arial"/>
            </a:endParaRPr>
          </a:p>
        </p:txBody>
      </p:sp>
      <p:sp>
        <p:nvSpPr>
          <p:cNvPr id="657" name="TextShape 2"/>
          <p:cNvSpPr/>
          <p:nvPr/>
        </p:nvSpPr>
        <p:spPr>
          <a:xfrm>
            <a:off x="1401480" y="1650240"/>
            <a:ext cx="9388440" cy="123768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000" tIns="45000" rIns="45000" bIns="45000" anchor="t">
            <a:spAutoFit/>
          </a:bodyPr>
          <a:lstStyle/>
          <a:p>
            <a:pPr marL="240480" indent="-240480">
              <a:lnSpc>
                <a:spcPct val="100000"/>
              </a:lnSpc>
              <a:spcBef>
                <a:spcPts val="400"/>
              </a:spcBef>
              <a:buClr>
                <a:srgbClr val="5D382B"/>
              </a:buClr>
              <a:buFont typeface="Symbol"/>
              <a:buChar char=""/>
            </a:pPr>
            <a:r>
              <a:rPr lang="en-IN" sz="2400" b="0" strike="noStrike" spc="-1">
                <a:solidFill>
                  <a:srgbClr val="5D382B"/>
                </a:solidFill>
                <a:latin typeface="Century Gothic"/>
                <a:ea typeface="Century Gothic"/>
              </a:rPr>
              <a:t>Change </a:t>
            </a:r>
            <a:r>
              <a:rPr lang="en-IN" sz="2400" b="1" strike="noStrike" spc="-1">
                <a:solidFill>
                  <a:srgbClr val="5D382B"/>
                </a:solidFill>
                <a:latin typeface="Century Gothic"/>
                <a:ea typeface="Century Gothic"/>
              </a:rPr>
              <a:t>Project name</a:t>
            </a:r>
            <a:r>
              <a:rPr lang="en-IN" sz="2400" b="0" strike="noStrike" spc="-1">
                <a:solidFill>
                  <a:srgbClr val="5D382B"/>
                </a:solidFill>
                <a:latin typeface="Century Gothic"/>
                <a:ea typeface="Century Gothic"/>
              </a:rPr>
              <a:t> and preferred </a:t>
            </a:r>
            <a:r>
              <a:rPr lang="en-IN" sz="2400" b="1" strike="noStrike" spc="-1">
                <a:solidFill>
                  <a:srgbClr val="5D382B"/>
                </a:solidFill>
                <a:latin typeface="Century Gothic"/>
                <a:ea typeface="Century Gothic"/>
              </a:rPr>
              <a:t>programming language</a:t>
            </a:r>
            <a:r>
              <a:rPr lang="en-IN" sz="2400" b="0" strike="noStrike" spc="-1">
                <a:solidFill>
                  <a:srgbClr val="5D382B"/>
                </a:solidFill>
                <a:latin typeface="Century Gothic"/>
                <a:ea typeface="Century Gothic"/>
              </a:rPr>
              <a:t>.   </a:t>
            </a:r>
            <a:endParaRPr lang="en-IN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en-IN" sz="2400" b="0" strike="noStrike" spc="-1">
              <a:latin typeface="Arial"/>
            </a:endParaRPr>
          </a:p>
        </p:txBody>
      </p:sp>
      <p:sp>
        <p:nvSpPr>
          <p:cNvPr id="658" name="Text"/>
          <p:cNvSpPr/>
          <p:nvPr/>
        </p:nvSpPr>
        <p:spPr>
          <a:xfrm>
            <a:off x="4133520" y="3250800"/>
            <a:ext cx="39240" cy="18252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IN" sz="12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endParaRPr lang="en-IN" sz="1200" b="0" strike="noStrike" spc="-1">
              <a:latin typeface="Arial"/>
            </a:endParaRPr>
          </a:p>
        </p:txBody>
      </p:sp>
      <p:sp>
        <p:nvSpPr>
          <p:cNvPr id="659" name="Text"/>
          <p:cNvSpPr/>
          <p:nvPr/>
        </p:nvSpPr>
        <p:spPr>
          <a:xfrm>
            <a:off x="4602240" y="3340080"/>
            <a:ext cx="39240" cy="18252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IN" sz="12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endParaRPr lang="en-IN" sz="1200" b="0" strike="noStrike" spc="-1">
              <a:latin typeface="Arial"/>
            </a:endParaRPr>
          </a:p>
        </p:txBody>
      </p:sp>
      <p:pic>
        <p:nvPicPr>
          <p:cNvPr id="660" name="Welcome.PNG" descr="Welcome.PNG"/>
          <p:cNvPicPr/>
          <p:nvPr/>
        </p:nvPicPr>
        <p:blipFill>
          <a:blip r:embed="rId2"/>
          <a:stretch/>
        </p:blipFill>
        <p:spPr>
          <a:xfrm>
            <a:off x="3349080" y="2481840"/>
            <a:ext cx="5532480" cy="3765600"/>
          </a:xfrm>
          <a:prstGeom prst="rect">
            <a:avLst/>
          </a:prstGeom>
          <a:ln w="1270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/>
      </p:transition>
    </mc:Choice>
    <mc:Fallback xmlns="" xmlns:p15="http://schemas.microsoft.com/office/powerpoint/2012/main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TextShape 1"/>
          <p:cNvSpPr/>
          <p:nvPr/>
        </p:nvSpPr>
        <p:spPr>
          <a:xfrm>
            <a:off x="1413720" y="907560"/>
            <a:ext cx="9363960" cy="69912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000" tIns="45000" rIns="45000" bIns="45000" anchor="b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IN" sz="4000" b="0" strike="noStrike" spc="-1">
                <a:solidFill>
                  <a:srgbClr val="85540A"/>
                </a:solidFill>
                <a:latin typeface="Century Gothic"/>
                <a:ea typeface="Century Gothic"/>
              </a:rPr>
              <a:t>How to download emulator</a:t>
            </a:r>
            <a:endParaRPr lang="en-IN" sz="4000" b="0" strike="noStrike" spc="-1">
              <a:latin typeface="Arial"/>
            </a:endParaRPr>
          </a:p>
        </p:txBody>
      </p:sp>
      <p:sp>
        <p:nvSpPr>
          <p:cNvPr id="662" name="TextShape 2"/>
          <p:cNvSpPr/>
          <p:nvPr/>
        </p:nvSpPr>
        <p:spPr>
          <a:xfrm>
            <a:off x="1401480" y="1650240"/>
            <a:ext cx="9388440" cy="87192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000" tIns="45000" rIns="45000" bIns="45000" anchor="t">
            <a:spAutoFit/>
          </a:bodyPr>
          <a:lstStyle/>
          <a:p>
            <a:pPr marL="240480" indent="-240480">
              <a:lnSpc>
                <a:spcPct val="100000"/>
              </a:lnSpc>
              <a:spcBef>
                <a:spcPts val="400"/>
              </a:spcBef>
              <a:buClr>
                <a:srgbClr val="4E3B30"/>
              </a:buClr>
              <a:buFont typeface="Symbol"/>
              <a:buChar char=""/>
            </a:pPr>
            <a:r>
              <a:rPr lang="en-IN" sz="2400" b="0" strike="noStrike" spc="-1">
                <a:solidFill>
                  <a:srgbClr val="4E3B30"/>
                </a:solidFill>
                <a:latin typeface="Century Gothic"/>
                <a:ea typeface="Century Gothic"/>
              </a:rPr>
              <a:t>Select </a:t>
            </a:r>
            <a:r>
              <a:rPr lang="en-IN" sz="2400" b="1" strike="noStrike" spc="-1">
                <a:solidFill>
                  <a:srgbClr val="4E3B30"/>
                </a:solidFill>
                <a:latin typeface="Century Gothic"/>
                <a:ea typeface="Century Gothic"/>
              </a:rPr>
              <a:t>hardware</a:t>
            </a:r>
            <a:r>
              <a:rPr lang="en-IN" sz="2400" b="0" strike="noStrike" spc="-1">
                <a:solidFill>
                  <a:srgbClr val="4E3B30"/>
                </a:solidFill>
                <a:latin typeface="Century Gothic"/>
                <a:ea typeface="Century Gothic"/>
              </a:rPr>
              <a:t> (Android Device)</a:t>
            </a:r>
            <a:r>
              <a:rPr lang="en-IN" sz="2400" b="0" strike="noStrike" spc="-1">
                <a:solidFill>
                  <a:srgbClr val="5D382B"/>
                </a:solidFill>
                <a:latin typeface="Century Gothic"/>
                <a:ea typeface="Century Gothic"/>
              </a:rPr>
              <a:t>.   </a:t>
            </a:r>
            <a:endParaRPr lang="en-IN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en-IN" sz="2400" b="0" strike="noStrike" spc="-1">
              <a:latin typeface="Arial"/>
            </a:endParaRPr>
          </a:p>
        </p:txBody>
      </p:sp>
      <p:sp>
        <p:nvSpPr>
          <p:cNvPr id="663" name="Text"/>
          <p:cNvSpPr/>
          <p:nvPr/>
        </p:nvSpPr>
        <p:spPr>
          <a:xfrm>
            <a:off x="4133520" y="3250800"/>
            <a:ext cx="39240" cy="18252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IN" sz="12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endParaRPr lang="en-IN" sz="1200" b="0" strike="noStrike" spc="-1">
              <a:latin typeface="Arial"/>
            </a:endParaRPr>
          </a:p>
        </p:txBody>
      </p:sp>
      <p:sp>
        <p:nvSpPr>
          <p:cNvPr id="664" name="Text"/>
          <p:cNvSpPr/>
          <p:nvPr/>
        </p:nvSpPr>
        <p:spPr>
          <a:xfrm>
            <a:off x="4602240" y="3340080"/>
            <a:ext cx="39240" cy="18252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IN" sz="12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endParaRPr lang="en-IN" sz="1200" b="0" strike="noStrike" spc="-1">
              <a:latin typeface="Arial"/>
            </a:endParaRPr>
          </a:p>
        </p:txBody>
      </p:sp>
      <p:sp>
        <p:nvSpPr>
          <p:cNvPr id="666" name="PlaceHolder 1"/>
          <p:cNvSpPr>
            <a:spLocks noGrp="1"/>
          </p:cNvSpPr>
          <p:nvPr>
            <p:ph type="title"/>
          </p:nvPr>
        </p:nvSpPr>
        <p:spPr>
          <a:xfrm>
            <a:off x="1391400" y="1027800"/>
            <a:ext cx="9365400" cy="114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5032" y="2565720"/>
            <a:ext cx="8088651" cy="389151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/>
      </p:transition>
    </mc:Choice>
    <mc:Fallback xmlns="" xmlns:p15="http://schemas.microsoft.com/office/powerpoint/2012/main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TextShape 1"/>
          <p:cNvSpPr/>
          <p:nvPr/>
        </p:nvSpPr>
        <p:spPr>
          <a:xfrm>
            <a:off x="1413720" y="907560"/>
            <a:ext cx="9363960" cy="69912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000" tIns="45000" rIns="45000" bIns="45000" anchor="b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IN" sz="4000" b="0" strike="noStrike" spc="-1">
                <a:solidFill>
                  <a:srgbClr val="85540A"/>
                </a:solidFill>
                <a:latin typeface="Century Gothic"/>
                <a:ea typeface="Century Gothic"/>
              </a:rPr>
              <a:t>How to download emulator</a:t>
            </a:r>
            <a:endParaRPr lang="en-IN" sz="4000" b="0" strike="noStrike" spc="-1">
              <a:latin typeface="Arial"/>
            </a:endParaRPr>
          </a:p>
        </p:txBody>
      </p:sp>
      <p:sp>
        <p:nvSpPr>
          <p:cNvPr id="668" name="TextShape 2"/>
          <p:cNvSpPr/>
          <p:nvPr/>
        </p:nvSpPr>
        <p:spPr>
          <a:xfrm>
            <a:off x="1401480" y="1650240"/>
            <a:ext cx="9388440" cy="87192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000" tIns="45000" rIns="45000" bIns="45000" anchor="t">
            <a:spAutoFit/>
          </a:bodyPr>
          <a:lstStyle/>
          <a:p>
            <a:pPr marL="240480" indent="-240480">
              <a:lnSpc>
                <a:spcPct val="100000"/>
              </a:lnSpc>
              <a:spcBef>
                <a:spcPts val="400"/>
              </a:spcBef>
              <a:buClr>
                <a:srgbClr val="4E3B30"/>
              </a:buClr>
              <a:buFont typeface="Symbol"/>
              <a:buChar char=""/>
            </a:pPr>
            <a:r>
              <a:rPr lang="en-IN" sz="2400" b="0" strike="noStrike" spc="-1">
                <a:solidFill>
                  <a:srgbClr val="4E3B30"/>
                </a:solidFill>
                <a:latin typeface="Century Gothic"/>
                <a:ea typeface="Century Gothic"/>
              </a:rPr>
              <a:t>Select </a:t>
            </a:r>
            <a:r>
              <a:rPr lang="en-IN" sz="2400" b="1" strike="noStrike" spc="-1">
                <a:solidFill>
                  <a:srgbClr val="4E3B30"/>
                </a:solidFill>
                <a:latin typeface="Century Gothic"/>
                <a:ea typeface="Century Gothic"/>
              </a:rPr>
              <a:t>System image</a:t>
            </a:r>
            <a:r>
              <a:rPr lang="en-IN" sz="2400" b="0" strike="noStrike" spc="-1">
                <a:solidFill>
                  <a:srgbClr val="5D382B"/>
                </a:solidFill>
                <a:latin typeface="Century Gothic"/>
                <a:ea typeface="Century Gothic"/>
              </a:rPr>
              <a:t>.   </a:t>
            </a:r>
            <a:endParaRPr lang="en-IN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en-IN" sz="2400" b="0" strike="noStrike" spc="-1">
              <a:latin typeface="Arial"/>
            </a:endParaRPr>
          </a:p>
        </p:txBody>
      </p:sp>
      <p:sp>
        <p:nvSpPr>
          <p:cNvPr id="669" name="Text"/>
          <p:cNvSpPr/>
          <p:nvPr/>
        </p:nvSpPr>
        <p:spPr>
          <a:xfrm>
            <a:off x="4133520" y="3250800"/>
            <a:ext cx="39240" cy="18252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IN" sz="12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endParaRPr lang="en-IN" sz="1200" b="0" strike="noStrike" spc="-1">
              <a:latin typeface="Arial"/>
            </a:endParaRPr>
          </a:p>
        </p:txBody>
      </p:sp>
      <p:sp>
        <p:nvSpPr>
          <p:cNvPr id="670" name="Text"/>
          <p:cNvSpPr/>
          <p:nvPr/>
        </p:nvSpPr>
        <p:spPr>
          <a:xfrm>
            <a:off x="4602240" y="3340080"/>
            <a:ext cx="39240" cy="18252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IN" sz="12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endParaRPr lang="en-IN" sz="1200" b="0" strike="noStrike" spc="-1">
              <a:latin typeface="Arial"/>
            </a:endParaRPr>
          </a:p>
        </p:txBody>
      </p:sp>
      <p:pic>
        <p:nvPicPr>
          <p:cNvPr id="671" name="Screenshot 2023-08-18 133808.png" descr="Screenshot 2023-08-18 133808.png"/>
          <p:cNvPicPr/>
          <p:nvPr/>
        </p:nvPicPr>
        <p:blipFill>
          <a:blip r:embed="rId2"/>
          <a:stretch/>
        </p:blipFill>
        <p:spPr>
          <a:xfrm>
            <a:off x="2710080" y="2178000"/>
            <a:ext cx="6810840" cy="4421880"/>
          </a:xfrm>
          <a:prstGeom prst="rect">
            <a:avLst/>
          </a:prstGeom>
          <a:ln w="1270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/>
      </p:transition>
    </mc:Choice>
    <mc:Fallback xmlns="" xmlns:p15="http://schemas.microsoft.com/office/powerpoint/2012/main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TextShape 1"/>
          <p:cNvSpPr/>
          <p:nvPr/>
        </p:nvSpPr>
        <p:spPr>
          <a:xfrm>
            <a:off x="1413720" y="907560"/>
            <a:ext cx="9363960" cy="69912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000" tIns="45000" rIns="45000" bIns="45000" anchor="b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IN" sz="4000" b="0" strike="noStrike" spc="-1">
                <a:solidFill>
                  <a:srgbClr val="85540A"/>
                </a:solidFill>
                <a:latin typeface="Century Gothic"/>
                <a:ea typeface="Century Gothic"/>
              </a:rPr>
              <a:t>How to download emulator</a:t>
            </a:r>
            <a:endParaRPr lang="en-IN" sz="4000" b="0" strike="noStrike" spc="-1">
              <a:latin typeface="Arial"/>
            </a:endParaRPr>
          </a:p>
        </p:txBody>
      </p:sp>
      <p:sp>
        <p:nvSpPr>
          <p:cNvPr id="673" name="TextShape 2"/>
          <p:cNvSpPr/>
          <p:nvPr/>
        </p:nvSpPr>
        <p:spPr>
          <a:xfrm>
            <a:off x="1401480" y="1650240"/>
            <a:ext cx="9388440" cy="82116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000" tIns="45000" rIns="45000" bIns="45000" anchor="t">
            <a:spAutoFit/>
          </a:bodyPr>
          <a:lstStyle/>
          <a:p>
            <a:pPr marL="240480" indent="-240480">
              <a:lnSpc>
                <a:spcPct val="100000"/>
              </a:lnSpc>
              <a:spcBef>
                <a:spcPts val="400"/>
              </a:spcBef>
              <a:buClr>
                <a:srgbClr val="4E3B30"/>
              </a:buClr>
              <a:buFont typeface="Symbol"/>
              <a:buChar char=""/>
            </a:pPr>
            <a:r>
              <a:rPr lang="en-IN" sz="2400" b="0" strike="noStrike" spc="-1">
                <a:solidFill>
                  <a:srgbClr val="4E3B30"/>
                </a:solidFill>
                <a:latin typeface="Century Gothic"/>
                <a:ea typeface="Century Gothic"/>
              </a:rPr>
              <a:t>Android virtual device, please note that orientation should be in </a:t>
            </a:r>
            <a:r>
              <a:rPr lang="en-IN" sz="2400" b="1" strike="noStrike" spc="-1">
                <a:solidFill>
                  <a:srgbClr val="4E3B30"/>
                </a:solidFill>
                <a:latin typeface="Century Gothic"/>
                <a:ea typeface="Century Gothic"/>
              </a:rPr>
              <a:t>Portrait</a:t>
            </a:r>
            <a:r>
              <a:rPr lang="en-IN" sz="2400" b="0" strike="noStrike" spc="-1">
                <a:solidFill>
                  <a:srgbClr val="4E3B30"/>
                </a:solidFill>
                <a:latin typeface="Century Gothic"/>
                <a:ea typeface="Century Gothic"/>
              </a:rPr>
              <a:t> mode</a:t>
            </a:r>
            <a:r>
              <a:rPr lang="en-IN" sz="2400" b="0" strike="noStrike" spc="-1">
                <a:solidFill>
                  <a:srgbClr val="5D382B"/>
                </a:solidFill>
                <a:latin typeface="Century Gothic"/>
                <a:ea typeface="Century Gothic"/>
              </a:rPr>
              <a:t>.</a:t>
            </a:r>
            <a:endParaRPr lang="en-IN" sz="2400" b="0" strike="noStrike" spc="-1">
              <a:latin typeface="Arial"/>
            </a:endParaRPr>
          </a:p>
        </p:txBody>
      </p:sp>
      <p:sp>
        <p:nvSpPr>
          <p:cNvPr id="674" name="Text"/>
          <p:cNvSpPr/>
          <p:nvPr/>
        </p:nvSpPr>
        <p:spPr>
          <a:xfrm>
            <a:off x="4133520" y="3250800"/>
            <a:ext cx="39240" cy="18252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IN" sz="12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endParaRPr lang="en-IN" sz="1200" b="0" strike="noStrike" spc="-1">
              <a:latin typeface="Arial"/>
            </a:endParaRPr>
          </a:p>
        </p:txBody>
      </p:sp>
      <p:sp>
        <p:nvSpPr>
          <p:cNvPr id="675" name="Text"/>
          <p:cNvSpPr/>
          <p:nvPr/>
        </p:nvSpPr>
        <p:spPr>
          <a:xfrm>
            <a:off x="4602240" y="3340080"/>
            <a:ext cx="39240" cy="18252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IN" sz="12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endParaRPr lang="en-IN" sz="1200" b="0" strike="noStrike" spc="-1">
              <a:latin typeface="Arial"/>
            </a:endParaRPr>
          </a:p>
        </p:txBody>
      </p:sp>
      <p:pic>
        <p:nvPicPr>
          <p:cNvPr id="676" name="Screenshot 2023-08-18 133847.png" descr="Screenshot 2023-08-18 133847.png"/>
          <p:cNvPicPr/>
          <p:nvPr/>
        </p:nvPicPr>
        <p:blipFill>
          <a:blip r:embed="rId2"/>
          <a:stretch/>
        </p:blipFill>
        <p:spPr>
          <a:xfrm>
            <a:off x="2977920" y="2433960"/>
            <a:ext cx="6275160" cy="4057200"/>
          </a:xfrm>
          <a:prstGeom prst="rect">
            <a:avLst/>
          </a:prstGeom>
          <a:ln w="1270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/>
      </p:transition>
    </mc:Choice>
    <mc:Fallback xmlns="" xmlns:p15="http://schemas.microsoft.com/office/powerpoint/2012/main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TextShape 1"/>
          <p:cNvSpPr/>
          <p:nvPr/>
        </p:nvSpPr>
        <p:spPr>
          <a:xfrm>
            <a:off x="1413720" y="907560"/>
            <a:ext cx="9363960" cy="69912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000" tIns="45000" rIns="45000" bIns="45000" anchor="b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IN" sz="4000" b="0" strike="noStrike" spc="-1">
                <a:solidFill>
                  <a:srgbClr val="85540A"/>
                </a:solidFill>
                <a:latin typeface="Century Gothic"/>
                <a:ea typeface="Century Gothic"/>
              </a:rPr>
              <a:t>Changing app name</a:t>
            </a:r>
            <a:endParaRPr lang="en-IN" sz="4000" b="0" strike="noStrike" spc="-1">
              <a:latin typeface="Arial"/>
            </a:endParaRPr>
          </a:p>
        </p:txBody>
      </p:sp>
      <p:sp>
        <p:nvSpPr>
          <p:cNvPr id="678" name="TextShape 2"/>
          <p:cNvSpPr/>
          <p:nvPr/>
        </p:nvSpPr>
        <p:spPr>
          <a:xfrm>
            <a:off x="1401480" y="1650240"/>
            <a:ext cx="9388440" cy="82116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000" tIns="45000" rIns="45000" bIns="45000" anchor="t">
            <a:spAutoFit/>
          </a:bodyPr>
          <a:lstStyle/>
          <a:p>
            <a:pPr marL="240480" indent="-240480">
              <a:lnSpc>
                <a:spcPct val="100000"/>
              </a:lnSpc>
              <a:spcBef>
                <a:spcPts val="400"/>
              </a:spcBef>
              <a:buClr>
                <a:srgbClr val="4E3B30"/>
              </a:buClr>
              <a:buFont typeface="Symbol"/>
              <a:buChar char=""/>
            </a:pPr>
            <a:r>
              <a:rPr lang="en-IN" sz="2400" b="0" strike="noStrike" spc="-1">
                <a:solidFill>
                  <a:srgbClr val="4E3B30"/>
                </a:solidFill>
                <a:latin typeface="Century Gothic"/>
                <a:ea typeface="Century Gothic"/>
              </a:rPr>
              <a:t>We can also change the app name in </a:t>
            </a:r>
            <a:r>
              <a:rPr lang="en-IN" sz="2400" b="1" strike="noStrike" spc="-1">
                <a:solidFill>
                  <a:srgbClr val="4E3B30"/>
                </a:solidFill>
                <a:latin typeface="Century Gothic"/>
                <a:ea typeface="Century Gothic"/>
              </a:rPr>
              <a:t>strings.xml</a:t>
            </a:r>
            <a:r>
              <a:rPr lang="en-IN" sz="2400" b="0" strike="noStrike" spc="-1">
                <a:solidFill>
                  <a:srgbClr val="4E3B30"/>
                </a:solidFill>
                <a:latin typeface="Century Gothic"/>
                <a:ea typeface="Century Gothic"/>
              </a:rPr>
              <a:t> file to the app name you wish to give as shown below</a:t>
            </a:r>
            <a:r>
              <a:rPr lang="en-IN" sz="2400" b="0" strike="noStrike" spc="-1">
                <a:solidFill>
                  <a:srgbClr val="5D382B"/>
                </a:solidFill>
                <a:latin typeface="Century Gothic"/>
                <a:ea typeface="Century Gothic"/>
              </a:rPr>
              <a:t>.</a:t>
            </a:r>
            <a:endParaRPr lang="en-IN" sz="2400" b="0" strike="noStrike" spc="-1">
              <a:latin typeface="Arial"/>
            </a:endParaRPr>
          </a:p>
        </p:txBody>
      </p:sp>
      <p:sp>
        <p:nvSpPr>
          <p:cNvPr id="679" name="Text"/>
          <p:cNvSpPr/>
          <p:nvPr/>
        </p:nvSpPr>
        <p:spPr>
          <a:xfrm>
            <a:off x="4133520" y="3250800"/>
            <a:ext cx="39240" cy="18252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IN" sz="12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endParaRPr lang="en-IN" sz="1200" b="0" strike="noStrike" spc="-1">
              <a:latin typeface="Arial"/>
            </a:endParaRPr>
          </a:p>
        </p:txBody>
      </p:sp>
      <p:sp>
        <p:nvSpPr>
          <p:cNvPr id="680" name="Text"/>
          <p:cNvSpPr/>
          <p:nvPr/>
        </p:nvSpPr>
        <p:spPr>
          <a:xfrm>
            <a:off x="4602240" y="3340080"/>
            <a:ext cx="39240" cy="18252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IN" sz="12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endParaRPr lang="en-IN" sz="1200" b="0" strike="noStrike" spc="-1">
              <a:latin typeface="Arial"/>
            </a:endParaRPr>
          </a:p>
        </p:txBody>
      </p:sp>
      <p:pic>
        <p:nvPicPr>
          <p:cNvPr id="681" name="App name change.PNG" descr="App name change.PNG"/>
          <p:cNvPicPr/>
          <p:nvPr/>
        </p:nvPicPr>
        <p:blipFill>
          <a:blip r:embed="rId2"/>
          <a:stretch/>
        </p:blipFill>
        <p:spPr>
          <a:xfrm>
            <a:off x="2354400" y="2520000"/>
            <a:ext cx="7522200" cy="3760920"/>
          </a:xfrm>
          <a:prstGeom prst="rect">
            <a:avLst/>
          </a:prstGeom>
          <a:ln w="1270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/>
      </p:transition>
    </mc:Choice>
    <mc:Fallback xmlns="" xmlns:p15="http://schemas.microsoft.com/office/powerpoint/2012/main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TextShape 1"/>
          <p:cNvSpPr/>
          <p:nvPr/>
        </p:nvSpPr>
        <p:spPr>
          <a:xfrm>
            <a:off x="1413720" y="907560"/>
            <a:ext cx="9363960" cy="69912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000" tIns="45000" rIns="45000" bIns="45000" anchor="b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IN" sz="4000" b="0" strike="noStrike" spc="-1">
                <a:solidFill>
                  <a:srgbClr val="85540A"/>
                </a:solidFill>
                <a:latin typeface="Century Gothic"/>
                <a:ea typeface="Century Gothic"/>
              </a:rPr>
              <a:t>Running the project in emulator</a:t>
            </a:r>
            <a:endParaRPr lang="en-IN" sz="4000" b="0" strike="noStrike" spc="-1">
              <a:latin typeface="Arial"/>
            </a:endParaRPr>
          </a:p>
        </p:txBody>
      </p:sp>
      <p:sp>
        <p:nvSpPr>
          <p:cNvPr id="683" name="TextShape 2"/>
          <p:cNvSpPr/>
          <p:nvPr/>
        </p:nvSpPr>
        <p:spPr>
          <a:xfrm>
            <a:off x="1401480" y="1650240"/>
            <a:ext cx="9388440" cy="87192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000" tIns="45000" rIns="45000" bIns="45000" anchor="t">
            <a:spAutoFit/>
          </a:bodyPr>
          <a:lstStyle/>
          <a:p>
            <a:pPr marL="240480" indent="-240480">
              <a:lnSpc>
                <a:spcPct val="100000"/>
              </a:lnSpc>
              <a:spcBef>
                <a:spcPts val="400"/>
              </a:spcBef>
              <a:buClr>
                <a:srgbClr val="4E3B30"/>
              </a:buClr>
              <a:buFont typeface="Symbol"/>
              <a:buChar char=""/>
            </a:pPr>
            <a:r>
              <a:rPr lang="en-IN" sz="2400" b="0" strike="noStrike" spc="-1">
                <a:solidFill>
                  <a:srgbClr val="4E3B30"/>
                </a:solidFill>
                <a:latin typeface="Century Gothic"/>
                <a:ea typeface="Century Gothic"/>
              </a:rPr>
              <a:t>Welcome text would be </a:t>
            </a:r>
            <a:r>
              <a:rPr lang="en-IN" sz="2400" b="1" strike="noStrike" spc="-1">
                <a:solidFill>
                  <a:srgbClr val="4E3B30"/>
                </a:solidFill>
                <a:latin typeface="Century Gothic"/>
                <a:ea typeface="Century Gothic"/>
              </a:rPr>
              <a:t>Hello World!</a:t>
            </a:r>
            <a:r>
              <a:rPr lang="en-IN" sz="2400" b="0" strike="noStrike" spc="-1">
                <a:solidFill>
                  <a:srgbClr val="4E3B30"/>
                </a:solidFill>
                <a:latin typeface="Century Gothic"/>
                <a:ea typeface="Century Gothic"/>
              </a:rPr>
              <a:t> by default</a:t>
            </a:r>
            <a:r>
              <a:rPr lang="en-IN" sz="2400" b="0" strike="noStrike" spc="-1">
                <a:solidFill>
                  <a:srgbClr val="5D382B"/>
                </a:solidFill>
                <a:latin typeface="Century Gothic"/>
                <a:ea typeface="Century Gothic"/>
              </a:rPr>
              <a:t>.   </a:t>
            </a:r>
            <a:endParaRPr lang="en-IN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en-IN" sz="2400" b="0" strike="noStrike" spc="-1">
              <a:latin typeface="Arial"/>
            </a:endParaRPr>
          </a:p>
        </p:txBody>
      </p:sp>
      <p:sp>
        <p:nvSpPr>
          <p:cNvPr id="684" name="Text"/>
          <p:cNvSpPr/>
          <p:nvPr/>
        </p:nvSpPr>
        <p:spPr>
          <a:xfrm>
            <a:off x="4133520" y="3250800"/>
            <a:ext cx="39240" cy="18252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IN" sz="12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endParaRPr lang="en-IN" sz="1200" b="0" strike="noStrike" spc="-1">
              <a:latin typeface="Arial"/>
            </a:endParaRPr>
          </a:p>
        </p:txBody>
      </p:sp>
      <p:sp>
        <p:nvSpPr>
          <p:cNvPr id="685" name="Text"/>
          <p:cNvSpPr/>
          <p:nvPr/>
        </p:nvSpPr>
        <p:spPr>
          <a:xfrm>
            <a:off x="4602240" y="3340080"/>
            <a:ext cx="39240" cy="18252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IN" sz="12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endParaRPr lang="en-IN" sz="1200" b="0" strike="noStrike" spc="-1">
              <a:latin typeface="Arial"/>
            </a:endParaRPr>
          </a:p>
        </p:txBody>
      </p:sp>
      <p:pic>
        <p:nvPicPr>
          <p:cNvPr id="686" name="Screenshot 2023-08-18 134433.png" descr="Screenshot 2023-08-18 134433.png"/>
          <p:cNvPicPr/>
          <p:nvPr/>
        </p:nvPicPr>
        <p:blipFill>
          <a:blip r:embed="rId2"/>
          <a:stretch/>
        </p:blipFill>
        <p:spPr>
          <a:xfrm>
            <a:off x="3485160" y="2208960"/>
            <a:ext cx="5260680" cy="4049640"/>
          </a:xfrm>
          <a:prstGeom prst="rect">
            <a:avLst/>
          </a:prstGeom>
          <a:ln w="1270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/>
      </p:transition>
    </mc:Choice>
    <mc:Fallback xmlns="" xmlns:p15="http://schemas.microsoft.com/office/powerpoint/2012/main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TextShape 1"/>
          <p:cNvSpPr/>
          <p:nvPr/>
        </p:nvSpPr>
        <p:spPr>
          <a:xfrm>
            <a:off x="1413720" y="907560"/>
            <a:ext cx="9363960" cy="69912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000" tIns="45000" rIns="45000" bIns="45000" anchor="b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IN" sz="4000" b="0" strike="noStrike" spc="-1">
                <a:solidFill>
                  <a:srgbClr val="85540A"/>
                </a:solidFill>
                <a:latin typeface="Century Gothic"/>
                <a:ea typeface="Century Gothic"/>
              </a:rPr>
              <a:t>Running the project in emulator</a:t>
            </a:r>
            <a:endParaRPr lang="en-IN" sz="4000" b="0" strike="noStrike" spc="-1">
              <a:latin typeface="Arial"/>
            </a:endParaRPr>
          </a:p>
        </p:txBody>
      </p:sp>
      <p:sp>
        <p:nvSpPr>
          <p:cNvPr id="688" name="TextShape 2"/>
          <p:cNvSpPr/>
          <p:nvPr/>
        </p:nvSpPr>
        <p:spPr>
          <a:xfrm>
            <a:off x="1401480" y="1650240"/>
            <a:ext cx="9388440" cy="160344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000" tIns="45000" rIns="45000" bIns="45000" anchor="t">
            <a:spAutoFit/>
          </a:bodyPr>
          <a:lstStyle/>
          <a:p>
            <a:pPr marL="240480" indent="-240480">
              <a:lnSpc>
                <a:spcPct val="100000"/>
              </a:lnSpc>
              <a:spcBef>
                <a:spcPts val="400"/>
              </a:spcBef>
              <a:buClr>
                <a:srgbClr val="4E3B30"/>
              </a:buClr>
              <a:buFont typeface="Symbol"/>
              <a:buChar char=""/>
            </a:pPr>
            <a:r>
              <a:rPr lang="en-IN" sz="2400" b="0" strike="noStrike" spc="-1">
                <a:solidFill>
                  <a:srgbClr val="4E3B30"/>
                </a:solidFill>
                <a:latin typeface="Century Gothic"/>
                <a:ea typeface="Century Gothic"/>
              </a:rPr>
              <a:t>We can change the welcome text to the text we wish to see in the TextView</a:t>
            </a:r>
            <a:r>
              <a:rPr lang="en-IN" sz="2400" b="0" strike="noStrike" spc="-1">
                <a:solidFill>
                  <a:srgbClr val="5D382B"/>
                </a:solidFill>
                <a:latin typeface="Century Gothic"/>
                <a:ea typeface="Century Gothic"/>
              </a:rPr>
              <a:t>. For example here we have changed the text from </a:t>
            </a:r>
            <a:r>
              <a:rPr lang="en-IN" sz="2400" b="1" strike="noStrike" spc="-1">
                <a:solidFill>
                  <a:srgbClr val="5D382B"/>
                </a:solidFill>
                <a:latin typeface="Century Gothic"/>
                <a:ea typeface="Century Gothic"/>
              </a:rPr>
              <a:t>Hello World!</a:t>
            </a:r>
            <a:r>
              <a:rPr lang="en-IN" sz="2400" b="0" strike="noStrike" spc="-1">
                <a:solidFill>
                  <a:srgbClr val="5D382B"/>
                </a:solidFill>
                <a:latin typeface="Century Gothic"/>
                <a:ea typeface="Century Gothic"/>
              </a:rPr>
              <a:t> to </a:t>
            </a:r>
            <a:r>
              <a:rPr lang="en-IN" sz="2400" b="1" strike="noStrike" spc="-1">
                <a:solidFill>
                  <a:srgbClr val="5D382B"/>
                </a:solidFill>
                <a:latin typeface="Century Gothic"/>
                <a:ea typeface="Century Gothic"/>
              </a:rPr>
              <a:t>Welcome to IDRBT</a:t>
            </a:r>
            <a:r>
              <a:rPr lang="en-IN" sz="2400" b="0" strike="noStrike" spc="-1">
                <a:solidFill>
                  <a:srgbClr val="5D382B"/>
                </a:solidFill>
                <a:latin typeface="Century Gothic"/>
                <a:ea typeface="Century Gothic"/>
              </a:rPr>
              <a:t>.  </a:t>
            </a:r>
            <a:endParaRPr lang="en-IN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en-IN" sz="2400" b="0" strike="noStrike" spc="-1">
              <a:latin typeface="Arial"/>
            </a:endParaRPr>
          </a:p>
        </p:txBody>
      </p:sp>
      <p:sp>
        <p:nvSpPr>
          <p:cNvPr id="689" name="Text"/>
          <p:cNvSpPr/>
          <p:nvPr/>
        </p:nvSpPr>
        <p:spPr>
          <a:xfrm>
            <a:off x="4133520" y="3250800"/>
            <a:ext cx="39240" cy="18252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IN" sz="12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endParaRPr lang="en-IN" sz="1200" b="0" strike="noStrike" spc="-1">
              <a:latin typeface="Arial"/>
            </a:endParaRPr>
          </a:p>
        </p:txBody>
      </p:sp>
      <p:sp>
        <p:nvSpPr>
          <p:cNvPr id="690" name="Text"/>
          <p:cNvSpPr/>
          <p:nvPr/>
        </p:nvSpPr>
        <p:spPr>
          <a:xfrm>
            <a:off x="4602240" y="3340080"/>
            <a:ext cx="39240" cy="18252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IN" sz="12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endParaRPr lang="en-IN" sz="1200" b="0" strike="noStrike" spc="-1">
              <a:latin typeface="Arial"/>
            </a:endParaRPr>
          </a:p>
        </p:txBody>
      </p:sp>
      <p:pic>
        <p:nvPicPr>
          <p:cNvPr id="691" name="Screenshot 2023-08-18 134656.png" descr="Screenshot 2023-08-18 134656.png"/>
          <p:cNvPicPr/>
          <p:nvPr/>
        </p:nvPicPr>
        <p:blipFill>
          <a:blip r:embed="rId2"/>
          <a:stretch/>
        </p:blipFill>
        <p:spPr>
          <a:xfrm>
            <a:off x="3779280" y="2811960"/>
            <a:ext cx="4672440" cy="3749760"/>
          </a:xfrm>
          <a:prstGeom prst="rect">
            <a:avLst/>
          </a:prstGeom>
          <a:ln w="1270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/>
      </p:transition>
    </mc:Choice>
    <mc:Fallback xmlns="" xmlns:p15="http://schemas.microsoft.com/office/powerpoint/2012/main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TextShape 3"/>
          <p:cNvSpPr/>
          <p:nvPr/>
        </p:nvSpPr>
        <p:spPr>
          <a:xfrm>
            <a:off x="1413720" y="907560"/>
            <a:ext cx="9363960" cy="69912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000" tIns="45000" rIns="45000" bIns="45000" anchor="b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IN" sz="4000" b="0" strike="noStrike" spc="-1">
                <a:solidFill>
                  <a:srgbClr val="85540A"/>
                </a:solidFill>
                <a:latin typeface="Century Gothic"/>
                <a:ea typeface="Century Gothic"/>
              </a:rPr>
              <a:t>Android Project folder Structure</a:t>
            </a:r>
            <a:endParaRPr lang="en-IN" sz="4000" b="0" strike="noStrike" spc="-1">
              <a:latin typeface="Arial"/>
            </a:endParaRPr>
          </a:p>
        </p:txBody>
      </p:sp>
      <p:sp>
        <p:nvSpPr>
          <p:cNvPr id="693" name="TextShape 4"/>
          <p:cNvSpPr/>
          <p:nvPr/>
        </p:nvSpPr>
        <p:spPr>
          <a:xfrm>
            <a:off x="6300000" y="2160000"/>
            <a:ext cx="4859640" cy="196920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000" tIns="45000" rIns="45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  <a:buNone/>
            </a:pPr>
            <a:r>
              <a:rPr lang="en-IN" sz="2400" b="0" strike="noStrike" spc="-1">
                <a:solidFill>
                  <a:srgbClr val="5D382B"/>
                </a:solidFill>
                <a:latin typeface="Century Gothic"/>
                <a:ea typeface="Century Gothic"/>
              </a:rPr>
              <a:t>The android app project will contain different types of app modules, source code files, and resource files.  </a:t>
            </a:r>
            <a:endParaRPr lang="en-IN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en-IN" sz="2400" b="0" strike="noStrike" spc="-1">
              <a:latin typeface="Arial"/>
            </a:endParaRPr>
          </a:p>
        </p:txBody>
      </p:sp>
      <p:sp>
        <p:nvSpPr>
          <p:cNvPr id="694" name="Text 1"/>
          <p:cNvSpPr/>
          <p:nvPr/>
        </p:nvSpPr>
        <p:spPr>
          <a:xfrm>
            <a:off x="4133520" y="3250800"/>
            <a:ext cx="39240" cy="18252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IN" sz="12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endParaRPr lang="en-IN" sz="1200" b="0" strike="noStrike" spc="-1">
              <a:latin typeface="Arial"/>
            </a:endParaRPr>
          </a:p>
        </p:txBody>
      </p:sp>
      <p:sp>
        <p:nvSpPr>
          <p:cNvPr id="695" name="Text 2"/>
          <p:cNvSpPr/>
          <p:nvPr/>
        </p:nvSpPr>
        <p:spPr>
          <a:xfrm>
            <a:off x="4602240" y="3340080"/>
            <a:ext cx="39240" cy="18252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IN" sz="12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endParaRPr lang="en-IN" sz="1200" b="0" strike="noStrike" spc="-1">
              <a:latin typeface="Arial"/>
            </a:endParaRPr>
          </a:p>
        </p:txBody>
      </p:sp>
      <p:sp>
        <p:nvSpPr>
          <p:cNvPr id="696" name="Rectangle 695"/>
          <p:cNvSpPr/>
          <p:nvPr/>
        </p:nvSpPr>
        <p:spPr>
          <a:xfrm>
            <a:off x="8280000" y="4500000"/>
            <a:ext cx="180360" cy="232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97" name="Rectangle 696"/>
          <p:cNvSpPr/>
          <p:nvPr/>
        </p:nvSpPr>
        <p:spPr>
          <a:xfrm>
            <a:off x="6036120" y="3839040"/>
            <a:ext cx="180360" cy="232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698" name="Picture 697"/>
          <p:cNvPicPr/>
          <p:nvPr/>
        </p:nvPicPr>
        <p:blipFill>
          <a:blip r:embed="rId2"/>
          <a:stretch/>
        </p:blipFill>
        <p:spPr>
          <a:xfrm>
            <a:off x="900000" y="1800000"/>
            <a:ext cx="5218920" cy="3735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/>
      </p:transition>
    </mc:Choice>
    <mc:Fallback xmlns="" xmlns:p15="http://schemas.microsoft.com/office/powerpoint/2012/main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TextShape 1"/>
          <p:cNvSpPr/>
          <p:nvPr/>
        </p:nvSpPr>
        <p:spPr>
          <a:xfrm>
            <a:off x="1392120" y="1470600"/>
            <a:ext cx="9363960" cy="69912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000" tIns="45000" rIns="45000" bIns="45000" anchor="b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IN" sz="4000" b="0" strike="noStrike" spc="-1">
                <a:solidFill>
                  <a:srgbClr val="85540A"/>
                </a:solidFill>
                <a:latin typeface="Century Gothic"/>
                <a:ea typeface="Century Gothic"/>
              </a:rPr>
              <a:t>Overview</a:t>
            </a:r>
            <a:endParaRPr lang="en-IN" sz="4000" b="0" strike="noStrike" spc="-1">
              <a:latin typeface="Arial"/>
            </a:endParaRPr>
          </a:p>
        </p:txBody>
      </p:sp>
      <p:sp>
        <p:nvSpPr>
          <p:cNvPr id="615" name="TextShape 2"/>
          <p:cNvSpPr/>
          <p:nvPr/>
        </p:nvSpPr>
        <p:spPr>
          <a:xfrm>
            <a:off x="1392120" y="2323800"/>
            <a:ext cx="9388440" cy="170496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000" tIns="45000" rIns="45000" bIns="45000" anchor="t">
            <a:spAutoFit/>
          </a:bodyPr>
          <a:lstStyle/>
          <a:p>
            <a:pPr marL="343080" indent="-273960">
              <a:lnSpc>
                <a:spcPct val="100000"/>
              </a:lnSpc>
              <a:spcBef>
                <a:spcPts val="400"/>
              </a:spcBef>
              <a:buClr>
                <a:srgbClr val="85540A"/>
              </a:buClr>
              <a:buSzPct val="76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4E3B30"/>
                </a:solidFill>
                <a:latin typeface="Century Gothic"/>
                <a:ea typeface="Century Gothic"/>
              </a:rPr>
              <a:t>Downloading and installation of android studio. </a:t>
            </a:r>
            <a:endParaRPr lang="en-IN" sz="2400" b="0" strike="noStrike" spc="-1">
              <a:latin typeface="Arial"/>
            </a:endParaRPr>
          </a:p>
          <a:p>
            <a:pPr marL="343080" indent="-273960">
              <a:lnSpc>
                <a:spcPct val="100000"/>
              </a:lnSpc>
              <a:spcBef>
                <a:spcPts val="400"/>
              </a:spcBef>
              <a:buClr>
                <a:srgbClr val="85540A"/>
              </a:buClr>
              <a:buSzPct val="76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4E3B30"/>
                </a:solidFill>
                <a:latin typeface="Century Gothic"/>
                <a:ea typeface="Century Gothic"/>
              </a:rPr>
              <a:t>Setting up development environment. </a:t>
            </a:r>
            <a:endParaRPr lang="en-IN" sz="2400" b="0" strike="noStrike" spc="-1">
              <a:latin typeface="Arial"/>
            </a:endParaRPr>
          </a:p>
          <a:p>
            <a:pPr marL="343080" indent="-273960">
              <a:lnSpc>
                <a:spcPct val="100000"/>
              </a:lnSpc>
              <a:spcBef>
                <a:spcPts val="400"/>
              </a:spcBef>
              <a:buClr>
                <a:srgbClr val="85540A"/>
              </a:buClr>
              <a:buSzPct val="76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4E3B30"/>
                </a:solidFill>
                <a:latin typeface="Century Gothic"/>
                <a:ea typeface="Century Gothic"/>
              </a:rPr>
              <a:t>Android HelloWorld App Example</a:t>
            </a:r>
            <a:endParaRPr lang="en-IN" sz="2400" b="0" strike="noStrike" spc="-1">
              <a:latin typeface="Arial"/>
            </a:endParaRPr>
          </a:p>
          <a:p>
            <a:pPr marL="343080" indent="-273960">
              <a:lnSpc>
                <a:spcPct val="100000"/>
              </a:lnSpc>
              <a:spcBef>
                <a:spcPts val="400"/>
              </a:spcBef>
              <a:buClr>
                <a:srgbClr val="85540A"/>
              </a:buClr>
              <a:buSzPct val="76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4E3B30"/>
                </a:solidFill>
                <a:latin typeface="Century Gothic"/>
                <a:ea typeface="Century Gothic"/>
              </a:rPr>
              <a:t>Android Project Folder Structure</a:t>
            </a:r>
            <a:endParaRPr lang="en-IN" sz="2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/>
      </p:transition>
    </mc:Choice>
    <mc:Fallback xmlns="" xmlns:p15="http://schemas.microsoft.com/office/powerpoint/2012/main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TextShape 5"/>
          <p:cNvSpPr/>
          <p:nvPr/>
        </p:nvSpPr>
        <p:spPr>
          <a:xfrm>
            <a:off x="1413720" y="907560"/>
            <a:ext cx="9363960" cy="69912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000" tIns="45000" rIns="45000" bIns="45000" anchor="b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IN" sz="4000" b="0" strike="noStrike" spc="-1">
                <a:solidFill>
                  <a:srgbClr val="85540A"/>
                </a:solidFill>
                <a:latin typeface="Century Gothic"/>
                <a:ea typeface="Century Gothic"/>
              </a:rPr>
              <a:t>AndroidManifest.xml</a:t>
            </a:r>
            <a:endParaRPr lang="en-IN" sz="4000" b="0" strike="noStrike" spc="-1">
              <a:latin typeface="Arial"/>
            </a:endParaRPr>
          </a:p>
        </p:txBody>
      </p:sp>
      <p:sp>
        <p:nvSpPr>
          <p:cNvPr id="700" name="Text 3"/>
          <p:cNvSpPr/>
          <p:nvPr/>
        </p:nvSpPr>
        <p:spPr>
          <a:xfrm>
            <a:off x="4133520" y="3250800"/>
            <a:ext cx="39240" cy="18252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IN" sz="12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endParaRPr lang="en-IN" sz="1200" b="0" strike="noStrike" spc="-1">
              <a:latin typeface="Arial"/>
            </a:endParaRPr>
          </a:p>
        </p:txBody>
      </p:sp>
      <p:sp>
        <p:nvSpPr>
          <p:cNvPr id="701" name="Text 4"/>
          <p:cNvSpPr/>
          <p:nvPr/>
        </p:nvSpPr>
        <p:spPr>
          <a:xfrm>
            <a:off x="4602240" y="3340080"/>
            <a:ext cx="39240" cy="18252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IN" sz="12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endParaRPr lang="en-IN" sz="1200" b="0" strike="noStrike" spc="-1">
              <a:latin typeface="Arial"/>
            </a:endParaRPr>
          </a:p>
        </p:txBody>
      </p:sp>
      <p:sp>
        <p:nvSpPr>
          <p:cNvPr id="702" name="Rectangle 701"/>
          <p:cNvSpPr/>
          <p:nvPr/>
        </p:nvSpPr>
        <p:spPr>
          <a:xfrm>
            <a:off x="8280000" y="4500000"/>
            <a:ext cx="180360" cy="232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03" name="Rectangle 702"/>
          <p:cNvSpPr/>
          <p:nvPr/>
        </p:nvSpPr>
        <p:spPr>
          <a:xfrm>
            <a:off x="6036120" y="3839040"/>
            <a:ext cx="180360" cy="232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704" name="Picture 703"/>
          <p:cNvPicPr/>
          <p:nvPr/>
        </p:nvPicPr>
        <p:blipFill>
          <a:blip r:embed="rId2"/>
          <a:stretch/>
        </p:blipFill>
        <p:spPr>
          <a:xfrm>
            <a:off x="856440" y="1620000"/>
            <a:ext cx="4543200" cy="4679640"/>
          </a:xfrm>
          <a:prstGeom prst="rect">
            <a:avLst/>
          </a:prstGeom>
          <a:ln w="0">
            <a:noFill/>
          </a:ln>
        </p:spPr>
      </p:pic>
      <p:sp>
        <p:nvSpPr>
          <p:cNvPr id="705" name="PlaceHolder 1"/>
          <p:cNvSpPr>
            <a:spLocks noGrp="1"/>
          </p:cNvSpPr>
          <p:nvPr>
            <p:ph type="subTitle"/>
          </p:nvPr>
        </p:nvSpPr>
        <p:spPr>
          <a:xfrm>
            <a:off x="5580000" y="1620000"/>
            <a:ext cx="5579640" cy="413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marL="216000" indent="-216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Symbol"/>
              <a:buChar char=""/>
            </a:pPr>
            <a:r>
              <a:rPr lang="en-IN" sz="3200" b="0" strike="noStrike" spc="-1">
                <a:latin typeface="Arial"/>
              </a:rPr>
              <a:t> </a:t>
            </a:r>
          </a:p>
        </p:txBody>
      </p:sp>
      <p:sp>
        <p:nvSpPr>
          <p:cNvPr id="706" name="TextShape 6"/>
          <p:cNvSpPr/>
          <p:nvPr/>
        </p:nvSpPr>
        <p:spPr>
          <a:xfrm>
            <a:off x="5580000" y="1607040"/>
            <a:ext cx="5939640" cy="463104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000" tIns="45000" rIns="45000" bIns="45000" anchor="t">
            <a:spAutoFit/>
          </a:bodyPr>
          <a:lstStyle/>
          <a:p>
            <a:pPr marL="240480" indent="-240480">
              <a:lnSpc>
                <a:spcPct val="100000"/>
              </a:lnSpc>
              <a:spcBef>
                <a:spcPts val="400"/>
              </a:spcBef>
              <a:buClr>
                <a:srgbClr val="4E3B30"/>
              </a:buClr>
              <a:buFont typeface="Symbol"/>
              <a:buChar char=""/>
            </a:pPr>
            <a:r>
              <a:rPr lang="en-IN" sz="2400" b="0" strike="noStrike" spc="-1">
                <a:solidFill>
                  <a:srgbClr val="5D382B"/>
                </a:solidFill>
                <a:latin typeface="Century Gothic"/>
                <a:ea typeface="Century Gothic"/>
              </a:rPr>
              <a:t> </a:t>
            </a:r>
            <a:r>
              <a:rPr lang="en-IN" sz="2400" b="1" strike="noStrike" spc="-1">
                <a:solidFill>
                  <a:srgbClr val="5D382B"/>
                </a:solidFill>
                <a:latin typeface="Century Gothic"/>
                <a:ea typeface="Century Gothic"/>
              </a:rPr>
              <a:t>AndroidManifest.xml</a:t>
            </a:r>
            <a:r>
              <a:rPr lang="en-IN" sz="2400" b="0" strike="noStrike" spc="-1">
                <a:solidFill>
                  <a:srgbClr val="5D382B"/>
                </a:solidFill>
                <a:latin typeface="Century Gothic"/>
                <a:ea typeface="Century Gothic"/>
              </a:rPr>
              <a:t> stored in the root directory of its project hierarchy.</a:t>
            </a:r>
            <a:endParaRPr lang="en-IN" sz="2400" b="0" strike="noStrike" spc="-1">
              <a:latin typeface="Arial"/>
            </a:endParaRPr>
          </a:p>
          <a:p>
            <a:pPr marL="240480" indent="-240480">
              <a:lnSpc>
                <a:spcPct val="100000"/>
              </a:lnSpc>
              <a:spcBef>
                <a:spcPts val="400"/>
              </a:spcBef>
              <a:buClr>
                <a:srgbClr val="4E3B30"/>
              </a:buClr>
              <a:buFont typeface="Symbol"/>
              <a:buChar char=""/>
            </a:pPr>
            <a:r>
              <a:rPr lang="en-IN" sz="2400" b="0" strike="noStrike" spc="-1">
                <a:solidFill>
                  <a:srgbClr val="5D382B"/>
                </a:solidFill>
                <a:latin typeface="Century Gothic"/>
                <a:ea typeface="Century Gothic"/>
              </a:rPr>
              <a:t> This file includes nodes for each of the Activities, Services, Content Providers and Broadcast Receiver.</a:t>
            </a:r>
            <a:endParaRPr lang="en-IN" sz="2400" b="0" strike="noStrike" spc="-1">
              <a:latin typeface="Arial"/>
            </a:endParaRPr>
          </a:p>
          <a:p>
            <a:pPr marL="240480" indent="-240480">
              <a:lnSpc>
                <a:spcPct val="100000"/>
              </a:lnSpc>
              <a:spcBef>
                <a:spcPts val="400"/>
              </a:spcBef>
              <a:buClr>
                <a:srgbClr val="4E3B30"/>
              </a:buClr>
              <a:buFont typeface="Symbol"/>
              <a:buChar char=""/>
            </a:pPr>
            <a:r>
              <a:rPr lang="en-IN" sz="2400" b="0" strike="noStrike" spc="-1">
                <a:solidFill>
                  <a:srgbClr val="5D382B"/>
                </a:solidFill>
                <a:latin typeface="Century Gothic"/>
                <a:ea typeface="Century Gothic"/>
              </a:rPr>
              <a:t> That make the application and using </a:t>
            </a:r>
            <a:r>
              <a:rPr lang="en-IN" sz="2400" b="1" strike="noStrike" spc="-1">
                <a:solidFill>
                  <a:srgbClr val="5D382B"/>
                </a:solidFill>
                <a:latin typeface="Century Gothic"/>
                <a:ea typeface="Century Gothic"/>
              </a:rPr>
              <a:t>Intent Filters</a:t>
            </a:r>
            <a:r>
              <a:rPr lang="en-IN" sz="2400" b="0" strike="noStrike" spc="-1">
                <a:solidFill>
                  <a:srgbClr val="5D382B"/>
                </a:solidFill>
                <a:latin typeface="Century Gothic"/>
                <a:ea typeface="Century Gothic"/>
              </a:rPr>
              <a:t> and </a:t>
            </a:r>
            <a:r>
              <a:rPr lang="en-IN" sz="2400" b="1" strike="noStrike" spc="-1">
                <a:solidFill>
                  <a:srgbClr val="5D382B"/>
                </a:solidFill>
                <a:latin typeface="Century Gothic"/>
                <a:ea typeface="Century Gothic"/>
              </a:rPr>
              <a:t>Permissions</a:t>
            </a:r>
            <a:r>
              <a:rPr lang="en-IN" sz="2400" b="0" strike="noStrike" spc="-1">
                <a:solidFill>
                  <a:srgbClr val="5D382B"/>
                </a:solidFill>
                <a:latin typeface="Century Gothic"/>
                <a:ea typeface="Century Gothic"/>
              </a:rPr>
              <a:t>, determines how they co-ordinate with each other and other applications.</a:t>
            </a:r>
            <a:endParaRPr lang="en-IN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en-IN" sz="2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/>
      </p:transition>
    </mc:Choice>
    <mc:Fallback xmlns="" xmlns:p15="http://schemas.microsoft.com/office/powerpoint/2012/main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TextShape 7"/>
          <p:cNvSpPr/>
          <p:nvPr/>
        </p:nvSpPr>
        <p:spPr>
          <a:xfrm>
            <a:off x="1615680" y="560520"/>
            <a:ext cx="9363960" cy="69912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000" tIns="45000" rIns="45000" bIns="45000" anchor="b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IN" sz="4000" b="0" strike="noStrike" spc="-1">
                <a:solidFill>
                  <a:srgbClr val="85540A"/>
                </a:solidFill>
                <a:latin typeface="Century Gothic"/>
                <a:ea typeface="Century Gothic"/>
              </a:rPr>
              <a:t>Java Folder</a:t>
            </a:r>
            <a:endParaRPr lang="en-IN" sz="4000" b="0" strike="noStrike" spc="-1">
              <a:latin typeface="Arial"/>
            </a:endParaRPr>
          </a:p>
        </p:txBody>
      </p:sp>
      <p:sp>
        <p:nvSpPr>
          <p:cNvPr id="708" name="Text 5"/>
          <p:cNvSpPr/>
          <p:nvPr/>
        </p:nvSpPr>
        <p:spPr>
          <a:xfrm>
            <a:off x="4133520" y="3250800"/>
            <a:ext cx="39240" cy="18252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IN" sz="12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endParaRPr lang="en-IN" sz="1200" b="0" strike="noStrike" spc="-1">
              <a:latin typeface="Arial"/>
            </a:endParaRPr>
          </a:p>
        </p:txBody>
      </p:sp>
      <p:sp>
        <p:nvSpPr>
          <p:cNvPr id="709" name="Text 6"/>
          <p:cNvSpPr/>
          <p:nvPr/>
        </p:nvSpPr>
        <p:spPr>
          <a:xfrm>
            <a:off x="4602240" y="3340080"/>
            <a:ext cx="39240" cy="18252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IN" sz="12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endParaRPr lang="en-IN" sz="1200" b="0" strike="noStrike" spc="-1">
              <a:latin typeface="Arial"/>
            </a:endParaRPr>
          </a:p>
        </p:txBody>
      </p:sp>
      <p:sp>
        <p:nvSpPr>
          <p:cNvPr id="710" name="Rectangle 709"/>
          <p:cNvSpPr/>
          <p:nvPr/>
        </p:nvSpPr>
        <p:spPr>
          <a:xfrm>
            <a:off x="8280000" y="4500000"/>
            <a:ext cx="180360" cy="232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11" name="Rectangle 710"/>
          <p:cNvSpPr/>
          <p:nvPr/>
        </p:nvSpPr>
        <p:spPr>
          <a:xfrm>
            <a:off x="6036120" y="3839040"/>
            <a:ext cx="180360" cy="232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12" name="PlaceHolder 1"/>
          <p:cNvSpPr>
            <a:spLocks noGrp="1"/>
          </p:cNvSpPr>
          <p:nvPr>
            <p:ph type="subTitle"/>
          </p:nvPr>
        </p:nvSpPr>
        <p:spPr>
          <a:xfrm>
            <a:off x="1080000" y="3780000"/>
            <a:ext cx="10799640" cy="413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marL="216000" indent="-216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Symbol"/>
              <a:buChar char=""/>
            </a:pPr>
            <a:r>
              <a:rPr lang="en-IN" sz="3200" b="0" strike="noStrike" spc="-1">
                <a:latin typeface="Arial"/>
              </a:rPr>
              <a:t> </a:t>
            </a:r>
          </a:p>
        </p:txBody>
      </p:sp>
      <p:sp>
        <p:nvSpPr>
          <p:cNvPr id="713" name="TextShape 8"/>
          <p:cNvSpPr/>
          <p:nvPr/>
        </p:nvSpPr>
        <p:spPr>
          <a:xfrm>
            <a:off x="900000" y="3689280"/>
            <a:ext cx="11339640" cy="238572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000" tIns="45000" rIns="45000" bIns="45000" anchor="t">
            <a:spAutoFit/>
          </a:bodyPr>
          <a:lstStyle/>
          <a:p>
            <a:pPr marL="240480" indent="-240480">
              <a:lnSpc>
                <a:spcPct val="100000"/>
              </a:lnSpc>
              <a:spcBef>
                <a:spcPts val="400"/>
              </a:spcBef>
              <a:buClr>
                <a:srgbClr val="4E3B30"/>
              </a:buClr>
              <a:buFont typeface="Symbol"/>
              <a:buChar char=""/>
            </a:pPr>
            <a:r>
              <a:rPr lang="en-IN" sz="2400" b="0" strike="noStrike" spc="-1">
                <a:solidFill>
                  <a:srgbClr val="5D382B"/>
                </a:solidFill>
                <a:latin typeface="Century Gothic"/>
                <a:ea typeface="Century Gothic"/>
              </a:rPr>
              <a:t>This folder will contain all the java source code (</a:t>
            </a:r>
            <a:r>
              <a:rPr lang="en-IN" sz="2400" b="1" strike="noStrike" spc="-1">
                <a:solidFill>
                  <a:srgbClr val="5D382B"/>
                </a:solidFill>
                <a:latin typeface="Century Gothic"/>
                <a:ea typeface="Century Gothic"/>
              </a:rPr>
              <a:t>.java</a:t>
            </a:r>
            <a:r>
              <a:rPr lang="en-IN" sz="2400" b="0" strike="noStrike" spc="-1">
                <a:solidFill>
                  <a:srgbClr val="5D382B"/>
                </a:solidFill>
                <a:latin typeface="Century Gothic"/>
                <a:ea typeface="Century Gothic"/>
              </a:rPr>
              <a:t>) files which we’ll create during the application development, including JUnit test code. </a:t>
            </a:r>
            <a:endParaRPr lang="en-IN" sz="2400" b="0" strike="noStrike" spc="-1">
              <a:latin typeface="Arial"/>
            </a:endParaRPr>
          </a:p>
          <a:p>
            <a:pPr marL="240480" indent="-240480">
              <a:lnSpc>
                <a:spcPct val="100000"/>
              </a:lnSpc>
              <a:spcBef>
                <a:spcPts val="400"/>
              </a:spcBef>
              <a:buClr>
                <a:srgbClr val="4E3B30"/>
              </a:buClr>
              <a:buFont typeface="Symbol"/>
              <a:buChar char=""/>
            </a:pPr>
            <a:r>
              <a:rPr lang="en-IN" sz="2400" b="0" strike="noStrike" spc="-1">
                <a:solidFill>
                  <a:srgbClr val="5D382B"/>
                </a:solidFill>
                <a:latin typeface="Century Gothic"/>
                <a:ea typeface="Century Gothic"/>
              </a:rPr>
              <a:t>we create any new project/application, by default the class file MainActivity.java will create automatically under the package name “</a:t>
            </a:r>
            <a:r>
              <a:rPr lang="en-IN" sz="2400" b="1" strike="noStrike" spc="-1">
                <a:solidFill>
                  <a:srgbClr val="5D382B"/>
                </a:solidFill>
                <a:latin typeface="Century Gothic"/>
                <a:ea typeface="Century Gothic"/>
              </a:rPr>
              <a:t>com.example.helloworld</a:t>
            </a:r>
            <a:r>
              <a:rPr lang="en-IN" sz="2400" b="0" strike="noStrike" spc="-1">
                <a:solidFill>
                  <a:srgbClr val="5D382B"/>
                </a:solidFill>
                <a:latin typeface="Century Gothic"/>
                <a:ea typeface="Century Gothic"/>
              </a:rPr>
              <a:t>” </a:t>
            </a:r>
            <a:endParaRPr lang="en-IN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en-IN" sz="2400" b="0" strike="noStrike" spc="-1">
              <a:latin typeface="Arial"/>
            </a:endParaRPr>
          </a:p>
        </p:txBody>
      </p:sp>
      <p:pic>
        <p:nvPicPr>
          <p:cNvPr id="714" name="Picture 713"/>
          <p:cNvPicPr/>
          <p:nvPr/>
        </p:nvPicPr>
        <p:blipFill>
          <a:blip r:embed="rId2"/>
          <a:srcRect b="28624"/>
          <a:stretch/>
        </p:blipFill>
        <p:spPr>
          <a:xfrm>
            <a:off x="1004760" y="1260000"/>
            <a:ext cx="9609840" cy="24289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/>
      </p:transition>
    </mc:Choice>
    <mc:Fallback xmlns="" xmlns:p15="http://schemas.microsoft.com/office/powerpoint/2012/main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TextShape 11"/>
          <p:cNvSpPr/>
          <p:nvPr/>
        </p:nvSpPr>
        <p:spPr>
          <a:xfrm>
            <a:off x="1413720" y="907560"/>
            <a:ext cx="9363960" cy="69912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000" tIns="45000" rIns="45000" bIns="45000" anchor="b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IN" sz="4000" b="0" strike="noStrike" spc="-1">
                <a:solidFill>
                  <a:srgbClr val="85540A"/>
                </a:solidFill>
                <a:latin typeface="Century Gothic"/>
                <a:ea typeface="Century Gothic"/>
              </a:rPr>
              <a:t>res (Resources) Folder</a:t>
            </a:r>
            <a:endParaRPr lang="en-IN" sz="4000" b="0" strike="noStrike" spc="-1">
              <a:latin typeface="Arial"/>
            </a:endParaRPr>
          </a:p>
        </p:txBody>
      </p:sp>
      <p:sp>
        <p:nvSpPr>
          <p:cNvPr id="716" name="Text 9"/>
          <p:cNvSpPr/>
          <p:nvPr/>
        </p:nvSpPr>
        <p:spPr>
          <a:xfrm>
            <a:off x="4133520" y="3250800"/>
            <a:ext cx="39240" cy="18252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IN" sz="12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endParaRPr lang="en-IN" sz="1200" b="0" strike="noStrike" spc="-1">
              <a:latin typeface="Arial"/>
            </a:endParaRPr>
          </a:p>
        </p:txBody>
      </p:sp>
      <p:sp>
        <p:nvSpPr>
          <p:cNvPr id="717" name="Text 10"/>
          <p:cNvSpPr/>
          <p:nvPr/>
        </p:nvSpPr>
        <p:spPr>
          <a:xfrm>
            <a:off x="4602240" y="3340080"/>
            <a:ext cx="39240" cy="18252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IN" sz="12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endParaRPr lang="en-IN" sz="1200" b="0" strike="noStrike" spc="-1">
              <a:latin typeface="Arial"/>
            </a:endParaRPr>
          </a:p>
        </p:txBody>
      </p:sp>
      <p:sp>
        <p:nvSpPr>
          <p:cNvPr id="718" name="Rectangle 717"/>
          <p:cNvSpPr/>
          <p:nvPr/>
        </p:nvSpPr>
        <p:spPr>
          <a:xfrm>
            <a:off x="8280000" y="4500000"/>
            <a:ext cx="180360" cy="232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19" name="Rectangle 718"/>
          <p:cNvSpPr/>
          <p:nvPr/>
        </p:nvSpPr>
        <p:spPr>
          <a:xfrm>
            <a:off x="6036120" y="3839040"/>
            <a:ext cx="180360" cy="232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0" name="PlaceHolder 1"/>
          <p:cNvSpPr>
            <a:spLocks noGrp="1"/>
          </p:cNvSpPr>
          <p:nvPr>
            <p:ph type="subTitle"/>
          </p:nvPr>
        </p:nvSpPr>
        <p:spPr>
          <a:xfrm>
            <a:off x="5580000" y="1620000"/>
            <a:ext cx="5579640" cy="413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marL="216000" indent="-216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Symbol"/>
              <a:buChar char=""/>
            </a:pPr>
            <a:r>
              <a:rPr lang="en-IN" sz="3200" b="0" strike="noStrike" spc="-1">
                <a:latin typeface="Arial"/>
              </a:rPr>
              <a:t> </a:t>
            </a:r>
          </a:p>
        </p:txBody>
      </p:sp>
      <p:sp>
        <p:nvSpPr>
          <p:cNvPr id="721" name="TextShape 12"/>
          <p:cNvSpPr/>
          <p:nvPr/>
        </p:nvSpPr>
        <p:spPr>
          <a:xfrm>
            <a:off x="5580000" y="1607040"/>
            <a:ext cx="5939640" cy="174564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000" tIns="45000" rIns="45000" bIns="45000" anchor="t">
            <a:spAutoFit/>
          </a:bodyPr>
          <a:lstStyle/>
          <a:p>
            <a:pPr marL="240480" indent="-240480">
              <a:lnSpc>
                <a:spcPct val="100000"/>
              </a:lnSpc>
              <a:spcBef>
                <a:spcPts val="400"/>
              </a:spcBef>
              <a:buClr>
                <a:srgbClr val="4E3B30"/>
              </a:buClr>
              <a:buFont typeface="Symbol"/>
              <a:buChar char=""/>
            </a:pPr>
            <a:r>
              <a:rPr lang="en-IN" sz="1800" b="0" strike="noStrike" spc="-1">
                <a:solidFill>
                  <a:srgbClr val="5D382B"/>
                </a:solidFill>
                <a:latin typeface="Century Gothic"/>
                <a:ea typeface="Century Gothic"/>
              </a:rPr>
              <a:t>It’s an important folder that will contain all non-code resources, such as bitmap images, </a:t>
            </a:r>
            <a:r>
              <a:rPr lang="en-IN" sz="1800" b="1" strike="noStrike" spc="-1">
                <a:solidFill>
                  <a:srgbClr val="5D382B"/>
                </a:solidFill>
                <a:latin typeface="Century Gothic"/>
                <a:ea typeface="Century Gothic"/>
              </a:rPr>
              <a:t>UI strings</a:t>
            </a:r>
            <a:r>
              <a:rPr lang="en-IN" sz="1800" b="0" strike="noStrike" spc="-1">
                <a:solidFill>
                  <a:srgbClr val="5D382B"/>
                </a:solidFill>
                <a:latin typeface="Century Gothic"/>
                <a:ea typeface="Century Gothic"/>
              </a:rPr>
              <a:t>, </a:t>
            </a:r>
            <a:r>
              <a:rPr lang="en-IN" sz="1800" b="1" strike="noStrike" spc="-1">
                <a:solidFill>
                  <a:srgbClr val="5D382B"/>
                </a:solidFill>
                <a:latin typeface="Century Gothic"/>
                <a:ea typeface="Century Gothic"/>
              </a:rPr>
              <a:t>XML layouts</a:t>
            </a:r>
            <a:r>
              <a:rPr lang="en-IN" sz="1800" b="0" strike="noStrike" spc="-1">
                <a:solidFill>
                  <a:srgbClr val="5D382B"/>
                </a:solidFill>
                <a:latin typeface="Century Gothic"/>
                <a:ea typeface="Century Gothic"/>
              </a:rPr>
              <a:t>.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lang="en-IN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en-IN" sz="2400" b="0" strike="noStrike" spc="-1">
              <a:latin typeface="Arial"/>
            </a:endParaRPr>
          </a:p>
        </p:txBody>
      </p:sp>
      <p:pic>
        <p:nvPicPr>
          <p:cNvPr id="722" name="Picture 721"/>
          <p:cNvPicPr/>
          <p:nvPr/>
        </p:nvPicPr>
        <p:blipFill>
          <a:blip r:embed="rId2"/>
          <a:stretch/>
        </p:blipFill>
        <p:spPr>
          <a:xfrm>
            <a:off x="1650600" y="1607040"/>
            <a:ext cx="3209040" cy="33901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/>
      </p:transition>
    </mc:Choice>
    <mc:Fallback xmlns="" xmlns:p15="http://schemas.microsoft.com/office/powerpoint/2012/main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TextShape 13"/>
          <p:cNvSpPr/>
          <p:nvPr/>
        </p:nvSpPr>
        <p:spPr>
          <a:xfrm>
            <a:off x="1615680" y="560520"/>
            <a:ext cx="9363960" cy="69912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000" tIns="45000" rIns="45000" bIns="45000" anchor="b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IN" sz="4000" b="0" strike="noStrike" spc="-1">
                <a:solidFill>
                  <a:srgbClr val="85540A"/>
                </a:solidFill>
                <a:latin typeface="Century Gothic"/>
                <a:ea typeface="Century Gothic"/>
              </a:rPr>
              <a:t>Drawable Folder (res/drawable)</a:t>
            </a:r>
            <a:endParaRPr lang="en-IN" sz="4000" b="0" strike="noStrike" spc="-1">
              <a:latin typeface="Arial"/>
            </a:endParaRPr>
          </a:p>
        </p:txBody>
      </p:sp>
      <p:sp>
        <p:nvSpPr>
          <p:cNvPr id="724" name="Text 11"/>
          <p:cNvSpPr/>
          <p:nvPr/>
        </p:nvSpPr>
        <p:spPr>
          <a:xfrm>
            <a:off x="4133520" y="3250800"/>
            <a:ext cx="39240" cy="18252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IN" sz="12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endParaRPr lang="en-IN" sz="1200" b="0" strike="noStrike" spc="-1">
              <a:latin typeface="Arial"/>
            </a:endParaRPr>
          </a:p>
        </p:txBody>
      </p:sp>
      <p:sp>
        <p:nvSpPr>
          <p:cNvPr id="725" name="Text 12"/>
          <p:cNvSpPr/>
          <p:nvPr/>
        </p:nvSpPr>
        <p:spPr>
          <a:xfrm>
            <a:off x="4602240" y="3340080"/>
            <a:ext cx="39240" cy="18252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IN" sz="12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endParaRPr lang="en-IN" sz="1200" b="0" strike="noStrike" spc="-1">
              <a:latin typeface="Arial"/>
            </a:endParaRPr>
          </a:p>
        </p:txBody>
      </p:sp>
      <p:sp>
        <p:nvSpPr>
          <p:cNvPr id="726" name="Rectangle 725"/>
          <p:cNvSpPr/>
          <p:nvPr/>
        </p:nvSpPr>
        <p:spPr>
          <a:xfrm>
            <a:off x="8280000" y="4500000"/>
            <a:ext cx="180360" cy="232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7" name="Rectangle 726"/>
          <p:cNvSpPr/>
          <p:nvPr/>
        </p:nvSpPr>
        <p:spPr>
          <a:xfrm>
            <a:off x="6036120" y="3839040"/>
            <a:ext cx="180360" cy="232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8" name="PlaceHolder 1"/>
          <p:cNvSpPr>
            <a:spLocks noGrp="1"/>
          </p:cNvSpPr>
          <p:nvPr>
            <p:ph type="subTitle"/>
          </p:nvPr>
        </p:nvSpPr>
        <p:spPr>
          <a:xfrm>
            <a:off x="540000" y="4860000"/>
            <a:ext cx="10799640" cy="161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marL="216000" indent="-216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Symbol"/>
              <a:buChar char=""/>
            </a:pPr>
            <a:r>
              <a:rPr lang="en-IN" sz="3200" b="0" strike="noStrike" spc="-1">
                <a:latin typeface="Arial"/>
              </a:rPr>
              <a:t> </a:t>
            </a:r>
          </a:p>
        </p:txBody>
      </p:sp>
      <p:sp>
        <p:nvSpPr>
          <p:cNvPr id="729" name="TextShape 14"/>
          <p:cNvSpPr/>
          <p:nvPr/>
        </p:nvSpPr>
        <p:spPr>
          <a:xfrm>
            <a:off x="698760" y="4514760"/>
            <a:ext cx="11339640" cy="165420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000" tIns="45000" rIns="45000" bIns="45000" anchor="t">
            <a:spAutoFit/>
          </a:bodyPr>
          <a:lstStyle/>
          <a:p>
            <a:pPr marL="240480" indent="-240480">
              <a:lnSpc>
                <a:spcPct val="100000"/>
              </a:lnSpc>
              <a:spcBef>
                <a:spcPts val="400"/>
              </a:spcBef>
              <a:buClr>
                <a:srgbClr val="4E3B30"/>
              </a:buClr>
              <a:buFont typeface="Symbol"/>
              <a:buChar char=""/>
            </a:pPr>
            <a:r>
              <a:rPr lang="en-IN" sz="1800" b="0" strike="noStrike" spc="-1">
                <a:solidFill>
                  <a:srgbClr val="5D382B"/>
                </a:solidFill>
                <a:latin typeface="Century Gothic"/>
                <a:ea typeface="Century Gothic"/>
              </a:rPr>
              <a:t>It will contain the different types of images as per the requirement of application. It’s a best practice to add all the images in a drawable folder other than app/launcher icons for the application development.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en-IN" sz="2400" b="0" strike="noStrike" spc="-1">
              <a:latin typeface="Arial"/>
            </a:endParaRPr>
          </a:p>
        </p:txBody>
      </p:sp>
      <p:pic>
        <p:nvPicPr>
          <p:cNvPr id="730" name="Picture 729"/>
          <p:cNvPicPr/>
          <p:nvPr/>
        </p:nvPicPr>
        <p:blipFill>
          <a:blip r:embed="rId2"/>
          <a:srcRect l="-480" r="4126"/>
          <a:stretch/>
        </p:blipFill>
        <p:spPr>
          <a:xfrm>
            <a:off x="900000" y="1260000"/>
            <a:ext cx="9587160" cy="30596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/>
      </p:transition>
    </mc:Choice>
    <mc:Fallback xmlns="" xmlns:p15="http://schemas.microsoft.com/office/powerpoint/2012/main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TextShape 9"/>
          <p:cNvSpPr/>
          <p:nvPr/>
        </p:nvSpPr>
        <p:spPr>
          <a:xfrm>
            <a:off x="1615680" y="560520"/>
            <a:ext cx="9363960" cy="69912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000" tIns="45000" rIns="45000" bIns="45000" anchor="b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IN" sz="4000" b="0" strike="noStrike" spc="-1">
                <a:solidFill>
                  <a:srgbClr val="85540A"/>
                </a:solidFill>
                <a:latin typeface="Century Gothic"/>
                <a:ea typeface="Century Gothic"/>
              </a:rPr>
              <a:t>Layout Folder (res/layout)</a:t>
            </a:r>
            <a:endParaRPr lang="en-IN" sz="4000" b="0" strike="noStrike" spc="-1">
              <a:latin typeface="Arial"/>
            </a:endParaRPr>
          </a:p>
        </p:txBody>
      </p:sp>
      <p:sp>
        <p:nvSpPr>
          <p:cNvPr id="732" name="Text 7"/>
          <p:cNvSpPr/>
          <p:nvPr/>
        </p:nvSpPr>
        <p:spPr>
          <a:xfrm>
            <a:off x="4133520" y="3250800"/>
            <a:ext cx="39240" cy="18252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IN" sz="12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endParaRPr lang="en-IN" sz="1200" b="0" strike="noStrike" spc="-1">
              <a:latin typeface="Arial"/>
            </a:endParaRPr>
          </a:p>
        </p:txBody>
      </p:sp>
      <p:sp>
        <p:nvSpPr>
          <p:cNvPr id="733" name="Text 8"/>
          <p:cNvSpPr/>
          <p:nvPr/>
        </p:nvSpPr>
        <p:spPr>
          <a:xfrm>
            <a:off x="4602240" y="3340080"/>
            <a:ext cx="39240" cy="18252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IN" sz="12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endParaRPr lang="en-IN" sz="1200" b="0" strike="noStrike" spc="-1">
              <a:latin typeface="Arial"/>
            </a:endParaRPr>
          </a:p>
        </p:txBody>
      </p:sp>
      <p:sp>
        <p:nvSpPr>
          <p:cNvPr id="734" name="Rectangle 733"/>
          <p:cNvSpPr/>
          <p:nvPr/>
        </p:nvSpPr>
        <p:spPr>
          <a:xfrm>
            <a:off x="8280000" y="4500000"/>
            <a:ext cx="180360" cy="232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5" name="Rectangle 734"/>
          <p:cNvSpPr/>
          <p:nvPr/>
        </p:nvSpPr>
        <p:spPr>
          <a:xfrm>
            <a:off x="6036120" y="3839040"/>
            <a:ext cx="180360" cy="232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6" name="PlaceHolder 1"/>
          <p:cNvSpPr>
            <a:spLocks noGrp="1"/>
          </p:cNvSpPr>
          <p:nvPr>
            <p:ph type="subTitle"/>
          </p:nvPr>
        </p:nvSpPr>
        <p:spPr>
          <a:xfrm>
            <a:off x="540000" y="4860000"/>
            <a:ext cx="10799640" cy="161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marL="216000" indent="-216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Symbol"/>
              <a:buChar char=""/>
            </a:pPr>
            <a:r>
              <a:rPr lang="en-IN" sz="3200" b="0" strike="noStrike" spc="-1">
                <a:latin typeface="Arial"/>
              </a:rPr>
              <a:t> </a:t>
            </a:r>
          </a:p>
        </p:txBody>
      </p:sp>
      <p:sp>
        <p:nvSpPr>
          <p:cNvPr id="737" name="TextShape 10"/>
          <p:cNvSpPr/>
          <p:nvPr/>
        </p:nvSpPr>
        <p:spPr>
          <a:xfrm>
            <a:off x="698760" y="4514760"/>
            <a:ext cx="11339640" cy="137988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000" tIns="45000" rIns="45000" bIns="45000" anchor="t">
            <a:spAutoFit/>
          </a:bodyPr>
          <a:lstStyle/>
          <a:p>
            <a:pPr marL="240480" indent="-240480">
              <a:lnSpc>
                <a:spcPct val="100000"/>
              </a:lnSpc>
              <a:spcBef>
                <a:spcPts val="400"/>
              </a:spcBef>
              <a:buClr>
                <a:srgbClr val="4E3B30"/>
              </a:buClr>
              <a:buFont typeface="Symbol"/>
              <a:buChar char=""/>
            </a:pPr>
            <a:r>
              <a:rPr lang="en-IN" sz="1800" b="0" strike="noStrike" spc="-1">
                <a:solidFill>
                  <a:srgbClr val="5D382B"/>
                </a:solidFill>
                <a:latin typeface="Century Gothic"/>
                <a:ea typeface="Century Gothic"/>
              </a:rPr>
              <a:t>This folder will contain all </a:t>
            </a:r>
            <a:r>
              <a:rPr lang="en-IN" sz="1800" b="1" strike="noStrike" spc="-1">
                <a:solidFill>
                  <a:srgbClr val="5D382B"/>
                </a:solidFill>
                <a:latin typeface="Century Gothic"/>
                <a:ea typeface="Century Gothic"/>
              </a:rPr>
              <a:t>XML layout</a:t>
            </a:r>
            <a:r>
              <a:rPr lang="en-IN" sz="1800" b="0" strike="noStrike" spc="-1">
                <a:solidFill>
                  <a:srgbClr val="5D382B"/>
                </a:solidFill>
                <a:latin typeface="Century Gothic"/>
                <a:ea typeface="Century Gothic"/>
              </a:rPr>
              <a:t> files which we used to define the user interface of our application. Following is the structure of the layout folder in the android application.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en-IN" sz="2400" b="0" strike="noStrike" spc="-1">
              <a:latin typeface="Arial"/>
            </a:endParaRPr>
          </a:p>
        </p:txBody>
      </p:sp>
      <p:pic>
        <p:nvPicPr>
          <p:cNvPr id="738" name="Picture 737"/>
          <p:cNvPicPr/>
          <p:nvPr/>
        </p:nvPicPr>
        <p:blipFill>
          <a:blip r:embed="rId2"/>
          <a:stretch/>
        </p:blipFill>
        <p:spPr>
          <a:xfrm>
            <a:off x="768240" y="1225080"/>
            <a:ext cx="10571400" cy="32893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/>
      </p:transition>
    </mc:Choice>
    <mc:Fallback xmlns="" xmlns:p15="http://schemas.microsoft.com/office/powerpoint/2012/main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TextShape 15"/>
          <p:cNvSpPr/>
          <p:nvPr/>
        </p:nvSpPr>
        <p:spPr>
          <a:xfrm>
            <a:off x="1615680" y="560520"/>
            <a:ext cx="9363960" cy="69912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000" tIns="45000" rIns="45000" bIns="45000" anchor="b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IN" sz="4000" b="0" strike="noStrike" spc="-1">
                <a:solidFill>
                  <a:srgbClr val="85540A"/>
                </a:solidFill>
                <a:latin typeface="Century Gothic"/>
                <a:ea typeface="Century Gothic"/>
              </a:rPr>
              <a:t>Mipmap Folder (res/mipmap)</a:t>
            </a:r>
            <a:endParaRPr lang="en-IN" sz="4000" b="0" strike="noStrike" spc="-1">
              <a:latin typeface="Arial"/>
            </a:endParaRPr>
          </a:p>
        </p:txBody>
      </p:sp>
      <p:sp>
        <p:nvSpPr>
          <p:cNvPr id="740" name="Text 13"/>
          <p:cNvSpPr/>
          <p:nvPr/>
        </p:nvSpPr>
        <p:spPr>
          <a:xfrm>
            <a:off x="4133520" y="3250800"/>
            <a:ext cx="39240" cy="18252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IN" sz="12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endParaRPr lang="en-IN" sz="1200" b="0" strike="noStrike" spc="-1">
              <a:latin typeface="Arial"/>
            </a:endParaRPr>
          </a:p>
        </p:txBody>
      </p:sp>
      <p:sp>
        <p:nvSpPr>
          <p:cNvPr id="741" name="Text 14"/>
          <p:cNvSpPr/>
          <p:nvPr/>
        </p:nvSpPr>
        <p:spPr>
          <a:xfrm>
            <a:off x="4602240" y="3340080"/>
            <a:ext cx="39240" cy="18252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IN" sz="12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endParaRPr lang="en-IN" sz="1200" b="0" strike="noStrike" spc="-1">
              <a:latin typeface="Arial"/>
            </a:endParaRPr>
          </a:p>
        </p:txBody>
      </p:sp>
      <p:sp>
        <p:nvSpPr>
          <p:cNvPr id="742" name="Rectangle 741"/>
          <p:cNvSpPr/>
          <p:nvPr/>
        </p:nvSpPr>
        <p:spPr>
          <a:xfrm>
            <a:off x="8280000" y="4500000"/>
            <a:ext cx="180360" cy="232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43" name="Rectangle 742"/>
          <p:cNvSpPr/>
          <p:nvPr/>
        </p:nvSpPr>
        <p:spPr>
          <a:xfrm>
            <a:off x="6036120" y="3839040"/>
            <a:ext cx="180360" cy="232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44" name="PlaceHolder 1"/>
          <p:cNvSpPr>
            <a:spLocks noGrp="1"/>
          </p:cNvSpPr>
          <p:nvPr>
            <p:ph type="subTitle"/>
          </p:nvPr>
        </p:nvSpPr>
        <p:spPr>
          <a:xfrm>
            <a:off x="698760" y="4500000"/>
            <a:ext cx="10820880" cy="161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marL="216000" indent="-216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Symbol"/>
              <a:buChar char=""/>
            </a:pPr>
            <a:r>
              <a:rPr lang="en-IN" sz="3200" b="0" strike="noStrike" spc="-1">
                <a:latin typeface="Arial"/>
              </a:rPr>
              <a:t> </a:t>
            </a:r>
          </a:p>
        </p:txBody>
      </p:sp>
      <p:sp>
        <p:nvSpPr>
          <p:cNvPr id="745" name="TextShape 16"/>
          <p:cNvSpPr/>
          <p:nvPr/>
        </p:nvSpPr>
        <p:spPr>
          <a:xfrm>
            <a:off x="698760" y="4514760"/>
            <a:ext cx="11339640" cy="170496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000" tIns="45000" rIns="45000" bIns="45000" anchor="t">
            <a:spAutoFit/>
          </a:bodyPr>
          <a:lstStyle/>
          <a:p>
            <a:pPr marL="240480" indent="-240480">
              <a:lnSpc>
                <a:spcPct val="100000"/>
              </a:lnSpc>
              <a:spcBef>
                <a:spcPts val="400"/>
              </a:spcBef>
              <a:buClr>
                <a:srgbClr val="4E3B30"/>
              </a:buClr>
              <a:buFont typeface="Symbol"/>
              <a:buChar char=""/>
            </a:pPr>
            <a:r>
              <a:rPr lang="en-IN" sz="1800" b="0" strike="noStrike" spc="-1">
                <a:solidFill>
                  <a:srgbClr val="5D382B"/>
                </a:solidFill>
                <a:latin typeface="Century Gothic"/>
                <a:ea typeface="Century Gothic"/>
              </a:rPr>
              <a:t>This folder will contain app / launcher icons that are used to show on the home screen.</a:t>
            </a:r>
            <a:endParaRPr lang="en-IN" sz="1800" b="0" strike="noStrike" spc="-1">
              <a:latin typeface="Arial"/>
            </a:endParaRPr>
          </a:p>
          <a:p>
            <a:pPr marL="240480" indent="-240480">
              <a:lnSpc>
                <a:spcPct val="100000"/>
              </a:lnSpc>
              <a:spcBef>
                <a:spcPts val="400"/>
              </a:spcBef>
              <a:buClr>
                <a:srgbClr val="4E3B30"/>
              </a:buClr>
              <a:buFont typeface="Symbol"/>
              <a:buChar char=""/>
            </a:pPr>
            <a:r>
              <a:rPr lang="en-IN" sz="1800" b="0" strike="noStrike" spc="-1">
                <a:solidFill>
                  <a:srgbClr val="5D382B"/>
                </a:solidFill>
                <a:latin typeface="Century Gothic"/>
                <a:ea typeface="Century Gothic"/>
              </a:rPr>
              <a:t>It will contain different density type of icons such as </a:t>
            </a:r>
            <a:r>
              <a:rPr lang="en-IN" sz="1800" b="1" strike="noStrike" spc="-1">
                <a:solidFill>
                  <a:srgbClr val="5D382B"/>
                </a:solidFill>
                <a:latin typeface="Century Gothic"/>
                <a:ea typeface="Century Gothic"/>
              </a:rPr>
              <a:t>hdpi, mdpi, xhdpi, xxhdpi, xxxhdpi</a:t>
            </a:r>
            <a:r>
              <a:rPr lang="en-IN" sz="1800" b="0" strike="noStrike" spc="-1">
                <a:solidFill>
                  <a:srgbClr val="5D382B"/>
                </a:solidFill>
                <a:latin typeface="Century Gothic"/>
                <a:ea typeface="Century Gothic"/>
              </a:rPr>
              <a:t>,to use different icons based on the size of the device.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en-IN" sz="2400" b="0" strike="noStrike" spc="-1">
              <a:latin typeface="Arial"/>
            </a:endParaRPr>
          </a:p>
        </p:txBody>
      </p:sp>
      <p:pic>
        <p:nvPicPr>
          <p:cNvPr id="746" name="Picture 745"/>
          <p:cNvPicPr/>
          <p:nvPr/>
        </p:nvPicPr>
        <p:blipFill>
          <a:blip r:embed="rId2"/>
          <a:stretch/>
        </p:blipFill>
        <p:spPr>
          <a:xfrm>
            <a:off x="1080000" y="1323000"/>
            <a:ext cx="9539640" cy="29966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/>
      </p:transition>
    </mc:Choice>
    <mc:Fallback xmlns="" xmlns:p15="http://schemas.microsoft.com/office/powerpoint/2012/main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TextShape 17"/>
          <p:cNvSpPr/>
          <p:nvPr/>
        </p:nvSpPr>
        <p:spPr>
          <a:xfrm>
            <a:off x="1615680" y="560520"/>
            <a:ext cx="9363960" cy="69912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000" tIns="45000" rIns="45000" bIns="45000" anchor="b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IN" sz="4000" b="0" strike="noStrike" spc="-1">
                <a:solidFill>
                  <a:srgbClr val="85540A"/>
                </a:solidFill>
                <a:latin typeface="Century Gothic"/>
                <a:ea typeface="Century Gothic"/>
              </a:rPr>
              <a:t>Values Folder (res/values)</a:t>
            </a:r>
            <a:endParaRPr lang="en-IN" sz="4000" b="0" strike="noStrike" spc="-1">
              <a:latin typeface="Arial"/>
            </a:endParaRPr>
          </a:p>
        </p:txBody>
      </p:sp>
      <p:sp>
        <p:nvSpPr>
          <p:cNvPr id="748" name="Text 15"/>
          <p:cNvSpPr/>
          <p:nvPr/>
        </p:nvSpPr>
        <p:spPr>
          <a:xfrm>
            <a:off x="4133520" y="3250800"/>
            <a:ext cx="39240" cy="18252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IN" sz="12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endParaRPr lang="en-IN" sz="1200" b="0" strike="noStrike" spc="-1">
              <a:latin typeface="Arial"/>
            </a:endParaRPr>
          </a:p>
        </p:txBody>
      </p:sp>
      <p:sp>
        <p:nvSpPr>
          <p:cNvPr id="749" name="Text 16"/>
          <p:cNvSpPr/>
          <p:nvPr/>
        </p:nvSpPr>
        <p:spPr>
          <a:xfrm>
            <a:off x="4602240" y="3340080"/>
            <a:ext cx="39240" cy="18252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IN" sz="12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endParaRPr lang="en-IN" sz="1200" b="0" strike="noStrike" spc="-1">
              <a:latin typeface="Arial"/>
            </a:endParaRPr>
          </a:p>
        </p:txBody>
      </p:sp>
      <p:sp>
        <p:nvSpPr>
          <p:cNvPr id="750" name="Rectangle 749"/>
          <p:cNvSpPr/>
          <p:nvPr/>
        </p:nvSpPr>
        <p:spPr>
          <a:xfrm>
            <a:off x="8280000" y="4500000"/>
            <a:ext cx="180360" cy="232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1" name="Rectangle 750"/>
          <p:cNvSpPr/>
          <p:nvPr/>
        </p:nvSpPr>
        <p:spPr>
          <a:xfrm>
            <a:off x="6036120" y="3839040"/>
            <a:ext cx="180360" cy="232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2" name="TextShape 18"/>
          <p:cNvSpPr/>
          <p:nvPr/>
        </p:nvSpPr>
        <p:spPr>
          <a:xfrm>
            <a:off x="720000" y="3960000"/>
            <a:ext cx="10799640" cy="132912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000" tIns="45000" rIns="45000" bIns="45000" anchor="t">
            <a:spAutoFit/>
          </a:bodyPr>
          <a:lstStyle/>
          <a:p>
            <a:pPr marL="240480" indent="-240480">
              <a:lnSpc>
                <a:spcPct val="100000"/>
              </a:lnSpc>
              <a:spcBef>
                <a:spcPts val="400"/>
              </a:spcBef>
              <a:buClr>
                <a:srgbClr val="4E3B30"/>
              </a:buClr>
              <a:buFont typeface="Symbol"/>
              <a:buChar char=""/>
            </a:pPr>
            <a:r>
              <a:rPr lang="en-IN" sz="1800" b="0" strike="noStrike" spc="-1">
                <a:solidFill>
                  <a:srgbClr val="5D382B"/>
                </a:solidFill>
                <a:latin typeface="Century Gothic"/>
                <a:ea typeface="Century Gothic"/>
              </a:rPr>
              <a:t>This folder will contain various XML files, such as </a:t>
            </a:r>
            <a:r>
              <a:rPr lang="en-IN" sz="1800" b="1" strike="noStrike" spc="-1">
                <a:solidFill>
                  <a:srgbClr val="5D382B"/>
                </a:solidFill>
                <a:latin typeface="Century Gothic"/>
                <a:ea typeface="Century Gothic"/>
              </a:rPr>
              <a:t>strings, colors, style</a:t>
            </a:r>
            <a:r>
              <a:rPr lang="en-IN" sz="1800" b="0" strike="noStrike" spc="-1">
                <a:solidFill>
                  <a:srgbClr val="5D382B"/>
                </a:solidFill>
                <a:latin typeface="Century Gothic"/>
                <a:ea typeface="Century Gothic"/>
              </a:rPr>
              <a:t> definitions and a static array of strings or integers. Following is the structure of the values folder in android application.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en-IN" sz="2400" b="0" strike="noStrike" spc="-1">
              <a:latin typeface="Arial"/>
            </a:endParaRPr>
          </a:p>
        </p:txBody>
      </p:sp>
      <p:pic>
        <p:nvPicPr>
          <p:cNvPr id="753" name="Picture 752"/>
          <p:cNvPicPr/>
          <p:nvPr/>
        </p:nvPicPr>
        <p:blipFill>
          <a:blip r:embed="rId2"/>
          <a:stretch/>
        </p:blipFill>
        <p:spPr>
          <a:xfrm>
            <a:off x="720000" y="1260000"/>
            <a:ext cx="10782000" cy="1836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/>
      </p:transition>
    </mc:Choice>
    <mc:Fallback xmlns="" xmlns:p15="http://schemas.microsoft.com/office/powerpoint/2012/main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TextShape 21"/>
          <p:cNvSpPr/>
          <p:nvPr/>
        </p:nvSpPr>
        <p:spPr>
          <a:xfrm>
            <a:off x="1615680" y="560520"/>
            <a:ext cx="9363960" cy="69912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000" tIns="45000" rIns="45000" bIns="45000" anchor="b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IN" sz="4000" b="0" strike="noStrike" spc="-1">
                <a:solidFill>
                  <a:srgbClr val="85540A"/>
                </a:solidFill>
                <a:latin typeface="Century Gothic"/>
                <a:ea typeface="Century Gothic"/>
              </a:rPr>
              <a:t>Gradle Scripts</a:t>
            </a:r>
            <a:endParaRPr lang="en-IN" sz="4000" b="0" strike="noStrike" spc="-1">
              <a:latin typeface="Arial"/>
            </a:endParaRPr>
          </a:p>
        </p:txBody>
      </p:sp>
      <p:sp>
        <p:nvSpPr>
          <p:cNvPr id="755" name="Text 19"/>
          <p:cNvSpPr/>
          <p:nvPr/>
        </p:nvSpPr>
        <p:spPr>
          <a:xfrm>
            <a:off x="4133520" y="3250800"/>
            <a:ext cx="39240" cy="18252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IN" sz="12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endParaRPr lang="en-IN" sz="1200" b="0" strike="noStrike" spc="-1">
              <a:latin typeface="Arial"/>
            </a:endParaRPr>
          </a:p>
        </p:txBody>
      </p:sp>
      <p:sp>
        <p:nvSpPr>
          <p:cNvPr id="756" name="Text 20"/>
          <p:cNvSpPr/>
          <p:nvPr/>
        </p:nvSpPr>
        <p:spPr>
          <a:xfrm>
            <a:off x="4602240" y="3340080"/>
            <a:ext cx="39240" cy="18252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IN" sz="12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endParaRPr lang="en-IN" sz="1200" b="0" strike="noStrike" spc="-1">
              <a:latin typeface="Arial"/>
            </a:endParaRPr>
          </a:p>
        </p:txBody>
      </p:sp>
      <p:sp>
        <p:nvSpPr>
          <p:cNvPr id="757" name="Rectangle 756"/>
          <p:cNvSpPr/>
          <p:nvPr/>
        </p:nvSpPr>
        <p:spPr>
          <a:xfrm>
            <a:off x="8280000" y="4500000"/>
            <a:ext cx="180360" cy="232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8" name="Rectangle 757"/>
          <p:cNvSpPr/>
          <p:nvPr/>
        </p:nvSpPr>
        <p:spPr>
          <a:xfrm>
            <a:off x="6036120" y="3839040"/>
            <a:ext cx="180360" cy="232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9" name="TextShape 22"/>
          <p:cNvSpPr/>
          <p:nvPr/>
        </p:nvSpPr>
        <p:spPr>
          <a:xfrm>
            <a:off x="720000" y="3960000"/>
            <a:ext cx="10799640" cy="165420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000" tIns="45000" rIns="45000" bIns="45000" anchor="t">
            <a:spAutoFit/>
          </a:bodyPr>
          <a:lstStyle/>
          <a:p>
            <a:pPr marL="240480" indent="-240480">
              <a:lnSpc>
                <a:spcPct val="100000"/>
              </a:lnSpc>
              <a:spcBef>
                <a:spcPts val="400"/>
              </a:spcBef>
              <a:buClr>
                <a:srgbClr val="4E3B30"/>
              </a:buClr>
              <a:buFont typeface="Symbol"/>
              <a:buChar char=""/>
            </a:pPr>
            <a:r>
              <a:rPr lang="en-IN" sz="1800" b="0" strike="noStrike" spc="-1">
                <a:solidFill>
                  <a:srgbClr val="5D382B"/>
                </a:solidFill>
                <a:latin typeface="Century Gothic"/>
                <a:ea typeface="Century Gothic"/>
              </a:rPr>
              <a:t>In android, Gradle means automated build system and by using this we can define a build configuration that applies to all modules in our application. </a:t>
            </a:r>
            <a:endParaRPr lang="en-IN" sz="1800" b="0" strike="noStrike" spc="-1">
              <a:latin typeface="Arial"/>
            </a:endParaRPr>
          </a:p>
          <a:p>
            <a:pPr marL="240480" indent="-240480">
              <a:lnSpc>
                <a:spcPct val="100000"/>
              </a:lnSpc>
              <a:spcBef>
                <a:spcPts val="400"/>
              </a:spcBef>
              <a:buClr>
                <a:srgbClr val="4E3B30"/>
              </a:buClr>
              <a:buFont typeface="Symbol"/>
              <a:buChar char=""/>
            </a:pPr>
            <a:r>
              <a:rPr lang="en-IN" sz="1800" b="0" strike="noStrike" spc="-1">
                <a:solidFill>
                  <a:srgbClr val="5D382B"/>
                </a:solidFill>
                <a:latin typeface="Century Gothic"/>
                <a:ea typeface="Century Gothic"/>
              </a:rPr>
              <a:t>In Gradle </a:t>
            </a:r>
            <a:r>
              <a:rPr lang="en-IN" sz="1800" b="1" strike="noStrike" spc="-1">
                <a:solidFill>
                  <a:srgbClr val="5D382B"/>
                </a:solidFill>
                <a:latin typeface="Century Gothic"/>
                <a:ea typeface="Century Gothic"/>
              </a:rPr>
              <a:t>build.gradle (Project), and build.gradle (Module)</a:t>
            </a:r>
            <a:r>
              <a:rPr lang="en-IN" sz="1800" b="0" strike="noStrike" spc="-1">
                <a:solidFill>
                  <a:srgbClr val="5D382B"/>
                </a:solidFill>
                <a:latin typeface="Century Gothic"/>
                <a:ea typeface="Century Gothic"/>
              </a:rPr>
              <a:t> files are useful to build configurations that apply to all our app modules or specific to one app module.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en-IN" sz="2400" b="0" strike="noStrike" spc="-1">
              <a:latin typeface="Arial"/>
            </a:endParaRPr>
          </a:p>
        </p:txBody>
      </p:sp>
      <p:pic>
        <p:nvPicPr>
          <p:cNvPr id="760" name="Picture 759"/>
          <p:cNvPicPr/>
          <p:nvPr/>
        </p:nvPicPr>
        <p:blipFill>
          <a:blip r:embed="rId2"/>
          <a:stretch/>
        </p:blipFill>
        <p:spPr>
          <a:xfrm>
            <a:off x="900000" y="1260000"/>
            <a:ext cx="10439640" cy="24548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/>
      </p:transition>
    </mc:Choice>
    <mc:Fallback xmlns="" xmlns:p15="http://schemas.microsoft.com/office/powerpoint/2012/main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TextShape 1"/>
          <p:cNvSpPr/>
          <p:nvPr/>
        </p:nvSpPr>
        <p:spPr>
          <a:xfrm>
            <a:off x="3168720" y="2735640"/>
            <a:ext cx="5151600" cy="69912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000" tIns="45000" rIns="45000" bIns="45000" anchor="t">
            <a:spAutoFit/>
          </a:bodyPr>
          <a:lstStyle/>
          <a:p>
            <a:pPr marL="432000" indent="-324000">
              <a:lnSpc>
                <a:spcPct val="100000"/>
              </a:lnSpc>
              <a:spcBef>
                <a:spcPts val="14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4000" b="1" strike="noStrike" spc="-1">
                <a:solidFill>
                  <a:srgbClr val="4E3B30"/>
                </a:solidFill>
                <a:latin typeface="Century Gothic"/>
                <a:ea typeface="Century Gothic"/>
              </a:rPr>
              <a:t>THANK YOU</a:t>
            </a:r>
            <a:endParaRPr lang="en-IN" sz="4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/>
      </p:transition>
    </mc:Choice>
    <mc:Fallback xmlns="" xmlns:p15="http://schemas.microsoft.com/office/powerpoint/2012/main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TextShape 1"/>
          <p:cNvSpPr/>
          <p:nvPr/>
        </p:nvSpPr>
        <p:spPr>
          <a:xfrm>
            <a:off x="1392120" y="1470600"/>
            <a:ext cx="9363960" cy="69912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000" tIns="45000" rIns="45000" bIns="45000" anchor="b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IN" sz="4000" b="0" strike="noStrike" spc="-1">
                <a:solidFill>
                  <a:srgbClr val="85540A"/>
                </a:solidFill>
                <a:latin typeface="Century Gothic"/>
                <a:ea typeface="Century Gothic"/>
              </a:rPr>
              <a:t>Downloading Android Studio</a:t>
            </a:r>
            <a:endParaRPr lang="en-IN" sz="4000" b="0" strike="noStrike" spc="-1">
              <a:latin typeface="Arial"/>
            </a:endParaRPr>
          </a:p>
        </p:txBody>
      </p:sp>
      <p:sp>
        <p:nvSpPr>
          <p:cNvPr id="617" name="TextShape 2"/>
          <p:cNvSpPr/>
          <p:nvPr/>
        </p:nvSpPr>
        <p:spPr>
          <a:xfrm>
            <a:off x="1392120" y="2323800"/>
            <a:ext cx="9388440" cy="368604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000" tIns="45000" rIns="45000" bIns="45000" anchor="t">
            <a:spAutoFit/>
          </a:bodyPr>
          <a:lstStyle/>
          <a:p>
            <a:pPr marL="240480" indent="-240480">
              <a:lnSpc>
                <a:spcPct val="100000"/>
              </a:lnSpc>
              <a:spcBef>
                <a:spcPts val="400"/>
              </a:spcBef>
              <a:buClr>
                <a:srgbClr val="4E3B30"/>
              </a:buClr>
              <a:buFont typeface="Symbol"/>
              <a:buChar char=""/>
            </a:pPr>
            <a:r>
              <a:rPr lang="en-IN" sz="2400" b="0" strike="noStrike" spc="-1" dirty="0">
                <a:solidFill>
                  <a:srgbClr val="4E3B30"/>
                </a:solidFill>
                <a:latin typeface="Century Gothic"/>
                <a:ea typeface="Century Gothic"/>
              </a:rPr>
              <a:t>In any web browser navigate to the website.</a:t>
            </a:r>
            <a:endParaRPr lang="en-IN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IN" sz="2400" b="0" strike="noStrike" spc="-1" dirty="0">
                <a:solidFill>
                  <a:srgbClr val="4E3B30"/>
                </a:solidFill>
                <a:latin typeface="Century Gothic"/>
                <a:ea typeface="Century Gothic"/>
              </a:rPr>
              <a:t>   </a:t>
            </a:r>
            <a:r>
              <a:rPr lang="en-IN" sz="2000" b="0" u="sng" strike="noStrike" spc="-1" dirty="0">
                <a:solidFill>
                  <a:srgbClr val="0000FF"/>
                </a:solidFill>
                <a:uFillTx/>
                <a:latin typeface="Century Gothic"/>
                <a:ea typeface="Century Gothic"/>
              </a:rPr>
              <a:t>https://developer.android.com/studio</a:t>
            </a:r>
            <a:endParaRPr lang="en-IN" sz="2000" b="0" strike="noStrike" spc="-1" dirty="0">
              <a:latin typeface="Arial"/>
            </a:endParaRPr>
          </a:p>
          <a:p>
            <a:pPr marL="240480" indent="-240480">
              <a:lnSpc>
                <a:spcPct val="100000"/>
              </a:lnSpc>
              <a:spcBef>
                <a:spcPts val="400"/>
              </a:spcBef>
              <a:buClr>
                <a:srgbClr val="4E3B30"/>
              </a:buClr>
              <a:buFont typeface="Symbol"/>
              <a:buChar char=""/>
              <a:tabLst>
                <a:tab pos="0" algn="l"/>
              </a:tabLst>
            </a:pPr>
            <a:r>
              <a:rPr lang="en-IN" sz="2400" b="0" strike="noStrike" spc="-1" dirty="0">
                <a:solidFill>
                  <a:srgbClr val="4E3B30"/>
                </a:solidFill>
                <a:latin typeface="Century Gothic"/>
                <a:ea typeface="Century Gothic"/>
              </a:rPr>
              <a:t>In that site you will see a download button as shown below.</a:t>
            </a:r>
            <a:endParaRPr lang="en-IN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IN" sz="2400" b="0" strike="noStrike" spc="-1" dirty="0">
                <a:solidFill>
                  <a:srgbClr val="4E3B30"/>
                </a:solidFill>
                <a:latin typeface="Century Gothic"/>
                <a:ea typeface="Century Gothic"/>
              </a:rPr>
              <a:t>  </a:t>
            </a:r>
            <a:endParaRPr lang="en-IN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en-IN" sz="2400" b="0" strike="noStrike" spc="-1" dirty="0">
              <a:latin typeface="Arial"/>
            </a:endParaRPr>
          </a:p>
          <a:p>
            <a:pPr marL="240480" indent="-240480">
              <a:lnSpc>
                <a:spcPct val="100000"/>
              </a:lnSpc>
              <a:spcBef>
                <a:spcPts val="400"/>
              </a:spcBef>
              <a:buClr>
                <a:srgbClr val="4E3B30"/>
              </a:buClr>
              <a:buFont typeface="Symbol"/>
              <a:buChar char=""/>
              <a:tabLst>
                <a:tab pos="0" algn="l"/>
              </a:tabLst>
            </a:pPr>
            <a:r>
              <a:rPr lang="en-IN" sz="2400" b="0" strike="noStrike" spc="-1" dirty="0">
                <a:solidFill>
                  <a:srgbClr val="4E3B30"/>
                </a:solidFill>
                <a:latin typeface="Century Gothic"/>
                <a:ea typeface="Century Gothic"/>
              </a:rPr>
              <a:t>On clicking this button, browser will open an agreement form. Click on I agree checkbox.</a:t>
            </a:r>
            <a:endParaRPr lang="en-IN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IN" sz="2400" b="0" strike="noStrike" spc="-1" dirty="0">
                <a:solidFill>
                  <a:srgbClr val="4E3B30"/>
                </a:solidFill>
                <a:latin typeface="Century Gothic"/>
                <a:ea typeface="Century Gothic"/>
              </a:rPr>
              <a:t>   </a:t>
            </a:r>
            <a:endParaRPr lang="en-IN" sz="2400" b="0" strike="noStrike" spc="-1" dirty="0">
              <a:latin typeface="Arial"/>
            </a:endParaRPr>
          </a:p>
        </p:txBody>
      </p:sp>
      <p:pic>
        <p:nvPicPr>
          <p:cNvPr id="619" name="Screenshot 2023-08-17 at 10.11.08.png" descr="Screenshot 2023-08-17 at 10.11.08.png"/>
          <p:cNvPicPr/>
          <p:nvPr/>
        </p:nvPicPr>
        <p:blipFill>
          <a:blip r:embed="rId2"/>
          <a:stretch/>
        </p:blipFill>
        <p:spPr>
          <a:xfrm>
            <a:off x="3194640" y="5333400"/>
            <a:ext cx="5841360" cy="443880"/>
          </a:xfrm>
          <a:prstGeom prst="rect">
            <a:avLst/>
          </a:prstGeom>
          <a:ln w="12700"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5279" y="3573581"/>
            <a:ext cx="3362325" cy="8572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/>
      </p:transition>
    </mc:Choice>
    <mc:Fallback xmlns="" xmlns:p15="http://schemas.microsoft.com/office/powerpoint/2012/main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TextShape 1"/>
          <p:cNvSpPr/>
          <p:nvPr/>
        </p:nvSpPr>
        <p:spPr>
          <a:xfrm>
            <a:off x="1392120" y="1470600"/>
            <a:ext cx="9363960" cy="69912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000" tIns="45000" rIns="45000" bIns="45000" anchor="b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IN" sz="4000" b="0" strike="noStrike" spc="-1">
                <a:solidFill>
                  <a:srgbClr val="85540A"/>
                </a:solidFill>
                <a:latin typeface="Century Gothic"/>
                <a:ea typeface="Century Gothic"/>
              </a:rPr>
              <a:t>Downloading Android Studio</a:t>
            </a:r>
            <a:endParaRPr lang="en-IN" sz="4000" b="0" strike="noStrike" spc="-1">
              <a:latin typeface="Arial"/>
            </a:endParaRPr>
          </a:p>
        </p:txBody>
      </p:sp>
      <p:sp>
        <p:nvSpPr>
          <p:cNvPr id="621" name="TextShape 2"/>
          <p:cNvSpPr/>
          <p:nvPr/>
        </p:nvSpPr>
        <p:spPr>
          <a:xfrm>
            <a:off x="1392120" y="2323800"/>
            <a:ext cx="9388440" cy="3671346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000" tIns="45000" rIns="45000" bIns="45000" anchor="t">
            <a:spAutoFit/>
          </a:bodyPr>
          <a:lstStyle/>
          <a:p>
            <a:pPr marL="240480" indent="-240480">
              <a:lnSpc>
                <a:spcPct val="100000"/>
              </a:lnSpc>
              <a:spcBef>
                <a:spcPts val="400"/>
              </a:spcBef>
              <a:buClr>
                <a:srgbClr val="4E3B30"/>
              </a:buClr>
              <a:buFont typeface="Symbol"/>
              <a:buChar char=""/>
            </a:pPr>
            <a:r>
              <a:rPr lang="en-IN" sz="2400" b="0" strike="noStrike" spc="-1" dirty="0">
                <a:solidFill>
                  <a:srgbClr val="4E3B30"/>
                </a:solidFill>
                <a:latin typeface="Century Gothic"/>
                <a:ea typeface="Century Gothic"/>
              </a:rPr>
              <a:t>Once above steps are completed click on the button shown below.</a:t>
            </a:r>
            <a:endParaRPr lang="en-IN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IN" sz="2400" b="0" strike="noStrike" spc="-1" dirty="0">
                <a:solidFill>
                  <a:srgbClr val="4E3B30"/>
                </a:solidFill>
                <a:latin typeface="Century Gothic"/>
                <a:ea typeface="Century Gothic"/>
              </a:rPr>
              <a:t>   </a:t>
            </a:r>
            <a:endParaRPr lang="en-IN" sz="2400" b="0" strike="noStrike" spc="-1" dirty="0">
              <a:latin typeface="Arial"/>
            </a:endParaRPr>
          </a:p>
          <a:p>
            <a:pPr marL="240480" indent="-240480">
              <a:lnSpc>
                <a:spcPct val="100000"/>
              </a:lnSpc>
              <a:spcBef>
                <a:spcPts val="400"/>
              </a:spcBef>
              <a:buClr>
                <a:srgbClr val="4E3B30"/>
              </a:buClr>
              <a:buFont typeface="Symbol"/>
              <a:buChar char=""/>
              <a:tabLst>
                <a:tab pos="0" algn="l"/>
              </a:tabLst>
            </a:pPr>
            <a:endParaRPr lang="en-IN" sz="2400" b="0" strike="noStrike" spc="-1" dirty="0" smtClean="0">
              <a:solidFill>
                <a:srgbClr val="4E3B30"/>
              </a:solidFill>
              <a:latin typeface="Century Gothic"/>
              <a:ea typeface="Century Gothic"/>
            </a:endParaRPr>
          </a:p>
          <a:p>
            <a:pPr marL="240480" indent="-240480">
              <a:lnSpc>
                <a:spcPct val="100000"/>
              </a:lnSpc>
              <a:spcBef>
                <a:spcPts val="400"/>
              </a:spcBef>
              <a:buClr>
                <a:srgbClr val="4E3B30"/>
              </a:buClr>
              <a:buFont typeface="Symbol"/>
              <a:buChar char=""/>
              <a:tabLst>
                <a:tab pos="0" algn="l"/>
              </a:tabLst>
            </a:pPr>
            <a:endParaRPr lang="en-IN" sz="2400" spc="-1" dirty="0">
              <a:solidFill>
                <a:srgbClr val="4E3B30"/>
              </a:solidFill>
              <a:latin typeface="Century Gothic"/>
              <a:ea typeface="Century Gothic"/>
            </a:endParaRPr>
          </a:p>
          <a:p>
            <a:pPr marL="240480" indent="-240480">
              <a:lnSpc>
                <a:spcPct val="100000"/>
              </a:lnSpc>
              <a:spcBef>
                <a:spcPts val="400"/>
              </a:spcBef>
              <a:buClr>
                <a:srgbClr val="4E3B30"/>
              </a:buClr>
              <a:buFont typeface="Symbol"/>
              <a:buChar char=""/>
              <a:tabLst>
                <a:tab pos="0" algn="l"/>
              </a:tabLst>
            </a:pPr>
            <a:r>
              <a:rPr lang="en-IN" sz="2400" b="0" strike="noStrike" spc="-1" dirty="0" smtClean="0">
                <a:solidFill>
                  <a:srgbClr val="4E3B30"/>
                </a:solidFill>
                <a:latin typeface="Century Gothic"/>
                <a:ea typeface="Century Gothic"/>
              </a:rPr>
              <a:t>The </a:t>
            </a:r>
            <a:r>
              <a:rPr lang="en-IN" sz="2400" b="0" strike="noStrike" spc="-1" dirty="0">
                <a:solidFill>
                  <a:srgbClr val="4E3B30"/>
                </a:solidFill>
                <a:latin typeface="Century Gothic"/>
                <a:ea typeface="Century Gothic"/>
              </a:rPr>
              <a:t>above step will download a file name called “</a:t>
            </a:r>
            <a:r>
              <a:rPr lang="en-IN" sz="2400" b="1" strike="noStrike" spc="-1" dirty="0" smtClean="0">
                <a:solidFill>
                  <a:srgbClr val="4E3B30"/>
                </a:solidFill>
                <a:latin typeface="Century Gothic"/>
                <a:ea typeface="Century Gothic"/>
              </a:rPr>
              <a:t>android-studio-2023.2.1-windows.exe</a:t>
            </a:r>
            <a:r>
              <a:rPr lang="en-IN" sz="2400" b="0" strike="noStrike" spc="-1" dirty="0">
                <a:solidFill>
                  <a:srgbClr val="4E3B30"/>
                </a:solidFill>
                <a:latin typeface="Century Gothic"/>
                <a:ea typeface="Century Gothic"/>
              </a:rPr>
              <a:t>” in the downloads folder of your system.</a:t>
            </a:r>
            <a:endParaRPr lang="en-IN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IN" sz="2400" b="0" strike="noStrike" spc="-1" dirty="0">
                <a:solidFill>
                  <a:srgbClr val="4E3B30"/>
                </a:solidFill>
                <a:latin typeface="Century Gothic"/>
                <a:ea typeface="Century Gothic"/>
              </a:rPr>
              <a:t>   </a:t>
            </a:r>
            <a:endParaRPr lang="en-IN" sz="2400" b="0" strike="noStrike" spc="-1" dirty="0">
              <a:latin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2917" y="2960924"/>
            <a:ext cx="5067300" cy="14001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/>
      </p:transition>
    </mc:Choice>
    <mc:Fallback xmlns="" xmlns:p15="http://schemas.microsoft.com/office/powerpoint/2012/main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TextShape 1"/>
          <p:cNvSpPr/>
          <p:nvPr/>
        </p:nvSpPr>
        <p:spPr>
          <a:xfrm>
            <a:off x="1404360" y="866880"/>
            <a:ext cx="9363960" cy="69912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000" tIns="45000" rIns="45000" bIns="45000" anchor="b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IN" sz="4000" b="0" strike="noStrike" spc="-1">
                <a:solidFill>
                  <a:srgbClr val="85540A"/>
                </a:solidFill>
                <a:latin typeface="Century Gothic"/>
                <a:ea typeface="Century Gothic"/>
              </a:rPr>
              <a:t>Installing Android Studio</a:t>
            </a:r>
            <a:endParaRPr lang="en-IN" sz="4000" b="0" strike="noStrike" spc="-1">
              <a:latin typeface="Arial"/>
            </a:endParaRPr>
          </a:p>
        </p:txBody>
      </p:sp>
      <p:sp>
        <p:nvSpPr>
          <p:cNvPr id="624" name="TextShape 2"/>
          <p:cNvSpPr/>
          <p:nvPr/>
        </p:nvSpPr>
        <p:spPr>
          <a:xfrm>
            <a:off x="1392120" y="1538280"/>
            <a:ext cx="9388440" cy="275148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000" tIns="45000" rIns="45000" bIns="45000" anchor="t">
            <a:spAutoFit/>
          </a:bodyPr>
          <a:lstStyle/>
          <a:p>
            <a:pPr marL="240480" indent="-240480">
              <a:lnSpc>
                <a:spcPct val="100000"/>
              </a:lnSpc>
              <a:spcBef>
                <a:spcPts val="400"/>
              </a:spcBef>
              <a:buClr>
                <a:srgbClr val="4E3B30"/>
              </a:buClr>
              <a:buFont typeface="Symbol"/>
              <a:buChar char=""/>
            </a:pPr>
            <a:r>
              <a:rPr lang="en-IN" sz="2400" b="0" strike="noStrike" spc="-1">
                <a:solidFill>
                  <a:srgbClr val="4E3B30"/>
                </a:solidFill>
                <a:latin typeface="Century Gothic"/>
                <a:ea typeface="Century Gothic"/>
              </a:rPr>
              <a:t>Double click on the executable file “</a:t>
            </a:r>
            <a:r>
              <a:rPr lang="en-IN" sz="2400" b="1" strike="noStrike" spc="-1">
                <a:solidFill>
                  <a:srgbClr val="4E3B30"/>
                </a:solidFill>
                <a:latin typeface="Century Gothic"/>
                <a:ea typeface="Century Gothic"/>
              </a:rPr>
              <a:t>android-studio-2020.3.1.24-windows.exe</a:t>
            </a:r>
            <a:r>
              <a:rPr lang="en-IN" sz="2400" b="0" strike="noStrike" spc="-1">
                <a:solidFill>
                  <a:srgbClr val="4E3B30"/>
                </a:solidFill>
                <a:latin typeface="Century Gothic"/>
                <a:ea typeface="Century Gothic"/>
              </a:rPr>
              <a:t>” available in downloads folder to start the installation process. This will open a new window as below. </a:t>
            </a:r>
            <a:endParaRPr lang="en-IN" sz="2400" b="0" strike="noStrike" spc="-1">
              <a:latin typeface="Arial"/>
            </a:endParaRPr>
          </a:p>
          <a:p>
            <a:pPr marL="240480" indent="-240480">
              <a:lnSpc>
                <a:spcPct val="100000"/>
              </a:lnSpc>
              <a:spcBef>
                <a:spcPts val="400"/>
              </a:spcBef>
              <a:buClr>
                <a:srgbClr val="5D382B"/>
              </a:buClr>
              <a:buFont typeface="Symbol"/>
              <a:buChar char=""/>
            </a:pPr>
            <a:r>
              <a:rPr lang="en-IN" sz="2400" b="0" strike="noStrike" spc="-1">
                <a:solidFill>
                  <a:srgbClr val="5D382B"/>
                </a:solidFill>
                <a:latin typeface="Century Gothic"/>
                <a:ea typeface="Century Gothic"/>
              </a:rPr>
              <a:t>The first page will be the Welcome page in the setup guide as shown below. </a:t>
            </a:r>
            <a:endParaRPr lang="en-IN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en-IN" sz="2400" b="0" strike="noStrike" spc="-1">
              <a:latin typeface="Arial"/>
            </a:endParaRPr>
          </a:p>
        </p:txBody>
      </p:sp>
      <p:sp>
        <p:nvSpPr>
          <p:cNvPr id="626" name="Text"/>
          <p:cNvSpPr/>
          <p:nvPr/>
        </p:nvSpPr>
        <p:spPr>
          <a:xfrm>
            <a:off x="4133520" y="3250800"/>
            <a:ext cx="39240" cy="18252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IN" sz="12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endParaRPr lang="en-IN" sz="1200" b="0" strike="noStrike" spc="-1">
              <a:latin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6342" y="3657600"/>
            <a:ext cx="4667320" cy="244254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/>
      </p:transition>
    </mc:Choice>
    <mc:Fallback xmlns="" xmlns:p15="http://schemas.microsoft.com/office/powerpoint/2012/main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TextShape 1"/>
          <p:cNvSpPr/>
          <p:nvPr/>
        </p:nvSpPr>
        <p:spPr>
          <a:xfrm>
            <a:off x="1413720" y="907560"/>
            <a:ext cx="9363960" cy="69912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000" tIns="45000" rIns="45000" bIns="45000" anchor="b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IN" sz="4000" b="0" strike="noStrike" spc="-1">
                <a:solidFill>
                  <a:srgbClr val="85540A"/>
                </a:solidFill>
                <a:latin typeface="Century Gothic"/>
                <a:ea typeface="Century Gothic"/>
              </a:rPr>
              <a:t>Installing Android Studio</a:t>
            </a:r>
            <a:endParaRPr lang="en-IN" sz="4000" b="0" strike="noStrike" spc="-1">
              <a:latin typeface="Arial"/>
            </a:endParaRPr>
          </a:p>
        </p:txBody>
      </p:sp>
      <p:sp>
        <p:nvSpPr>
          <p:cNvPr id="628" name="TextShape 2"/>
          <p:cNvSpPr/>
          <p:nvPr/>
        </p:nvSpPr>
        <p:spPr>
          <a:xfrm>
            <a:off x="1401480" y="1650240"/>
            <a:ext cx="9388440" cy="128844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000" tIns="45000" rIns="45000" bIns="45000" anchor="t">
            <a:spAutoFit/>
          </a:bodyPr>
          <a:lstStyle/>
          <a:p>
            <a:pPr marL="240480" indent="-240480">
              <a:lnSpc>
                <a:spcPct val="100000"/>
              </a:lnSpc>
              <a:spcBef>
                <a:spcPts val="400"/>
              </a:spcBef>
              <a:buClr>
                <a:srgbClr val="4E3B30"/>
              </a:buClr>
              <a:buFont typeface="Symbol"/>
              <a:buChar char=""/>
            </a:pPr>
            <a:r>
              <a:rPr lang="en-IN" sz="2400" b="0" strike="noStrike" spc="-1">
                <a:solidFill>
                  <a:srgbClr val="4E3B30"/>
                </a:solidFill>
                <a:latin typeface="Century Gothic"/>
                <a:ea typeface="Century Gothic"/>
              </a:rPr>
              <a:t>After the above step, setup will</a:t>
            </a:r>
            <a:r>
              <a:rPr lang="en-IN" sz="2400" b="0" strike="noStrike" spc="-1">
                <a:solidFill>
                  <a:srgbClr val="5D382B"/>
                </a:solidFill>
                <a:latin typeface="Century Gothic"/>
                <a:ea typeface="Century Gothic"/>
              </a:rPr>
              <a:t> go the next page. </a:t>
            </a:r>
            <a:endParaRPr lang="en-IN" sz="2400" b="0" strike="noStrike" spc="-1">
              <a:latin typeface="Arial"/>
            </a:endParaRPr>
          </a:p>
          <a:p>
            <a:pPr marL="240480" indent="-240480">
              <a:lnSpc>
                <a:spcPct val="100000"/>
              </a:lnSpc>
              <a:spcBef>
                <a:spcPts val="400"/>
              </a:spcBef>
              <a:buClr>
                <a:srgbClr val="5D382B"/>
              </a:buClr>
              <a:buFont typeface="Symbol"/>
              <a:buChar char=""/>
            </a:pPr>
            <a:r>
              <a:rPr lang="en-IN" sz="2400" b="0" strike="noStrike" spc="-1">
                <a:solidFill>
                  <a:srgbClr val="5D382B"/>
                </a:solidFill>
                <a:latin typeface="Century Gothic"/>
                <a:ea typeface="Century Gothic"/>
              </a:rPr>
              <a:t>After clicking on next, next and install. </a:t>
            </a:r>
            <a:endParaRPr lang="en-IN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en-IN" sz="2400" b="0" strike="noStrike" spc="-1">
              <a:latin typeface="Arial"/>
            </a:endParaRPr>
          </a:p>
        </p:txBody>
      </p:sp>
      <p:sp>
        <p:nvSpPr>
          <p:cNvPr id="630" name="Text"/>
          <p:cNvSpPr/>
          <p:nvPr/>
        </p:nvSpPr>
        <p:spPr>
          <a:xfrm>
            <a:off x="4133520" y="3250800"/>
            <a:ext cx="39240" cy="18252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IN" sz="12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endParaRPr lang="en-IN" sz="1200" b="0" strike="noStrike" spc="-1">
              <a:latin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0377" y="2641553"/>
            <a:ext cx="4743450" cy="36766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/>
      </p:transition>
    </mc:Choice>
    <mc:Fallback xmlns="" xmlns:p15="http://schemas.microsoft.com/office/powerpoint/2012/main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TextShape 1"/>
          <p:cNvSpPr/>
          <p:nvPr/>
        </p:nvSpPr>
        <p:spPr>
          <a:xfrm>
            <a:off x="1413720" y="907560"/>
            <a:ext cx="9363960" cy="69912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000" tIns="45000" rIns="45000" bIns="45000" anchor="b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IN" sz="4000" b="0" strike="noStrike" spc="-1">
                <a:solidFill>
                  <a:srgbClr val="85540A"/>
                </a:solidFill>
                <a:latin typeface="Century Gothic"/>
                <a:ea typeface="Century Gothic"/>
              </a:rPr>
              <a:t>Installing Android Studio</a:t>
            </a:r>
            <a:endParaRPr lang="en-IN" sz="4000" b="0" strike="noStrike" spc="-1">
              <a:latin typeface="Arial"/>
            </a:endParaRPr>
          </a:p>
        </p:txBody>
      </p:sp>
      <p:sp>
        <p:nvSpPr>
          <p:cNvPr id="632" name="TextShape 2"/>
          <p:cNvSpPr/>
          <p:nvPr/>
        </p:nvSpPr>
        <p:spPr>
          <a:xfrm>
            <a:off x="1401480" y="1650240"/>
            <a:ext cx="9388440" cy="165420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000" tIns="45000" rIns="45000" bIns="45000" anchor="t">
            <a:spAutoFit/>
          </a:bodyPr>
          <a:lstStyle/>
          <a:p>
            <a:pPr marL="240480" indent="-240480">
              <a:lnSpc>
                <a:spcPct val="100000"/>
              </a:lnSpc>
              <a:spcBef>
                <a:spcPts val="400"/>
              </a:spcBef>
              <a:buClr>
                <a:srgbClr val="5D382B"/>
              </a:buClr>
              <a:buFont typeface="Symbol"/>
              <a:buChar char=""/>
            </a:pPr>
            <a:r>
              <a:rPr lang="en-IN" sz="2400" b="0" strike="noStrike" spc="-1">
                <a:solidFill>
                  <a:srgbClr val="5D382B"/>
                </a:solidFill>
                <a:latin typeface="Century Gothic"/>
                <a:ea typeface="Century Gothic"/>
              </a:rPr>
              <a:t>After clicking on install, the installation process will start.</a:t>
            </a:r>
            <a:endParaRPr lang="en-IN" sz="2400" b="0" strike="noStrike" spc="-1">
              <a:latin typeface="Arial"/>
            </a:endParaRPr>
          </a:p>
          <a:p>
            <a:pPr marL="240480" indent="-240480">
              <a:lnSpc>
                <a:spcPct val="100000"/>
              </a:lnSpc>
              <a:spcBef>
                <a:spcPts val="400"/>
              </a:spcBef>
              <a:buClr>
                <a:srgbClr val="5D382B"/>
              </a:buClr>
              <a:buFont typeface="Symbol"/>
              <a:buChar char=""/>
            </a:pPr>
            <a:r>
              <a:rPr lang="en-IN" sz="2400" b="0" strike="noStrike" spc="-1">
                <a:solidFill>
                  <a:srgbClr val="5D382B"/>
                </a:solidFill>
                <a:latin typeface="Century Gothic"/>
                <a:ea typeface="Century Gothic"/>
              </a:rPr>
              <a:t>Progress can be seen through the </a:t>
            </a:r>
            <a:r>
              <a:rPr lang="en-IN" sz="2400" b="1" strike="noStrike" spc="-1">
                <a:solidFill>
                  <a:srgbClr val="5D382B"/>
                </a:solidFill>
                <a:latin typeface="Century Gothic"/>
                <a:ea typeface="Century Gothic"/>
              </a:rPr>
              <a:t>Progress bar</a:t>
            </a:r>
            <a:r>
              <a:rPr lang="en-IN" sz="2400" b="0" strike="noStrike" spc="-1">
                <a:solidFill>
                  <a:srgbClr val="5D382B"/>
                </a:solidFill>
                <a:latin typeface="Century Gothic"/>
                <a:ea typeface="Century Gothic"/>
              </a:rPr>
              <a:t> as shown below.  </a:t>
            </a:r>
            <a:endParaRPr lang="en-IN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en-IN" sz="2400" b="0" strike="noStrike" spc="-1">
              <a:latin typeface="Arial"/>
            </a:endParaRPr>
          </a:p>
        </p:txBody>
      </p:sp>
      <p:sp>
        <p:nvSpPr>
          <p:cNvPr id="633" name="Text"/>
          <p:cNvSpPr/>
          <p:nvPr/>
        </p:nvSpPr>
        <p:spPr>
          <a:xfrm>
            <a:off x="4133520" y="3250800"/>
            <a:ext cx="39240" cy="18252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IN" sz="12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endParaRPr lang="en-IN" sz="1200" b="0" strike="noStrike" spc="-1">
              <a:latin typeface="Arial"/>
            </a:endParaRPr>
          </a:p>
        </p:txBody>
      </p:sp>
      <p:sp>
        <p:nvSpPr>
          <p:cNvPr id="634" name="Text"/>
          <p:cNvSpPr/>
          <p:nvPr/>
        </p:nvSpPr>
        <p:spPr>
          <a:xfrm>
            <a:off x="4602240" y="3340080"/>
            <a:ext cx="39240" cy="18252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IN" sz="12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endParaRPr lang="en-IN" sz="1200" b="0" strike="noStrike" spc="-1">
              <a:latin typeface="Arial"/>
            </a:endParaRPr>
          </a:p>
        </p:txBody>
      </p:sp>
      <p:pic>
        <p:nvPicPr>
          <p:cNvPr id="635" name="Screenshot 2023-08-17 at 15.13.35.png" descr="Screenshot 2023-08-17 at 15.13.35.png"/>
          <p:cNvPicPr/>
          <p:nvPr/>
        </p:nvPicPr>
        <p:blipFill>
          <a:blip r:embed="rId2"/>
          <a:stretch/>
        </p:blipFill>
        <p:spPr>
          <a:xfrm>
            <a:off x="3553200" y="2508120"/>
            <a:ext cx="5085000" cy="3970800"/>
          </a:xfrm>
          <a:prstGeom prst="rect">
            <a:avLst/>
          </a:prstGeom>
          <a:ln w="1270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/>
      </p:transition>
    </mc:Choice>
    <mc:Fallback xmlns="" xmlns:p15="http://schemas.microsoft.com/office/powerpoint/2012/main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TextShape 1"/>
          <p:cNvSpPr/>
          <p:nvPr/>
        </p:nvSpPr>
        <p:spPr>
          <a:xfrm>
            <a:off x="1413720" y="907560"/>
            <a:ext cx="9363960" cy="69912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000" tIns="45000" rIns="45000" bIns="45000" anchor="b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IN" sz="4000" b="0" strike="noStrike" spc="-1">
                <a:solidFill>
                  <a:srgbClr val="85540A"/>
                </a:solidFill>
                <a:latin typeface="Century Gothic"/>
                <a:ea typeface="Century Gothic"/>
              </a:rPr>
              <a:t>Installing Android Studio</a:t>
            </a:r>
            <a:endParaRPr lang="en-IN" sz="4000" b="0" strike="noStrike" spc="-1">
              <a:latin typeface="Arial"/>
            </a:endParaRPr>
          </a:p>
        </p:txBody>
      </p:sp>
      <p:sp>
        <p:nvSpPr>
          <p:cNvPr id="637" name="TextShape 2"/>
          <p:cNvSpPr/>
          <p:nvPr/>
        </p:nvSpPr>
        <p:spPr>
          <a:xfrm>
            <a:off x="1401480" y="1650240"/>
            <a:ext cx="9388440" cy="123768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000" tIns="45000" rIns="45000" bIns="45000" anchor="t">
            <a:spAutoFit/>
          </a:bodyPr>
          <a:lstStyle/>
          <a:p>
            <a:pPr marL="240480" indent="-240480">
              <a:lnSpc>
                <a:spcPct val="100000"/>
              </a:lnSpc>
              <a:spcBef>
                <a:spcPts val="400"/>
              </a:spcBef>
              <a:buClr>
                <a:srgbClr val="5D382B"/>
              </a:buClr>
              <a:buFont typeface="Symbol"/>
              <a:buChar char=""/>
            </a:pPr>
            <a:r>
              <a:rPr lang="en-IN" sz="2400" b="0" strike="noStrike" spc="-1">
                <a:solidFill>
                  <a:srgbClr val="5D382B"/>
                </a:solidFill>
                <a:latin typeface="Century Gothic"/>
                <a:ea typeface="Century Gothic"/>
              </a:rPr>
              <a:t>Once the installation is completed, progress bar will be full with a message “</a:t>
            </a:r>
            <a:r>
              <a:rPr lang="en-IN" sz="2400" b="1" strike="noStrike" spc="-1">
                <a:solidFill>
                  <a:srgbClr val="5D382B"/>
                </a:solidFill>
                <a:latin typeface="Century Gothic"/>
                <a:ea typeface="Century Gothic"/>
              </a:rPr>
              <a:t>Completed</a:t>
            </a:r>
            <a:r>
              <a:rPr lang="en-IN" sz="2400" b="0" strike="noStrike" spc="-1">
                <a:solidFill>
                  <a:srgbClr val="5D382B"/>
                </a:solidFill>
                <a:latin typeface="Century Gothic"/>
                <a:ea typeface="Century Gothic"/>
              </a:rPr>
              <a:t>” as shown below.   </a:t>
            </a:r>
            <a:endParaRPr lang="en-IN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en-IN" sz="2400" b="0" strike="noStrike" spc="-1">
              <a:latin typeface="Arial"/>
            </a:endParaRPr>
          </a:p>
        </p:txBody>
      </p:sp>
      <p:sp>
        <p:nvSpPr>
          <p:cNvPr id="638" name="Text"/>
          <p:cNvSpPr/>
          <p:nvPr/>
        </p:nvSpPr>
        <p:spPr>
          <a:xfrm>
            <a:off x="4133520" y="3250800"/>
            <a:ext cx="39240" cy="18252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IN" sz="12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endParaRPr lang="en-IN" sz="1200" b="0" strike="noStrike" spc="-1">
              <a:latin typeface="Arial"/>
            </a:endParaRPr>
          </a:p>
        </p:txBody>
      </p:sp>
      <p:sp>
        <p:nvSpPr>
          <p:cNvPr id="639" name="Text"/>
          <p:cNvSpPr/>
          <p:nvPr/>
        </p:nvSpPr>
        <p:spPr>
          <a:xfrm>
            <a:off x="4602240" y="3340080"/>
            <a:ext cx="39240" cy="18252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IN" sz="12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endParaRPr lang="en-IN" sz="1200" b="0" strike="noStrike" spc="-1">
              <a:latin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2183" y="2756776"/>
            <a:ext cx="4733925" cy="36099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/>
      </p:transition>
    </mc:Choice>
    <mc:Fallback xmlns="" xmlns:p15="http://schemas.microsoft.com/office/powerpoint/2012/main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TextShape 1"/>
          <p:cNvSpPr/>
          <p:nvPr/>
        </p:nvSpPr>
        <p:spPr>
          <a:xfrm>
            <a:off x="1413720" y="907560"/>
            <a:ext cx="9363960" cy="69912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000" tIns="45000" rIns="45000" bIns="45000" anchor="b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IN" sz="4000" b="0" strike="noStrike" spc="-1">
                <a:solidFill>
                  <a:srgbClr val="85540A"/>
                </a:solidFill>
                <a:latin typeface="Century Gothic"/>
                <a:ea typeface="Century Gothic"/>
              </a:rPr>
              <a:t>Launching the IDE</a:t>
            </a:r>
            <a:endParaRPr lang="en-IN" sz="4000" b="0" strike="noStrike" spc="-1">
              <a:latin typeface="Arial"/>
            </a:endParaRPr>
          </a:p>
        </p:txBody>
      </p:sp>
      <p:sp>
        <p:nvSpPr>
          <p:cNvPr id="642" name="TextShape 2"/>
          <p:cNvSpPr/>
          <p:nvPr/>
        </p:nvSpPr>
        <p:spPr>
          <a:xfrm>
            <a:off x="1401480" y="1650240"/>
            <a:ext cx="9388440" cy="123768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000" tIns="45000" rIns="45000" bIns="45000" anchor="t">
            <a:spAutoFit/>
          </a:bodyPr>
          <a:lstStyle/>
          <a:p>
            <a:pPr marL="240480" indent="-240480">
              <a:lnSpc>
                <a:spcPct val="100000"/>
              </a:lnSpc>
              <a:spcBef>
                <a:spcPts val="400"/>
              </a:spcBef>
              <a:buClr>
                <a:srgbClr val="5D382B"/>
              </a:buClr>
              <a:buFont typeface="Symbol"/>
              <a:buChar char=""/>
            </a:pPr>
            <a:r>
              <a:rPr lang="en-IN" sz="2400" b="0" strike="noStrike" spc="-1">
                <a:solidFill>
                  <a:srgbClr val="5D382B"/>
                </a:solidFill>
                <a:latin typeface="Century Gothic"/>
                <a:ea typeface="Century Gothic"/>
              </a:rPr>
              <a:t>In the start menu, search for </a:t>
            </a:r>
            <a:r>
              <a:rPr lang="en-IN" sz="2400" b="1" strike="noStrike" spc="-1">
                <a:solidFill>
                  <a:srgbClr val="5D382B"/>
                </a:solidFill>
                <a:latin typeface="Century Gothic"/>
                <a:ea typeface="Century Gothic"/>
              </a:rPr>
              <a:t>Android Studio</a:t>
            </a:r>
            <a:r>
              <a:rPr lang="en-IN" sz="2400" b="0" strike="noStrike" spc="-1">
                <a:solidFill>
                  <a:srgbClr val="5D382B"/>
                </a:solidFill>
                <a:latin typeface="Century Gothic"/>
                <a:ea typeface="Century Gothic"/>
              </a:rPr>
              <a:t> and launch the application.   </a:t>
            </a:r>
            <a:endParaRPr lang="en-IN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en-IN" sz="2400" b="0" strike="noStrike" spc="-1">
              <a:latin typeface="Arial"/>
            </a:endParaRPr>
          </a:p>
        </p:txBody>
      </p:sp>
      <p:sp>
        <p:nvSpPr>
          <p:cNvPr id="643" name="Text"/>
          <p:cNvSpPr/>
          <p:nvPr/>
        </p:nvSpPr>
        <p:spPr>
          <a:xfrm>
            <a:off x="4133520" y="3250800"/>
            <a:ext cx="39240" cy="18252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IN" sz="12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endParaRPr lang="en-IN" sz="1200" b="0" strike="noStrike" spc="-1">
              <a:latin typeface="Arial"/>
            </a:endParaRPr>
          </a:p>
        </p:txBody>
      </p:sp>
      <p:sp>
        <p:nvSpPr>
          <p:cNvPr id="644" name="Text"/>
          <p:cNvSpPr/>
          <p:nvPr/>
        </p:nvSpPr>
        <p:spPr>
          <a:xfrm>
            <a:off x="4602240" y="3340080"/>
            <a:ext cx="39240" cy="18252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IN" sz="12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endParaRPr lang="en-IN" sz="1200" b="0" strike="noStrike" spc="-1">
              <a:latin typeface="Arial"/>
            </a:endParaRPr>
          </a:p>
        </p:txBody>
      </p:sp>
      <p:pic>
        <p:nvPicPr>
          <p:cNvPr id="645" name="Screenshot 2023-08-17 at 15.24.57.png" descr="Screenshot 2023-08-17 at 15.24.57.png"/>
          <p:cNvPicPr/>
          <p:nvPr/>
        </p:nvPicPr>
        <p:blipFill>
          <a:blip r:embed="rId2"/>
          <a:stretch/>
        </p:blipFill>
        <p:spPr>
          <a:xfrm>
            <a:off x="2203200" y="2791080"/>
            <a:ext cx="7824240" cy="2671920"/>
          </a:xfrm>
          <a:prstGeom prst="rect">
            <a:avLst/>
          </a:prstGeom>
          <a:ln w="1270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/>
      </p:transition>
    </mc:Choice>
    <mc:Fallback xmlns="" xmlns:p15="http://schemas.microsoft.com/office/powerpoint/2012/main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</TotalTime>
  <Words>865</Words>
  <Application>Microsoft Office PowerPoint</Application>
  <PresentationFormat>Widescreen</PresentationFormat>
  <Paragraphs>130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28</vt:i4>
      </vt:variant>
    </vt:vector>
  </HeadingPairs>
  <TitlesOfParts>
    <vt:vector size="38" baseType="lpstr">
      <vt:lpstr>Arial</vt:lpstr>
      <vt:lpstr>Century Gothic</vt:lpstr>
      <vt:lpstr>DejaVu Sans</vt:lpstr>
      <vt:lpstr>Symbol</vt:lpstr>
      <vt:lpstr>Times New Roman</vt:lpstr>
      <vt:lpstr>Wingdings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CMBLAP04</cp:lastModifiedBy>
  <cp:revision>6</cp:revision>
  <dcterms:modified xsi:type="dcterms:W3CDTF">2024-03-15T06:33:59Z</dcterms:modified>
  <dc:language>en-IN</dc:language>
</cp:coreProperties>
</file>