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FCC"/>
          </a:solidFill>
        </a:fill>
      </a:tcStyle>
    </a:wholeTbl>
    <a:band2H>
      <a:tcTxStyle/>
      <a:tcStyle>
        <a:tcBdr/>
        <a:fill>
          <a:solidFill>
            <a:srgbClr val="FCF0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DAD7"/>
          </a:solidFill>
        </a:fill>
      </a:tcStyle>
    </a:wholeTbl>
    <a:band2H>
      <a:tcTxStyle/>
      <a:tcStyle>
        <a:tcBdr/>
        <a:fill>
          <a:solidFill>
            <a:srgbClr val="F2ED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D5CB"/>
          </a:solidFill>
        </a:fill>
      </a:tcStyle>
    </a:wholeTbl>
    <a:band2H>
      <a:tcTxStyle/>
      <a:tcStyle>
        <a:tcBdr/>
        <a:fill>
          <a:solidFill>
            <a:srgbClr val="F4EB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6" name="Shape 836"/>
          <p:cNvSpPr>
            <a:spLocks noGrp="1" noRot="1" noChangeAspect="1"/>
          </p:cNvSpPr>
          <p:nvPr>
            <p:ph type="sldImg"/>
          </p:nvPr>
        </p:nvSpPr>
        <p:spPr>
          <a:xfrm>
            <a:off x="1143000" y="685800"/>
            <a:ext cx="4572000" cy="3429000"/>
          </a:xfrm>
          <a:prstGeom prst="rect">
            <a:avLst/>
          </a:prstGeom>
        </p:spPr>
        <p:txBody>
          <a:bodyPr/>
          <a:lstStyle/>
          <a:p>
            <a:endParaRPr/>
          </a:p>
        </p:txBody>
      </p:sp>
      <p:sp>
        <p:nvSpPr>
          <p:cNvPr id="837" name="Shape 83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24011528"/>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Slide">
    <p:spTree>
      <p:nvGrpSpPr>
        <p:cNvPr id="1" name=""/>
        <p:cNvGrpSpPr/>
        <p:nvPr/>
      </p:nvGrpSpPr>
      <p:grpSpPr>
        <a:xfrm>
          <a:off x="0" y="0"/>
          <a:ext cx="0" cy="0"/>
          <a:chOff x="0" y="0"/>
          <a:chExt cx="0" cy="0"/>
        </a:xfrm>
      </p:grpSpPr>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Content over Content">
    <p:spTree>
      <p:nvGrpSpPr>
        <p:cNvPr id="1" name=""/>
        <p:cNvGrpSpPr/>
        <p:nvPr/>
      </p:nvGrpSpPr>
      <p:grpSpPr>
        <a:xfrm>
          <a:off x="0" y="0"/>
          <a:ext cx="0" cy="0"/>
          <a:chOff x="0" y="0"/>
          <a:chExt cx="0" cy="0"/>
        </a:xfrm>
      </p:grpSpPr>
      <p:sp>
        <p:nvSpPr>
          <p:cNvPr id="177" name="Title Text"/>
          <p:cNvSpPr txBox="1">
            <a:spLocks noGrp="1"/>
          </p:cNvSpPr>
          <p:nvPr>
            <p:ph type="title"/>
          </p:nvPr>
        </p:nvSpPr>
        <p:spPr>
          <a:xfrm>
            <a:off x="1391399" y="1027799"/>
            <a:ext cx="9365762" cy="1142281"/>
          </a:xfrm>
          <a:prstGeom prst="rect">
            <a:avLst/>
          </a:prstGeom>
        </p:spPr>
        <p:txBody>
          <a:bodyPr>
            <a:normAutofit/>
          </a:bodyPr>
          <a:lstStyle/>
          <a:p>
            <a:r>
              <a:t>Title Text</a:t>
            </a:r>
          </a:p>
        </p:txBody>
      </p:sp>
      <p:sp>
        <p:nvSpPr>
          <p:cNvPr id="178" name="Body Level One…"/>
          <p:cNvSpPr txBox="1">
            <a:spLocks noGrp="1"/>
          </p:cNvSpPr>
          <p:nvPr>
            <p:ph type="body" sz="quarter" idx="1"/>
          </p:nvPr>
        </p:nvSpPr>
        <p:spPr>
          <a:xfrm>
            <a:off x="1391399" y="2323800"/>
            <a:ext cx="9390241" cy="167328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9" name="PlaceHolder 3"/>
          <p:cNvSpPr>
            <a:spLocks noGrp="1"/>
          </p:cNvSpPr>
          <p:nvPr>
            <p:ph type="body" sz="quarter" idx="21"/>
          </p:nvPr>
        </p:nvSpPr>
        <p:spPr>
          <a:xfrm>
            <a:off x="1391399" y="4156559"/>
            <a:ext cx="9390241" cy="1673281"/>
          </a:xfrm>
          <a:prstGeom prst="rect">
            <a:avLst/>
          </a:prstGeom>
        </p:spPr>
        <p:txBody>
          <a:bodyPr/>
          <a:lstStyle/>
          <a:p>
            <a:pPr>
              <a:defRPr spc="-100"/>
            </a:pPr>
            <a:endParaRPr/>
          </a:p>
        </p:txBody>
      </p:sp>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4 Content">
    <p:spTree>
      <p:nvGrpSpPr>
        <p:cNvPr id="1" name=""/>
        <p:cNvGrpSpPr/>
        <p:nvPr/>
      </p:nvGrpSpPr>
      <p:grpSpPr>
        <a:xfrm>
          <a:off x="0" y="0"/>
          <a:ext cx="0" cy="0"/>
          <a:chOff x="0" y="0"/>
          <a:chExt cx="0" cy="0"/>
        </a:xfrm>
      </p:grpSpPr>
      <p:sp>
        <p:nvSpPr>
          <p:cNvPr id="187" name="Title Text"/>
          <p:cNvSpPr txBox="1">
            <a:spLocks noGrp="1"/>
          </p:cNvSpPr>
          <p:nvPr>
            <p:ph type="title"/>
          </p:nvPr>
        </p:nvSpPr>
        <p:spPr>
          <a:xfrm>
            <a:off x="1391399" y="1027799"/>
            <a:ext cx="9365762" cy="1142281"/>
          </a:xfrm>
          <a:prstGeom prst="rect">
            <a:avLst/>
          </a:prstGeom>
        </p:spPr>
        <p:txBody>
          <a:bodyPr>
            <a:normAutofit/>
          </a:bodyPr>
          <a:lstStyle/>
          <a:p>
            <a:r>
              <a:t>Title Text</a:t>
            </a:r>
          </a:p>
        </p:txBody>
      </p:sp>
      <p:sp>
        <p:nvSpPr>
          <p:cNvPr id="188" name="Body Level One…"/>
          <p:cNvSpPr txBox="1">
            <a:spLocks noGrp="1"/>
          </p:cNvSpPr>
          <p:nvPr>
            <p:ph type="body" sz="quarter" idx="1"/>
          </p:nvPr>
        </p:nvSpPr>
        <p:spPr>
          <a:xfrm>
            <a:off x="1391399" y="2323800"/>
            <a:ext cx="4582081" cy="167328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89" name="PlaceHolder 3"/>
          <p:cNvSpPr/>
          <p:nvPr/>
        </p:nvSpPr>
        <p:spPr>
          <a:xfrm>
            <a:off x="6202800" y="2323800"/>
            <a:ext cx="4582081" cy="1673281"/>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190" name="PlaceHolder 4"/>
          <p:cNvSpPr/>
          <p:nvPr/>
        </p:nvSpPr>
        <p:spPr>
          <a:xfrm>
            <a:off x="1391399" y="4156559"/>
            <a:ext cx="4582081" cy="1673281"/>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191" name="PlaceHolder 5"/>
          <p:cNvSpPr>
            <a:spLocks noGrp="1"/>
          </p:cNvSpPr>
          <p:nvPr>
            <p:ph type="body" sz="quarter" idx="21"/>
          </p:nvPr>
        </p:nvSpPr>
        <p:spPr>
          <a:xfrm>
            <a:off x="6202800" y="4156559"/>
            <a:ext cx="4582081" cy="1673281"/>
          </a:xfrm>
          <a:prstGeom prst="rect">
            <a:avLst/>
          </a:prstGeom>
        </p:spPr>
        <p:txBody>
          <a:bodyPr/>
          <a:lstStyle/>
          <a:p>
            <a:pPr>
              <a:defRPr spc="-100"/>
            </a:pPr>
            <a:endParaRPr/>
          </a:p>
        </p:txBody>
      </p:sp>
      <p:sp>
        <p:nvSpPr>
          <p:cNvPr id="1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6 Content">
    <p:spTree>
      <p:nvGrpSpPr>
        <p:cNvPr id="1" name=""/>
        <p:cNvGrpSpPr/>
        <p:nvPr/>
      </p:nvGrpSpPr>
      <p:grpSpPr>
        <a:xfrm>
          <a:off x="0" y="0"/>
          <a:ext cx="0" cy="0"/>
          <a:chOff x="0" y="0"/>
          <a:chExt cx="0" cy="0"/>
        </a:xfrm>
      </p:grpSpPr>
      <p:sp>
        <p:nvSpPr>
          <p:cNvPr id="199" name="Title Text"/>
          <p:cNvSpPr txBox="1">
            <a:spLocks noGrp="1"/>
          </p:cNvSpPr>
          <p:nvPr>
            <p:ph type="title"/>
          </p:nvPr>
        </p:nvSpPr>
        <p:spPr>
          <a:xfrm>
            <a:off x="1391399" y="1027799"/>
            <a:ext cx="9365762" cy="1142281"/>
          </a:xfrm>
          <a:prstGeom prst="rect">
            <a:avLst/>
          </a:prstGeom>
        </p:spPr>
        <p:txBody>
          <a:bodyPr>
            <a:normAutofit/>
          </a:bodyPr>
          <a:lstStyle/>
          <a:p>
            <a:r>
              <a:t>Title Text</a:t>
            </a:r>
          </a:p>
        </p:txBody>
      </p:sp>
      <p:sp>
        <p:nvSpPr>
          <p:cNvPr id="200" name="Body Level One…"/>
          <p:cNvSpPr txBox="1">
            <a:spLocks noGrp="1"/>
          </p:cNvSpPr>
          <p:nvPr>
            <p:ph type="body" sz="quarter" idx="1"/>
          </p:nvPr>
        </p:nvSpPr>
        <p:spPr>
          <a:xfrm>
            <a:off x="1391399" y="2323800"/>
            <a:ext cx="3023281" cy="167328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1" name="PlaceHolder 3"/>
          <p:cNvSpPr/>
          <p:nvPr/>
        </p:nvSpPr>
        <p:spPr>
          <a:xfrm>
            <a:off x="4566239" y="2323800"/>
            <a:ext cx="3023281" cy="1673281"/>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202" name="PlaceHolder 4"/>
          <p:cNvSpPr/>
          <p:nvPr/>
        </p:nvSpPr>
        <p:spPr>
          <a:xfrm>
            <a:off x="7741080" y="2323800"/>
            <a:ext cx="3023281" cy="1673281"/>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203" name="PlaceHolder 5"/>
          <p:cNvSpPr/>
          <p:nvPr/>
        </p:nvSpPr>
        <p:spPr>
          <a:xfrm>
            <a:off x="1391399" y="4156559"/>
            <a:ext cx="3023281" cy="1673281"/>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204" name="PlaceHolder 6"/>
          <p:cNvSpPr/>
          <p:nvPr/>
        </p:nvSpPr>
        <p:spPr>
          <a:xfrm>
            <a:off x="4566239" y="4156559"/>
            <a:ext cx="3023281" cy="1673281"/>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205" name="PlaceHolder 7"/>
          <p:cNvSpPr>
            <a:spLocks noGrp="1"/>
          </p:cNvSpPr>
          <p:nvPr>
            <p:ph type="body" sz="quarter" idx="21"/>
          </p:nvPr>
        </p:nvSpPr>
        <p:spPr>
          <a:xfrm>
            <a:off x="7741080" y="4156559"/>
            <a:ext cx="3023281" cy="1673281"/>
          </a:xfrm>
          <a:prstGeom prst="rect">
            <a:avLst/>
          </a:prstGeom>
        </p:spPr>
        <p:txBody>
          <a:bodyPr/>
          <a:lstStyle/>
          <a:p>
            <a:pPr>
              <a:defRPr spc="-100"/>
            </a:pPr>
            <a:endParaRPr/>
          </a:p>
        </p:txBody>
      </p:sp>
      <p:sp>
        <p:nvSpPr>
          <p:cNvPr id="2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Blank Slide">
    <p:bg>
      <p:bgPr>
        <a:gradFill flip="none" rotWithShape="1">
          <a:gsLst>
            <a:gs pos="0">
              <a:srgbClr val="F6E4B0"/>
            </a:gs>
            <a:gs pos="100000">
              <a:srgbClr val="B8A777"/>
            </a:gs>
          </a:gsLst>
          <a:lin ang="5400000" scaled="0"/>
        </a:gradFill>
        <a:effectLst/>
      </p:bgPr>
    </p:bg>
    <p:spTree>
      <p:nvGrpSpPr>
        <p:cNvPr id="1" name=""/>
        <p:cNvGrpSpPr/>
        <p:nvPr/>
      </p:nvGrpSpPr>
      <p:grpSpPr>
        <a:xfrm>
          <a:off x="0" y="0"/>
          <a:ext cx="0" cy="0"/>
          <a:chOff x="0" y="0"/>
          <a:chExt cx="0" cy="0"/>
        </a:xfrm>
      </p:grpSpPr>
      <p:grpSp>
        <p:nvGrpSpPr>
          <p:cNvPr id="251" name="Group 1"/>
          <p:cNvGrpSpPr/>
          <p:nvPr/>
        </p:nvGrpSpPr>
        <p:grpSpPr>
          <a:xfrm>
            <a:off x="-740042" y="-115230"/>
            <a:ext cx="13711619" cy="7364580"/>
            <a:chOff x="119" y="-29"/>
            <a:chExt cx="13711616" cy="7364578"/>
          </a:xfrm>
        </p:grpSpPr>
        <p:grpSp>
          <p:nvGrpSpPr>
            <p:cNvPr id="228" name="Group 2"/>
            <p:cNvGrpSpPr/>
            <p:nvPr/>
          </p:nvGrpSpPr>
          <p:grpSpPr>
            <a:xfrm>
              <a:off x="743400" y="115200"/>
              <a:ext cx="12192120" cy="6858001"/>
              <a:chOff x="0" y="0"/>
              <a:chExt cx="12192119" cy="6857999"/>
            </a:xfrm>
          </p:grpSpPr>
          <p:grpSp>
            <p:nvGrpSpPr>
              <p:cNvPr id="216" name="Group 3"/>
              <p:cNvGrpSpPr/>
              <p:nvPr/>
            </p:nvGrpSpPr>
            <p:grpSpPr>
              <a:xfrm>
                <a:off x="0" y="0"/>
                <a:ext cx="3352320" cy="6857280"/>
                <a:chOff x="0" y="0"/>
                <a:chExt cx="3352318" cy="6857279"/>
              </a:xfrm>
            </p:grpSpPr>
            <p:sp>
              <p:nvSpPr>
                <p:cNvPr id="213" name="CustomShape 4"/>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14" name="CustomShape 5"/>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15" name="CustomShape 6"/>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220" name="Group 7"/>
              <p:cNvGrpSpPr/>
              <p:nvPr/>
            </p:nvGrpSpPr>
            <p:grpSpPr>
              <a:xfrm>
                <a:off x="563760" y="0"/>
                <a:ext cx="3352320" cy="6857280"/>
                <a:chOff x="0" y="0"/>
                <a:chExt cx="3352318" cy="6857279"/>
              </a:xfrm>
            </p:grpSpPr>
            <p:sp>
              <p:nvSpPr>
                <p:cNvPr id="217" name="CustomShape 8"/>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18" name="CustomShape 9"/>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19" name="CustomShape 10"/>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224" name="Group 11"/>
              <p:cNvGrpSpPr/>
              <p:nvPr/>
            </p:nvGrpSpPr>
            <p:grpSpPr>
              <a:xfrm>
                <a:off x="8839800" y="720"/>
                <a:ext cx="3352320" cy="6857280"/>
                <a:chOff x="0" y="0"/>
                <a:chExt cx="3352319" cy="6857279"/>
              </a:xfrm>
            </p:grpSpPr>
            <p:sp>
              <p:nvSpPr>
                <p:cNvPr id="221" name="CustomShape 12"/>
                <p:cNvSpPr/>
                <p:nvPr/>
              </p:nvSpPr>
              <p:spPr>
                <a:xfrm rot="10800000">
                  <a:off x="0" y="-1"/>
                  <a:ext cx="21330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22" name="CustomShape 13"/>
                <p:cNvSpPr/>
                <p:nvPr/>
              </p:nvSpPr>
              <p:spPr>
                <a:xfrm rot="10800000">
                  <a:off x="2743560" y="-1"/>
                  <a:ext cx="60876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23" name="CustomShape 14"/>
                <p:cNvSpPr/>
                <p:nvPr/>
              </p:nvSpPr>
              <p:spPr>
                <a:xfrm rot="10800000">
                  <a:off x="2032200" y="-1"/>
                  <a:ext cx="10152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225" name="CustomShape 15"/>
              <p:cNvSpPr/>
              <p:nvPr/>
            </p:nvSpPr>
            <p:spPr>
              <a:xfrm>
                <a:off x="5079959" y="0"/>
                <a:ext cx="37584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26" name="CustomShape 16"/>
              <p:cNvSpPr/>
              <p:nvPr/>
            </p:nvSpPr>
            <p:spPr>
              <a:xfrm>
                <a:off x="3860999"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27" name="CustomShape 17"/>
              <p:cNvSpPr/>
              <p:nvPr/>
            </p:nvSpPr>
            <p:spPr>
              <a:xfrm>
                <a:off x="416555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229" name="CustomShape 18"/>
            <p:cNvSpPr/>
            <p:nvPr/>
          </p:nvSpPr>
          <p:spPr>
            <a:xfrm>
              <a:off x="727559" y="5150160"/>
              <a:ext cx="12191401" cy="1165692"/>
            </a:xfrm>
            <a:custGeom>
              <a:avLst/>
              <a:gdLst/>
              <a:ahLst/>
              <a:cxnLst>
                <a:cxn ang="0">
                  <a:pos x="wd2" y="hd2"/>
                </a:cxn>
                <a:cxn ang="5400000">
                  <a:pos x="wd2" y="hd2"/>
                </a:cxn>
                <a:cxn ang="10800000">
                  <a:pos x="wd2" y="hd2"/>
                </a:cxn>
                <a:cxn ang="16200000">
                  <a:pos x="wd2" y="hd2"/>
                </a:cxn>
              </a:cxnLst>
              <a:rect l="0" t="0" r="r" b="b"/>
              <a:pathLst>
                <a:path w="21600" h="2143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230" name="CustomShape 19"/>
            <p:cNvSpPr/>
            <p:nvPr/>
          </p:nvSpPr>
          <p:spPr>
            <a:xfrm>
              <a:off x="727559" y="3602149"/>
              <a:ext cx="12191401" cy="870492"/>
            </a:xfrm>
            <a:custGeom>
              <a:avLst/>
              <a:gdLst/>
              <a:ahLst/>
              <a:cxnLst>
                <a:cxn ang="0">
                  <a:pos x="wd2" y="hd2"/>
                </a:cxn>
                <a:cxn ang="5400000">
                  <a:pos x="wd2" y="hd2"/>
                </a:cxn>
                <a:cxn ang="10800000">
                  <a:pos x="wd2" y="hd2"/>
                </a:cxn>
                <a:cxn ang="16200000">
                  <a:pos x="wd2" y="hd2"/>
                </a:cxn>
              </a:cxnLst>
              <a:rect l="0" t="0" r="r" b="b"/>
              <a:pathLst>
                <a:path w="21600" h="21132"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231" name="CustomShape 20"/>
            <p:cNvSpPr/>
            <p:nvPr/>
          </p:nvSpPr>
          <p:spPr>
            <a:xfrm>
              <a:off x="711720" y="5756040"/>
              <a:ext cx="4005360" cy="12106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933" y="8947"/>
                    <a:pt x="15866" y="17894"/>
                    <a:pt x="21600" y="2160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232" name="CustomShape 21"/>
            <p:cNvSpPr/>
            <p:nvPr/>
          </p:nvSpPr>
          <p:spPr>
            <a:xfrm>
              <a:off x="727559" y="5399640"/>
              <a:ext cx="12191401" cy="1466617"/>
            </a:xfrm>
            <a:custGeom>
              <a:avLst/>
              <a:gdLst/>
              <a:ahLst/>
              <a:cxnLst>
                <a:cxn ang="0">
                  <a:pos x="wd2" y="hd2"/>
                </a:cxn>
                <a:cxn ang="5400000">
                  <a:pos x="wd2" y="hd2"/>
                </a:cxn>
                <a:cxn ang="10800000">
                  <a:pos x="wd2" y="hd2"/>
                </a:cxn>
                <a:cxn ang="16200000">
                  <a:pos x="wd2" y="hd2"/>
                </a:cxn>
              </a:cxnLst>
              <a:rect l="0" t="0" r="r" b="b"/>
              <a:pathLst>
                <a:path w="21600" h="21438"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233" name="CustomShape 22"/>
            <p:cNvSpPr/>
            <p:nvPr/>
          </p:nvSpPr>
          <p:spPr>
            <a:xfrm>
              <a:off x="3593520" y="5252751"/>
              <a:ext cx="9309600" cy="1713610"/>
            </a:xfrm>
            <a:custGeom>
              <a:avLst/>
              <a:gdLst/>
              <a:ahLst/>
              <a:cxnLst>
                <a:cxn ang="0">
                  <a:pos x="wd2" y="hd2"/>
                </a:cxn>
                <a:cxn ang="5400000">
                  <a:pos x="wd2" y="hd2"/>
                </a:cxn>
                <a:cxn ang="10800000">
                  <a:pos x="wd2" y="hd2"/>
                </a:cxn>
                <a:cxn ang="16200000">
                  <a:pos x="wd2" y="hd2"/>
                </a:cxn>
              </a:cxnLst>
              <a:rect l="0" t="0" r="r" b="b"/>
              <a:pathLst>
                <a:path w="21600" h="2153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234" name="CustomShape 23"/>
            <p:cNvSpPr/>
            <p:nvPr/>
          </p:nvSpPr>
          <p:spPr>
            <a:xfrm rot="1800000">
              <a:off x="473831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35" name="CustomShape 24"/>
            <p:cNvSpPr/>
            <p:nvPr/>
          </p:nvSpPr>
          <p:spPr>
            <a:xfrm rot="1800000">
              <a:off x="5703479" y="42411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36" name="CustomShape 25"/>
            <p:cNvSpPr/>
            <p:nvPr/>
          </p:nvSpPr>
          <p:spPr>
            <a:xfrm rot="1800000">
              <a:off x="5716439" y="17074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37" name="CustomShape 26"/>
            <p:cNvSpPr/>
            <p:nvPr/>
          </p:nvSpPr>
          <p:spPr>
            <a:xfrm rot="1800000">
              <a:off x="4713119" y="4406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38" name="CustomShape 27"/>
            <p:cNvSpPr/>
            <p:nvPr/>
          </p:nvSpPr>
          <p:spPr>
            <a:xfrm rot="1800000">
              <a:off x="6694199" y="54982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6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39" name="CustomShape 28"/>
            <p:cNvSpPr/>
            <p:nvPr/>
          </p:nvSpPr>
          <p:spPr>
            <a:xfrm rot="1800000">
              <a:off x="234360" y="4316040"/>
              <a:ext cx="168120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40" name="CustomShape 29"/>
            <p:cNvSpPr/>
            <p:nvPr/>
          </p:nvSpPr>
          <p:spPr>
            <a:xfrm rot="1800000">
              <a:off x="776160" y="55173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41" name="CustomShape 30"/>
            <p:cNvSpPr/>
            <p:nvPr/>
          </p:nvSpPr>
          <p:spPr>
            <a:xfrm rot="1800000">
              <a:off x="814320" y="296460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42" name="CustomShape 31"/>
            <p:cNvSpPr/>
            <p:nvPr/>
          </p:nvSpPr>
          <p:spPr>
            <a:xfrm rot="1800000">
              <a:off x="1779480" y="42411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43" name="CustomShape 32"/>
            <p:cNvSpPr/>
            <p:nvPr/>
          </p:nvSpPr>
          <p:spPr>
            <a:xfrm rot="1800000">
              <a:off x="2757239" y="55270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44" name="CustomShape 33"/>
            <p:cNvSpPr/>
            <p:nvPr/>
          </p:nvSpPr>
          <p:spPr>
            <a:xfrm rot="1800000">
              <a:off x="278279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45" name="CustomShape 34"/>
            <p:cNvSpPr/>
            <p:nvPr/>
          </p:nvSpPr>
          <p:spPr>
            <a:xfrm rot="1800000">
              <a:off x="1804680" y="167904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46" name="CustomShape 35"/>
            <p:cNvSpPr/>
            <p:nvPr/>
          </p:nvSpPr>
          <p:spPr>
            <a:xfrm rot="1800000">
              <a:off x="9818279" y="42602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47" name="CustomShape 36"/>
            <p:cNvSpPr/>
            <p:nvPr/>
          </p:nvSpPr>
          <p:spPr>
            <a:xfrm rot="1800000">
              <a:off x="10808999" y="55364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48" name="CustomShape 37"/>
            <p:cNvSpPr/>
            <p:nvPr/>
          </p:nvSpPr>
          <p:spPr>
            <a:xfrm rot="1800000">
              <a:off x="10808999" y="29836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49" name="CustomShape 38"/>
            <p:cNvSpPr/>
            <p:nvPr/>
          </p:nvSpPr>
          <p:spPr>
            <a:xfrm rot="1800000">
              <a:off x="11818799" y="4170240"/>
              <a:ext cx="165708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50" name="CustomShape 39"/>
            <p:cNvSpPr/>
            <p:nvPr/>
          </p:nvSpPr>
          <p:spPr>
            <a:xfrm rot="1800000">
              <a:off x="11818439" y="1626480"/>
              <a:ext cx="1655281" cy="1388161"/>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6892" y="9"/>
                  </a:lnTo>
                  <a:lnTo>
                    <a:pt x="8384" y="0"/>
                  </a:lnTo>
                  <a:lnTo>
                    <a:pt x="21600" y="20590"/>
                  </a:lnTo>
                  <a:lnTo>
                    <a:pt x="20961" y="21600"/>
                  </a:lnTo>
                  <a:lnTo>
                    <a:pt x="6892" y="21600"/>
                  </a:lnTo>
                  <a:lnTo>
                    <a:pt x="0" y="10805"/>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grpSp>
      <p:sp>
        <p:nvSpPr>
          <p:cNvPr id="252" name="CustomShape 40"/>
          <p:cNvSpPr/>
          <p:nvPr/>
        </p:nvSpPr>
        <p:spPr>
          <a:xfrm>
            <a:off x="609480" y="333360"/>
            <a:ext cx="10972080" cy="6184801"/>
          </a:xfrm>
          <a:prstGeom prst="rect">
            <a:avLst/>
          </a:prstGeom>
          <a:solidFill>
            <a:srgbClr val="FFFFFF"/>
          </a:solidFill>
          <a:ln w="6480">
            <a:solidFill>
              <a:srgbClr val="000000"/>
            </a:solidFill>
            <a:miter/>
          </a:ln>
        </p:spPr>
        <p:txBody>
          <a:bodyPr lIns="45719" rIns="45719"/>
          <a:lstStyle/>
          <a:p>
            <a:endParaRPr/>
          </a:p>
        </p:txBody>
      </p:sp>
      <p:sp>
        <p:nvSpPr>
          <p:cNvPr id="253" name="CustomShape 41"/>
          <p:cNvSpPr/>
          <p:nvPr/>
        </p:nvSpPr>
        <p:spPr>
          <a:xfrm>
            <a:off x="6081479" y="-21601"/>
            <a:ext cx="4904642" cy="698402"/>
          </a:xfrm>
          <a:prstGeom prst="rect">
            <a:avLst/>
          </a:prstGeom>
          <a:solidFill>
            <a:srgbClr val="F5F5F5"/>
          </a:solidFill>
          <a:ln w="12600">
            <a:solidFill>
              <a:srgbClr val="D2A010"/>
            </a:solidFill>
            <a:miter/>
          </a:ln>
        </p:spPr>
        <p:txBody>
          <a:bodyPr lIns="45719" rIns="45719"/>
          <a:lstStyle/>
          <a:p>
            <a:endParaRPr/>
          </a:p>
        </p:txBody>
      </p:sp>
      <p:sp>
        <p:nvSpPr>
          <p:cNvPr id="254" name="CustomShape 42"/>
          <p:cNvSpPr/>
          <p:nvPr/>
        </p:nvSpPr>
        <p:spPr>
          <a:xfrm>
            <a:off x="6198839" y="-21600"/>
            <a:ext cx="4672801" cy="623160"/>
          </a:xfrm>
          <a:prstGeom prst="rect">
            <a:avLst/>
          </a:prstGeom>
          <a:solidFill>
            <a:schemeClr val="accent2"/>
          </a:solidFill>
          <a:ln w="12700">
            <a:miter lim="400000"/>
          </a:ln>
        </p:spPr>
        <p:txBody>
          <a:bodyPr lIns="45719" rIns="45719"/>
          <a:lstStyle/>
          <a:p>
            <a:endParaRPr/>
          </a:p>
        </p:txBody>
      </p:sp>
      <p:sp>
        <p:nvSpPr>
          <p:cNvPr id="2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Slide">
    <p:bg>
      <p:bgPr>
        <a:gradFill flip="none" rotWithShape="1">
          <a:gsLst>
            <a:gs pos="0">
              <a:srgbClr val="F6E4B0"/>
            </a:gs>
            <a:gs pos="100000">
              <a:srgbClr val="B8A777"/>
            </a:gs>
          </a:gsLst>
          <a:lin ang="5400000" scaled="0"/>
        </a:gradFill>
        <a:effectLst/>
      </p:bgPr>
    </p:bg>
    <p:spTree>
      <p:nvGrpSpPr>
        <p:cNvPr id="1" name=""/>
        <p:cNvGrpSpPr/>
        <p:nvPr/>
      </p:nvGrpSpPr>
      <p:grpSpPr>
        <a:xfrm>
          <a:off x="0" y="0"/>
          <a:ext cx="0" cy="0"/>
          <a:chOff x="0" y="0"/>
          <a:chExt cx="0" cy="0"/>
        </a:xfrm>
      </p:grpSpPr>
      <p:grpSp>
        <p:nvGrpSpPr>
          <p:cNvPr id="300" name="Group 1"/>
          <p:cNvGrpSpPr/>
          <p:nvPr/>
        </p:nvGrpSpPr>
        <p:grpSpPr>
          <a:xfrm>
            <a:off x="-740042" y="-115230"/>
            <a:ext cx="13711619" cy="7364580"/>
            <a:chOff x="119" y="-29"/>
            <a:chExt cx="13711616" cy="7364578"/>
          </a:xfrm>
        </p:grpSpPr>
        <p:grpSp>
          <p:nvGrpSpPr>
            <p:cNvPr id="277" name="Group 2"/>
            <p:cNvGrpSpPr/>
            <p:nvPr/>
          </p:nvGrpSpPr>
          <p:grpSpPr>
            <a:xfrm>
              <a:off x="743400" y="115200"/>
              <a:ext cx="12192120" cy="6858001"/>
              <a:chOff x="0" y="0"/>
              <a:chExt cx="12192119" cy="6857999"/>
            </a:xfrm>
          </p:grpSpPr>
          <p:grpSp>
            <p:nvGrpSpPr>
              <p:cNvPr id="265" name="Group 3"/>
              <p:cNvGrpSpPr/>
              <p:nvPr/>
            </p:nvGrpSpPr>
            <p:grpSpPr>
              <a:xfrm>
                <a:off x="0" y="0"/>
                <a:ext cx="3352320" cy="6857280"/>
                <a:chOff x="0" y="0"/>
                <a:chExt cx="3352318" cy="6857279"/>
              </a:xfrm>
            </p:grpSpPr>
            <p:sp>
              <p:nvSpPr>
                <p:cNvPr id="262" name="CustomShape 4"/>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63" name="CustomShape 5"/>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64" name="CustomShape 6"/>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269" name="Group 7"/>
              <p:cNvGrpSpPr/>
              <p:nvPr/>
            </p:nvGrpSpPr>
            <p:grpSpPr>
              <a:xfrm>
                <a:off x="563760" y="0"/>
                <a:ext cx="3352320" cy="6857280"/>
                <a:chOff x="0" y="0"/>
                <a:chExt cx="3352318" cy="6857279"/>
              </a:xfrm>
            </p:grpSpPr>
            <p:sp>
              <p:nvSpPr>
                <p:cNvPr id="266" name="CustomShape 8"/>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67" name="CustomShape 9"/>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68" name="CustomShape 10"/>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273" name="Group 11"/>
              <p:cNvGrpSpPr/>
              <p:nvPr/>
            </p:nvGrpSpPr>
            <p:grpSpPr>
              <a:xfrm>
                <a:off x="8839800" y="720"/>
                <a:ext cx="3352320" cy="6857280"/>
                <a:chOff x="0" y="0"/>
                <a:chExt cx="3352319" cy="6857279"/>
              </a:xfrm>
            </p:grpSpPr>
            <p:sp>
              <p:nvSpPr>
                <p:cNvPr id="270" name="CustomShape 12"/>
                <p:cNvSpPr/>
                <p:nvPr/>
              </p:nvSpPr>
              <p:spPr>
                <a:xfrm rot="10800000">
                  <a:off x="0" y="-1"/>
                  <a:ext cx="21330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71" name="CustomShape 13"/>
                <p:cNvSpPr/>
                <p:nvPr/>
              </p:nvSpPr>
              <p:spPr>
                <a:xfrm rot="10800000">
                  <a:off x="2743560" y="-1"/>
                  <a:ext cx="60876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72" name="CustomShape 14"/>
                <p:cNvSpPr/>
                <p:nvPr/>
              </p:nvSpPr>
              <p:spPr>
                <a:xfrm rot="10800000">
                  <a:off x="2032200" y="-1"/>
                  <a:ext cx="10152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274" name="CustomShape 15"/>
              <p:cNvSpPr/>
              <p:nvPr/>
            </p:nvSpPr>
            <p:spPr>
              <a:xfrm>
                <a:off x="5079959" y="0"/>
                <a:ext cx="37584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75" name="CustomShape 16"/>
              <p:cNvSpPr/>
              <p:nvPr/>
            </p:nvSpPr>
            <p:spPr>
              <a:xfrm>
                <a:off x="3860999"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276" name="CustomShape 17"/>
              <p:cNvSpPr/>
              <p:nvPr/>
            </p:nvSpPr>
            <p:spPr>
              <a:xfrm>
                <a:off x="416555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278" name="CustomShape 18"/>
            <p:cNvSpPr/>
            <p:nvPr/>
          </p:nvSpPr>
          <p:spPr>
            <a:xfrm>
              <a:off x="727559" y="5150160"/>
              <a:ext cx="12191401" cy="1165692"/>
            </a:xfrm>
            <a:custGeom>
              <a:avLst/>
              <a:gdLst/>
              <a:ahLst/>
              <a:cxnLst>
                <a:cxn ang="0">
                  <a:pos x="wd2" y="hd2"/>
                </a:cxn>
                <a:cxn ang="5400000">
                  <a:pos x="wd2" y="hd2"/>
                </a:cxn>
                <a:cxn ang="10800000">
                  <a:pos x="wd2" y="hd2"/>
                </a:cxn>
                <a:cxn ang="16200000">
                  <a:pos x="wd2" y="hd2"/>
                </a:cxn>
              </a:cxnLst>
              <a:rect l="0" t="0" r="r" b="b"/>
              <a:pathLst>
                <a:path w="21600" h="2143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279" name="CustomShape 19"/>
            <p:cNvSpPr/>
            <p:nvPr/>
          </p:nvSpPr>
          <p:spPr>
            <a:xfrm>
              <a:off x="727559" y="3602149"/>
              <a:ext cx="12191401" cy="870492"/>
            </a:xfrm>
            <a:custGeom>
              <a:avLst/>
              <a:gdLst/>
              <a:ahLst/>
              <a:cxnLst>
                <a:cxn ang="0">
                  <a:pos x="wd2" y="hd2"/>
                </a:cxn>
                <a:cxn ang="5400000">
                  <a:pos x="wd2" y="hd2"/>
                </a:cxn>
                <a:cxn ang="10800000">
                  <a:pos x="wd2" y="hd2"/>
                </a:cxn>
                <a:cxn ang="16200000">
                  <a:pos x="wd2" y="hd2"/>
                </a:cxn>
              </a:cxnLst>
              <a:rect l="0" t="0" r="r" b="b"/>
              <a:pathLst>
                <a:path w="21600" h="21132"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280" name="CustomShape 20"/>
            <p:cNvSpPr/>
            <p:nvPr/>
          </p:nvSpPr>
          <p:spPr>
            <a:xfrm>
              <a:off x="711720" y="5756040"/>
              <a:ext cx="4005360" cy="12106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933" y="8947"/>
                    <a:pt x="15866" y="17894"/>
                    <a:pt x="21600" y="2160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281" name="CustomShape 21"/>
            <p:cNvSpPr/>
            <p:nvPr/>
          </p:nvSpPr>
          <p:spPr>
            <a:xfrm>
              <a:off x="727559" y="5399640"/>
              <a:ext cx="12191401" cy="1466617"/>
            </a:xfrm>
            <a:custGeom>
              <a:avLst/>
              <a:gdLst/>
              <a:ahLst/>
              <a:cxnLst>
                <a:cxn ang="0">
                  <a:pos x="wd2" y="hd2"/>
                </a:cxn>
                <a:cxn ang="5400000">
                  <a:pos x="wd2" y="hd2"/>
                </a:cxn>
                <a:cxn ang="10800000">
                  <a:pos x="wd2" y="hd2"/>
                </a:cxn>
                <a:cxn ang="16200000">
                  <a:pos x="wd2" y="hd2"/>
                </a:cxn>
              </a:cxnLst>
              <a:rect l="0" t="0" r="r" b="b"/>
              <a:pathLst>
                <a:path w="21600" h="21438"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282" name="CustomShape 22"/>
            <p:cNvSpPr/>
            <p:nvPr/>
          </p:nvSpPr>
          <p:spPr>
            <a:xfrm>
              <a:off x="3593520" y="5252751"/>
              <a:ext cx="9309600" cy="1713610"/>
            </a:xfrm>
            <a:custGeom>
              <a:avLst/>
              <a:gdLst/>
              <a:ahLst/>
              <a:cxnLst>
                <a:cxn ang="0">
                  <a:pos x="wd2" y="hd2"/>
                </a:cxn>
                <a:cxn ang="5400000">
                  <a:pos x="wd2" y="hd2"/>
                </a:cxn>
                <a:cxn ang="10800000">
                  <a:pos x="wd2" y="hd2"/>
                </a:cxn>
                <a:cxn ang="16200000">
                  <a:pos x="wd2" y="hd2"/>
                </a:cxn>
              </a:cxnLst>
              <a:rect l="0" t="0" r="r" b="b"/>
              <a:pathLst>
                <a:path w="21600" h="2153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283" name="CustomShape 23"/>
            <p:cNvSpPr/>
            <p:nvPr/>
          </p:nvSpPr>
          <p:spPr>
            <a:xfrm rot="1800000">
              <a:off x="473831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84" name="CustomShape 24"/>
            <p:cNvSpPr/>
            <p:nvPr/>
          </p:nvSpPr>
          <p:spPr>
            <a:xfrm rot="1800000">
              <a:off x="5703479" y="42411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85" name="CustomShape 25"/>
            <p:cNvSpPr/>
            <p:nvPr/>
          </p:nvSpPr>
          <p:spPr>
            <a:xfrm rot="1800000">
              <a:off x="5716439" y="17074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86" name="CustomShape 26"/>
            <p:cNvSpPr/>
            <p:nvPr/>
          </p:nvSpPr>
          <p:spPr>
            <a:xfrm rot="1800000">
              <a:off x="4713119" y="4406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87" name="CustomShape 27"/>
            <p:cNvSpPr/>
            <p:nvPr/>
          </p:nvSpPr>
          <p:spPr>
            <a:xfrm rot="1800000">
              <a:off x="6694199" y="54982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6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88" name="CustomShape 28"/>
            <p:cNvSpPr/>
            <p:nvPr/>
          </p:nvSpPr>
          <p:spPr>
            <a:xfrm rot="1800000">
              <a:off x="234360" y="4316040"/>
              <a:ext cx="168120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89" name="CustomShape 29"/>
            <p:cNvSpPr/>
            <p:nvPr/>
          </p:nvSpPr>
          <p:spPr>
            <a:xfrm rot="1800000">
              <a:off x="776160" y="55173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90" name="CustomShape 30"/>
            <p:cNvSpPr/>
            <p:nvPr/>
          </p:nvSpPr>
          <p:spPr>
            <a:xfrm rot="1800000">
              <a:off x="814320" y="296460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91" name="CustomShape 31"/>
            <p:cNvSpPr/>
            <p:nvPr/>
          </p:nvSpPr>
          <p:spPr>
            <a:xfrm rot="1800000">
              <a:off x="1779480" y="42411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92" name="CustomShape 32"/>
            <p:cNvSpPr/>
            <p:nvPr/>
          </p:nvSpPr>
          <p:spPr>
            <a:xfrm rot="1800000">
              <a:off x="2757239" y="55270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93" name="CustomShape 33"/>
            <p:cNvSpPr/>
            <p:nvPr/>
          </p:nvSpPr>
          <p:spPr>
            <a:xfrm rot="1800000">
              <a:off x="278279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94" name="CustomShape 34"/>
            <p:cNvSpPr/>
            <p:nvPr/>
          </p:nvSpPr>
          <p:spPr>
            <a:xfrm rot="1800000">
              <a:off x="1804680" y="167904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95" name="CustomShape 35"/>
            <p:cNvSpPr/>
            <p:nvPr/>
          </p:nvSpPr>
          <p:spPr>
            <a:xfrm rot="1800000">
              <a:off x="9818279" y="42602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96" name="CustomShape 36"/>
            <p:cNvSpPr/>
            <p:nvPr/>
          </p:nvSpPr>
          <p:spPr>
            <a:xfrm rot="1800000">
              <a:off x="10808999" y="55364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97" name="CustomShape 37"/>
            <p:cNvSpPr/>
            <p:nvPr/>
          </p:nvSpPr>
          <p:spPr>
            <a:xfrm rot="1800000">
              <a:off x="10808999" y="29836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98" name="CustomShape 38"/>
            <p:cNvSpPr/>
            <p:nvPr/>
          </p:nvSpPr>
          <p:spPr>
            <a:xfrm rot="1800000">
              <a:off x="11818799" y="4170240"/>
              <a:ext cx="165708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99" name="CustomShape 39"/>
            <p:cNvSpPr/>
            <p:nvPr/>
          </p:nvSpPr>
          <p:spPr>
            <a:xfrm rot="1800000">
              <a:off x="11818439" y="1626480"/>
              <a:ext cx="1655281" cy="1388161"/>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6892" y="9"/>
                  </a:lnTo>
                  <a:lnTo>
                    <a:pt x="8384" y="0"/>
                  </a:lnTo>
                  <a:lnTo>
                    <a:pt x="21600" y="20590"/>
                  </a:lnTo>
                  <a:lnTo>
                    <a:pt x="20961" y="21600"/>
                  </a:lnTo>
                  <a:lnTo>
                    <a:pt x="6892" y="21600"/>
                  </a:lnTo>
                  <a:lnTo>
                    <a:pt x="0" y="10805"/>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grpSp>
      <p:sp>
        <p:nvSpPr>
          <p:cNvPr id="301" name="CustomShape 40"/>
          <p:cNvSpPr/>
          <p:nvPr/>
        </p:nvSpPr>
        <p:spPr>
          <a:xfrm>
            <a:off x="609480" y="333360"/>
            <a:ext cx="10972080" cy="6184801"/>
          </a:xfrm>
          <a:prstGeom prst="rect">
            <a:avLst/>
          </a:prstGeom>
          <a:solidFill>
            <a:srgbClr val="FFFFFF"/>
          </a:solidFill>
          <a:ln w="6480">
            <a:solidFill>
              <a:srgbClr val="000000"/>
            </a:solidFill>
            <a:miter/>
          </a:ln>
        </p:spPr>
        <p:txBody>
          <a:bodyPr lIns="45719" rIns="45719"/>
          <a:lstStyle/>
          <a:p>
            <a:endParaRPr/>
          </a:p>
        </p:txBody>
      </p:sp>
      <p:sp>
        <p:nvSpPr>
          <p:cNvPr id="302" name="CustomShape 41"/>
          <p:cNvSpPr/>
          <p:nvPr/>
        </p:nvSpPr>
        <p:spPr>
          <a:xfrm>
            <a:off x="6081479" y="-21601"/>
            <a:ext cx="4904642" cy="698402"/>
          </a:xfrm>
          <a:prstGeom prst="rect">
            <a:avLst/>
          </a:prstGeom>
          <a:solidFill>
            <a:srgbClr val="F5F5F5"/>
          </a:solidFill>
          <a:ln w="12600">
            <a:solidFill>
              <a:srgbClr val="D2A010"/>
            </a:solidFill>
            <a:miter/>
          </a:ln>
        </p:spPr>
        <p:txBody>
          <a:bodyPr lIns="45719" rIns="45719"/>
          <a:lstStyle/>
          <a:p>
            <a:endParaRPr/>
          </a:p>
        </p:txBody>
      </p:sp>
      <p:sp>
        <p:nvSpPr>
          <p:cNvPr id="303" name="CustomShape 42"/>
          <p:cNvSpPr/>
          <p:nvPr/>
        </p:nvSpPr>
        <p:spPr>
          <a:xfrm>
            <a:off x="6198839" y="-21600"/>
            <a:ext cx="4672801" cy="623160"/>
          </a:xfrm>
          <a:prstGeom prst="rect">
            <a:avLst/>
          </a:prstGeom>
          <a:solidFill>
            <a:schemeClr val="accent2"/>
          </a:solidFill>
          <a:ln w="12700">
            <a:miter lim="400000"/>
          </a:ln>
        </p:spPr>
        <p:txBody>
          <a:bodyPr lIns="45719" rIns="45719"/>
          <a:lstStyle/>
          <a:p>
            <a:endParaRPr/>
          </a:p>
        </p:txBody>
      </p:sp>
      <p:sp>
        <p:nvSpPr>
          <p:cNvPr id="304" name="Title Text"/>
          <p:cNvSpPr txBox="1">
            <a:spLocks noGrp="1"/>
          </p:cNvSpPr>
          <p:nvPr>
            <p:ph type="title"/>
          </p:nvPr>
        </p:nvSpPr>
        <p:spPr>
          <a:xfrm>
            <a:off x="1391399" y="1027799"/>
            <a:ext cx="9365762" cy="1142281"/>
          </a:xfrm>
          <a:prstGeom prst="rect">
            <a:avLst/>
          </a:prstGeom>
        </p:spPr>
        <p:txBody>
          <a:bodyPr>
            <a:normAutofit/>
          </a:bodyPr>
          <a:lstStyle>
            <a:lvl1pPr>
              <a:defRPr sz="4400" spc="0"/>
            </a:lvl1pPr>
          </a:lstStyle>
          <a:p>
            <a:r>
              <a:t>Title Text</a:t>
            </a:r>
          </a:p>
        </p:txBody>
      </p:sp>
      <p:sp>
        <p:nvSpPr>
          <p:cNvPr id="305" name="Body Level One…"/>
          <p:cNvSpPr txBox="1">
            <a:spLocks noGrp="1"/>
          </p:cNvSpPr>
          <p:nvPr>
            <p:ph type="body" sz="half" idx="1"/>
          </p:nvPr>
        </p:nvSpPr>
        <p:spPr>
          <a:xfrm>
            <a:off x="1391399" y="2323800"/>
            <a:ext cx="9390241" cy="3508200"/>
          </a:xfrm>
          <a:prstGeom prst="rect">
            <a:avLst/>
          </a:prstGeom>
        </p:spPr>
        <p:txBody>
          <a:bodyPr anchor="ct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3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Content">
    <p:bg>
      <p:bgPr>
        <a:gradFill flip="none" rotWithShape="1">
          <a:gsLst>
            <a:gs pos="0">
              <a:srgbClr val="F6E4B0"/>
            </a:gs>
            <a:gs pos="100000">
              <a:srgbClr val="B8A777"/>
            </a:gs>
          </a:gsLst>
          <a:lin ang="5400000" scaled="0"/>
        </a:gradFill>
        <a:effectLst/>
      </p:bgPr>
    </p:bg>
    <p:spTree>
      <p:nvGrpSpPr>
        <p:cNvPr id="1" name=""/>
        <p:cNvGrpSpPr/>
        <p:nvPr/>
      </p:nvGrpSpPr>
      <p:grpSpPr>
        <a:xfrm>
          <a:off x="0" y="0"/>
          <a:ext cx="0" cy="0"/>
          <a:chOff x="0" y="0"/>
          <a:chExt cx="0" cy="0"/>
        </a:xfrm>
      </p:grpSpPr>
      <p:grpSp>
        <p:nvGrpSpPr>
          <p:cNvPr id="351" name="Group 1"/>
          <p:cNvGrpSpPr/>
          <p:nvPr/>
        </p:nvGrpSpPr>
        <p:grpSpPr>
          <a:xfrm>
            <a:off x="-740042" y="-115230"/>
            <a:ext cx="13711619" cy="7364580"/>
            <a:chOff x="119" y="-29"/>
            <a:chExt cx="13711616" cy="7364578"/>
          </a:xfrm>
        </p:grpSpPr>
        <p:grpSp>
          <p:nvGrpSpPr>
            <p:cNvPr id="328" name="Group 2"/>
            <p:cNvGrpSpPr/>
            <p:nvPr/>
          </p:nvGrpSpPr>
          <p:grpSpPr>
            <a:xfrm>
              <a:off x="743400" y="115200"/>
              <a:ext cx="12192120" cy="6858001"/>
              <a:chOff x="0" y="0"/>
              <a:chExt cx="12192119" cy="6857999"/>
            </a:xfrm>
          </p:grpSpPr>
          <p:grpSp>
            <p:nvGrpSpPr>
              <p:cNvPr id="316" name="Group 3"/>
              <p:cNvGrpSpPr/>
              <p:nvPr/>
            </p:nvGrpSpPr>
            <p:grpSpPr>
              <a:xfrm>
                <a:off x="0" y="0"/>
                <a:ext cx="3352320" cy="6857280"/>
                <a:chOff x="0" y="0"/>
                <a:chExt cx="3352318" cy="6857279"/>
              </a:xfrm>
            </p:grpSpPr>
            <p:sp>
              <p:nvSpPr>
                <p:cNvPr id="313" name="CustomShape 4"/>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14" name="CustomShape 5"/>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15" name="CustomShape 6"/>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320" name="Group 7"/>
              <p:cNvGrpSpPr/>
              <p:nvPr/>
            </p:nvGrpSpPr>
            <p:grpSpPr>
              <a:xfrm>
                <a:off x="563760" y="0"/>
                <a:ext cx="3352320" cy="6857280"/>
                <a:chOff x="0" y="0"/>
                <a:chExt cx="3352318" cy="6857279"/>
              </a:xfrm>
            </p:grpSpPr>
            <p:sp>
              <p:nvSpPr>
                <p:cNvPr id="317" name="CustomShape 8"/>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18" name="CustomShape 9"/>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19" name="CustomShape 10"/>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324" name="Group 11"/>
              <p:cNvGrpSpPr/>
              <p:nvPr/>
            </p:nvGrpSpPr>
            <p:grpSpPr>
              <a:xfrm>
                <a:off x="8839800" y="720"/>
                <a:ext cx="3352320" cy="6857280"/>
                <a:chOff x="0" y="0"/>
                <a:chExt cx="3352319" cy="6857279"/>
              </a:xfrm>
            </p:grpSpPr>
            <p:sp>
              <p:nvSpPr>
                <p:cNvPr id="321" name="CustomShape 12"/>
                <p:cNvSpPr/>
                <p:nvPr/>
              </p:nvSpPr>
              <p:spPr>
                <a:xfrm rot="10800000">
                  <a:off x="0" y="-1"/>
                  <a:ext cx="21330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22" name="CustomShape 13"/>
                <p:cNvSpPr/>
                <p:nvPr/>
              </p:nvSpPr>
              <p:spPr>
                <a:xfrm rot="10800000">
                  <a:off x="2743560" y="-1"/>
                  <a:ext cx="60876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23" name="CustomShape 14"/>
                <p:cNvSpPr/>
                <p:nvPr/>
              </p:nvSpPr>
              <p:spPr>
                <a:xfrm rot="10800000">
                  <a:off x="2032200" y="-1"/>
                  <a:ext cx="10152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325" name="CustomShape 15"/>
              <p:cNvSpPr/>
              <p:nvPr/>
            </p:nvSpPr>
            <p:spPr>
              <a:xfrm>
                <a:off x="5079959" y="0"/>
                <a:ext cx="37584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26" name="CustomShape 16"/>
              <p:cNvSpPr/>
              <p:nvPr/>
            </p:nvSpPr>
            <p:spPr>
              <a:xfrm>
                <a:off x="3860999"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27" name="CustomShape 17"/>
              <p:cNvSpPr/>
              <p:nvPr/>
            </p:nvSpPr>
            <p:spPr>
              <a:xfrm>
                <a:off x="416555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329" name="CustomShape 18"/>
            <p:cNvSpPr/>
            <p:nvPr/>
          </p:nvSpPr>
          <p:spPr>
            <a:xfrm>
              <a:off x="727559" y="5150160"/>
              <a:ext cx="12191401" cy="1165692"/>
            </a:xfrm>
            <a:custGeom>
              <a:avLst/>
              <a:gdLst/>
              <a:ahLst/>
              <a:cxnLst>
                <a:cxn ang="0">
                  <a:pos x="wd2" y="hd2"/>
                </a:cxn>
                <a:cxn ang="5400000">
                  <a:pos x="wd2" y="hd2"/>
                </a:cxn>
                <a:cxn ang="10800000">
                  <a:pos x="wd2" y="hd2"/>
                </a:cxn>
                <a:cxn ang="16200000">
                  <a:pos x="wd2" y="hd2"/>
                </a:cxn>
              </a:cxnLst>
              <a:rect l="0" t="0" r="r" b="b"/>
              <a:pathLst>
                <a:path w="21600" h="2143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330" name="CustomShape 19"/>
            <p:cNvSpPr/>
            <p:nvPr/>
          </p:nvSpPr>
          <p:spPr>
            <a:xfrm>
              <a:off x="727559" y="3602149"/>
              <a:ext cx="12191401" cy="870492"/>
            </a:xfrm>
            <a:custGeom>
              <a:avLst/>
              <a:gdLst/>
              <a:ahLst/>
              <a:cxnLst>
                <a:cxn ang="0">
                  <a:pos x="wd2" y="hd2"/>
                </a:cxn>
                <a:cxn ang="5400000">
                  <a:pos x="wd2" y="hd2"/>
                </a:cxn>
                <a:cxn ang="10800000">
                  <a:pos x="wd2" y="hd2"/>
                </a:cxn>
                <a:cxn ang="16200000">
                  <a:pos x="wd2" y="hd2"/>
                </a:cxn>
              </a:cxnLst>
              <a:rect l="0" t="0" r="r" b="b"/>
              <a:pathLst>
                <a:path w="21600" h="21132"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331" name="CustomShape 20"/>
            <p:cNvSpPr/>
            <p:nvPr/>
          </p:nvSpPr>
          <p:spPr>
            <a:xfrm>
              <a:off x="711720" y="5756040"/>
              <a:ext cx="4005360" cy="12106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933" y="8947"/>
                    <a:pt x="15866" y="17894"/>
                    <a:pt x="21600" y="2160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332" name="CustomShape 21"/>
            <p:cNvSpPr/>
            <p:nvPr/>
          </p:nvSpPr>
          <p:spPr>
            <a:xfrm>
              <a:off x="727559" y="5399640"/>
              <a:ext cx="12191401" cy="1466617"/>
            </a:xfrm>
            <a:custGeom>
              <a:avLst/>
              <a:gdLst/>
              <a:ahLst/>
              <a:cxnLst>
                <a:cxn ang="0">
                  <a:pos x="wd2" y="hd2"/>
                </a:cxn>
                <a:cxn ang="5400000">
                  <a:pos x="wd2" y="hd2"/>
                </a:cxn>
                <a:cxn ang="10800000">
                  <a:pos x="wd2" y="hd2"/>
                </a:cxn>
                <a:cxn ang="16200000">
                  <a:pos x="wd2" y="hd2"/>
                </a:cxn>
              </a:cxnLst>
              <a:rect l="0" t="0" r="r" b="b"/>
              <a:pathLst>
                <a:path w="21600" h="21438"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333" name="CustomShape 22"/>
            <p:cNvSpPr/>
            <p:nvPr/>
          </p:nvSpPr>
          <p:spPr>
            <a:xfrm>
              <a:off x="3593520" y="5252751"/>
              <a:ext cx="9309600" cy="1713610"/>
            </a:xfrm>
            <a:custGeom>
              <a:avLst/>
              <a:gdLst/>
              <a:ahLst/>
              <a:cxnLst>
                <a:cxn ang="0">
                  <a:pos x="wd2" y="hd2"/>
                </a:cxn>
                <a:cxn ang="5400000">
                  <a:pos x="wd2" y="hd2"/>
                </a:cxn>
                <a:cxn ang="10800000">
                  <a:pos x="wd2" y="hd2"/>
                </a:cxn>
                <a:cxn ang="16200000">
                  <a:pos x="wd2" y="hd2"/>
                </a:cxn>
              </a:cxnLst>
              <a:rect l="0" t="0" r="r" b="b"/>
              <a:pathLst>
                <a:path w="21600" h="2153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334" name="CustomShape 23"/>
            <p:cNvSpPr/>
            <p:nvPr/>
          </p:nvSpPr>
          <p:spPr>
            <a:xfrm rot="1800000">
              <a:off x="473831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35" name="CustomShape 24"/>
            <p:cNvSpPr/>
            <p:nvPr/>
          </p:nvSpPr>
          <p:spPr>
            <a:xfrm rot="1800000">
              <a:off x="5703479" y="42411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36" name="CustomShape 25"/>
            <p:cNvSpPr/>
            <p:nvPr/>
          </p:nvSpPr>
          <p:spPr>
            <a:xfrm rot="1800000">
              <a:off x="5716439" y="17074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37" name="CustomShape 26"/>
            <p:cNvSpPr/>
            <p:nvPr/>
          </p:nvSpPr>
          <p:spPr>
            <a:xfrm rot="1800000">
              <a:off x="4713119" y="4406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38" name="CustomShape 27"/>
            <p:cNvSpPr/>
            <p:nvPr/>
          </p:nvSpPr>
          <p:spPr>
            <a:xfrm rot="1800000">
              <a:off x="6694199" y="54982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6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39" name="CustomShape 28"/>
            <p:cNvSpPr/>
            <p:nvPr/>
          </p:nvSpPr>
          <p:spPr>
            <a:xfrm rot="1800000">
              <a:off x="234360" y="4316040"/>
              <a:ext cx="168120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40" name="CustomShape 29"/>
            <p:cNvSpPr/>
            <p:nvPr/>
          </p:nvSpPr>
          <p:spPr>
            <a:xfrm rot="1800000">
              <a:off x="776160" y="55173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41" name="CustomShape 30"/>
            <p:cNvSpPr/>
            <p:nvPr/>
          </p:nvSpPr>
          <p:spPr>
            <a:xfrm rot="1800000">
              <a:off x="814320" y="296460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42" name="CustomShape 31"/>
            <p:cNvSpPr/>
            <p:nvPr/>
          </p:nvSpPr>
          <p:spPr>
            <a:xfrm rot="1800000">
              <a:off x="1779480" y="42411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43" name="CustomShape 32"/>
            <p:cNvSpPr/>
            <p:nvPr/>
          </p:nvSpPr>
          <p:spPr>
            <a:xfrm rot="1800000">
              <a:off x="2757239" y="55270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44" name="CustomShape 33"/>
            <p:cNvSpPr/>
            <p:nvPr/>
          </p:nvSpPr>
          <p:spPr>
            <a:xfrm rot="1800000">
              <a:off x="278279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45" name="CustomShape 34"/>
            <p:cNvSpPr/>
            <p:nvPr/>
          </p:nvSpPr>
          <p:spPr>
            <a:xfrm rot="1800000">
              <a:off x="1804680" y="167904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46" name="CustomShape 35"/>
            <p:cNvSpPr/>
            <p:nvPr/>
          </p:nvSpPr>
          <p:spPr>
            <a:xfrm rot="1800000">
              <a:off x="9818279" y="42602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47" name="CustomShape 36"/>
            <p:cNvSpPr/>
            <p:nvPr/>
          </p:nvSpPr>
          <p:spPr>
            <a:xfrm rot="1800000">
              <a:off x="10808999" y="55364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48" name="CustomShape 37"/>
            <p:cNvSpPr/>
            <p:nvPr/>
          </p:nvSpPr>
          <p:spPr>
            <a:xfrm rot="1800000">
              <a:off x="10808999" y="29836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49" name="CustomShape 38"/>
            <p:cNvSpPr/>
            <p:nvPr/>
          </p:nvSpPr>
          <p:spPr>
            <a:xfrm rot="1800000">
              <a:off x="11818799" y="4170240"/>
              <a:ext cx="165708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50" name="CustomShape 39"/>
            <p:cNvSpPr/>
            <p:nvPr/>
          </p:nvSpPr>
          <p:spPr>
            <a:xfrm rot="1800000">
              <a:off x="11818439" y="1626480"/>
              <a:ext cx="1655281" cy="1388161"/>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6892" y="9"/>
                  </a:lnTo>
                  <a:lnTo>
                    <a:pt x="8384" y="0"/>
                  </a:lnTo>
                  <a:lnTo>
                    <a:pt x="21600" y="20590"/>
                  </a:lnTo>
                  <a:lnTo>
                    <a:pt x="20961" y="21600"/>
                  </a:lnTo>
                  <a:lnTo>
                    <a:pt x="6892" y="21600"/>
                  </a:lnTo>
                  <a:lnTo>
                    <a:pt x="0" y="10805"/>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grpSp>
      <p:sp>
        <p:nvSpPr>
          <p:cNvPr id="352" name="CustomShape 40"/>
          <p:cNvSpPr/>
          <p:nvPr/>
        </p:nvSpPr>
        <p:spPr>
          <a:xfrm>
            <a:off x="609480" y="333360"/>
            <a:ext cx="10972080" cy="6184801"/>
          </a:xfrm>
          <a:prstGeom prst="rect">
            <a:avLst/>
          </a:prstGeom>
          <a:solidFill>
            <a:srgbClr val="FFFFFF"/>
          </a:solidFill>
          <a:ln w="6480">
            <a:solidFill>
              <a:srgbClr val="000000"/>
            </a:solidFill>
            <a:miter/>
          </a:ln>
        </p:spPr>
        <p:txBody>
          <a:bodyPr lIns="45719" rIns="45719"/>
          <a:lstStyle/>
          <a:p>
            <a:endParaRPr/>
          </a:p>
        </p:txBody>
      </p:sp>
      <p:sp>
        <p:nvSpPr>
          <p:cNvPr id="353" name="CustomShape 41"/>
          <p:cNvSpPr/>
          <p:nvPr/>
        </p:nvSpPr>
        <p:spPr>
          <a:xfrm>
            <a:off x="6081479" y="-21601"/>
            <a:ext cx="4904642" cy="698402"/>
          </a:xfrm>
          <a:prstGeom prst="rect">
            <a:avLst/>
          </a:prstGeom>
          <a:solidFill>
            <a:srgbClr val="F5F5F5"/>
          </a:solidFill>
          <a:ln w="12600">
            <a:solidFill>
              <a:srgbClr val="D2A010"/>
            </a:solidFill>
            <a:miter/>
          </a:ln>
        </p:spPr>
        <p:txBody>
          <a:bodyPr lIns="45719" rIns="45719"/>
          <a:lstStyle/>
          <a:p>
            <a:endParaRPr/>
          </a:p>
        </p:txBody>
      </p:sp>
      <p:sp>
        <p:nvSpPr>
          <p:cNvPr id="354" name="CustomShape 42"/>
          <p:cNvSpPr/>
          <p:nvPr/>
        </p:nvSpPr>
        <p:spPr>
          <a:xfrm>
            <a:off x="6198839" y="-21600"/>
            <a:ext cx="4672801" cy="623160"/>
          </a:xfrm>
          <a:prstGeom prst="rect">
            <a:avLst/>
          </a:prstGeom>
          <a:solidFill>
            <a:schemeClr val="accent2"/>
          </a:solidFill>
          <a:ln w="12700">
            <a:miter lim="400000"/>
          </a:ln>
        </p:spPr>
        <p:txBody>
          <a:bodyPr lIns="45719" rIns="45719"/>
          <a:lstStyle/>
          <a:p>
            <a:endParaRPr/>
          </a:p>
        </p:txBody>
      </p:sp>
      <p:sp>
        <p:nvSpPr>
          <p:cNvPr id="355" name="Title Text"/>
          <p:cNvSpPr txBox="1">
            <a:spLocks noGrp="1"/>
          </p:cNvSpPr>
          <p:nvPr>
            <p:ph type="title"/>
          </p:nvPr>
        </p:nvSpPr>
        <p:spPr>
          <a:xfrm>
            <a:off x="1391399" y="1027799"/>
            <a:ext cx="9365762" cy="1142281"/>
          </a:xfrm>
          <a:prstGeom prst="rect">
            <a:avLst/>
          </a:prstGeom>
        </p:spPr>
        <p:txBody>
          <a:bodyPr>
            <a:normAutofit/>
          </a:bodyPr>
          <a:lstStyle>
            <a:lvl1pPr>
              <a:defRPr sz="4400" spc="0"/>
            </a:lvl1pPr>
          </a:lstStyle>
          <a:p>
            <a:r>
              <a:t>Title Text</a:t>
            </a:r>
          </a:p>
        </p:txBody>
      </p:sp>
      <p:sp>
        <p:nvSpPr>
          <p:cNvPr id="356" name="Body Level One…"/>
          <p:cNvSpPr txBox="1">
            <a:spLocks noGrp="1"/>
          </p:cNvSpPr>
          <p:nvPr>
            <p:ph type="body" sz="half" idx="1"/>
          </p:nvPr>
        </p:nvSpPr>
        <p:spPr>
          <a:xfrm>
            <a:off x="1391399" y="2323800"/>
            <a:ext cx="9390241" cy="3508200"/>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3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2 Content">
    <p:bg>
      <p:bgPr>
        <a:gradFill flip="none" rotWithShape="1">
          <a:gsLst>
            <a:gs pos="0">
              <a:srgbClr val="F6E4B0"/>
            </a:gs>
            <a:gs pos="100000">
              <a:srgbClr val="B8A777"/>
            </a:gs>
          </a:gsLst>
          <a:lin ang="5400000" scaled="0"/>
        </a:gradFill>
        <a:effectLst/>
      </p:bgPr>
    </p:bg>
    <p:spTree>
      <p:nvGrpSpPr>
        <p:cNvPr id="1" name=""/>
        <p:cNvGrpSpPr/>
        <p:nvPr/>
      </p:nvGrpSpPr>
      <p:grpSpPr>
        <a:xfrm>
          <a:off x="0" y="0"/>
          <a:ext cx="0" cy="0"/>
          <a:chOff x="0" y="0"/>
          <a:chExt cx="0" cy="0"/>
        </a:xfrm>
      </p:grpSpPr>
      <p:grpSp>
        <p:nvGrpSpPr>
          <p:cNvPr id="402" name="Group 1"/>
          <p:cNvGrpSpPr/>
          <p:nvPr/>
        </p:nvGrpSpPr>
        <p:grpSpPr>
          <a:xfrm>
            <a:off x="-740042" y="-115230"/>
            <a:ext cx="13711619" cy="7364580"/>
            <a:chOff x="119" y="-29"/>
            <a:chExt cx="13711616" cy="7364578"/>
          </a:xfrm>
        </p:grpSpPr>
        <p:grpSp>
          <p:nvGrpSpPr>
            <p:cNvPr id="379" name="Group 2"/>
            <p:cNvGrpSpPr/>
            <p:nvPr/>
          </p:nvGrpSpPr>
          <p:grpSpPr>
            <a:xfrm>
              <a:off x="743400" y="115200"/>
              <a:ext cx="12192120" cy="6858001"/>
              <a:chOff x="0" y="0"/>
              <a:chExt cx="12192119" cy="6857999"/>
            </a:xfrm>
          </p:grpSpPr>
          <p:grpSp>
            <p:nvGrpSpPr>
              <p:cNvPr id="367" name="Group 3"/>
              <p:cNvGrpSpPr/>
              <p:nvPr/>
            </p:nvGrpSpPr>
            <p:grpSpPr>
              <a:xfrm>
                <a:off x="0" y="0"/>
                <a:ext cx="3352320" cy="6857280"/>
                <a:chOff x="0" y="0"/>
                <a:chExt cx="3352318" cy="6857279"/>
              </a:xfrm>
            </p:grpSpPr>
            <p:sp>
              <p:nvSpPr>
                <p:cNvPr id="364" name="CustomShape 4"/>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65" name="CustomShape 5"/>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66" name="CustomShape 6"/>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371" name="Group 7"/>
              <p:cNvGrpSpPr/>
              <p:nvPr/>
            </p:nvGrpSpPr>
            <p:grpSpPr>
              <a:xfrm>
                <a:off x="563760" y="0"/>
                <a:ext cx="3352320" cy="6857280"/>
                <a:chOff x="0" y="0"/>
                <a:chExt cx="3352318" cy="6857279"/>
              </a:xfrm>
            </p:grpSpPr>
            <p:sp>
              <p:nvSpPr>
                <p:cNvPr id="368" name="CustomShape 8"/>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69" name="CustomShape 9"/>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70" name="CustomShape 10"/>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375" name="Group 11"/>
              <p:cNvGrpSpPr/>
              <p:nvPr/>
            </p:nvGrpSpPr>
            <p:grpSpPr>
              <a:xfrm>
                <a:off x="8839800" y="720"/>
                <a:ext cx="3352320" cy="6857280"/>
                <a:chOff x="0" y="0"/>
                <a:chExt cx="3352319" cy="6857279"/>
              </a:xfrm>
            </p:grpSpPr>
            <p:sp>
              <p:nvSpPr>
                <p:cNvPr id="372" name="CustomShape 12"/>
                <p:cNvSpPr/>
                <p:nvPr/>
              </p:nvSpPr>
              <p:spPr>
                <a:xfrm rot="10800000">
                  <a:off x="0" y="-1"/>
                  <a:ext cx="21330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73" name="CustomShape 13"/>
                <p:cNvSpPr/>
                <p:nvPr/>
              </p:nvSpPr>
              <p:spPr>
                <a:xfrm rot="10800000">
                  <a:off x="2743560" y="-1"/>
                  <a:ext cx="60876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74" name="CustomShape 14"/>
                <p:cNvSpPr/>
                <p:nvPr/>
              </p:nvSpPr>
              <p:spPr>
                <a:xfrm rot="10800000">
                  <a:off x="2032200" y="-1"/>
                  <a:ext cx="10152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376" name="CustomShape 15"/>
              <p:cNvSpPr/>
              <p:nvPr/>
            </p:nvSpPr>
            <p:spPr>
              <a:xfrm>
                <a:off x="5079959" y="0"/>
                <a:ext cx="37584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77" name="CustomShape 16"/>
              <p:cNvSpPr/>
              <p:nvPr/>
            </p:nvSpPr>
            <p:spPr>
              <a:xfrm>
                <a:off x="3860999"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78" name="CustomShape 17"/>
              <p:cNvSpPr/>
              <p:nvPr/>
            </p:nvSpPr>
            <p:spPr>
              <a:xfrm>
                <a:off x="416555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380" name="CustomShape 18"/>
            <p:cNvSpPr/>
            <p:nvPr/>
          </p:nvSpPr>
          <p:spPr>
            <a:xfrm>
              <a:off x="727559" y="5150160"/>
              <a:ext cx="12191401" cy="1165692"/>
            </a:xfrm>
            <a:custGeom>
              <a:avLst/>
              <a:gdLst/>
              <a:ahLst/>
              <a:cxnLst>
                <a:cxn ang="0">
                  <a:pos x="wd2" y="hd2"/>
                </a:cxn>
                <a:cxn ang="5400000">
                  <a:pos x="wd2" y="hd2"/>
                </a:cxn>
                <a:cxn ang="10800000">
                  <a:pos x="wd2" y="hd2"/>
                </a:cxn>
                <a:cxn ang="16200000">
                  <a:pos x="wd2" y="hd2"/>
                </a:cxn>
              </a:cxnLst>
              <a:rect l="0" t="0" r="r" b="b"/>
              <a:pathLst>
                <a:path w="21600" h="2143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381" name="CustomShape 19"/>
            <p:cNvSpPr/>
            <p:nvPr/>
          </p:nvSpPr>
          <p:spPr>
            <a:xfrm>
              <a:off x="727559" y="3602149"/>
              <a:ext cx="12191401" cy="870492"/>
            </a:xfrm>
            <a:custGeom>
              <a:avLst/>
              <a:gdLst/>
              <a:ahLst/>
              <a:cxnLst>
                <a:cxn ang="0">
                  <a:pos x="wd2" y="hd2"/>
                </a:cxn>
                <a:cxn ang="5400000">
                  <a:pos x="wd2" y="hd2"/>
                </a:cxn>
                <a:cxn ang="10800000">
                  <a:pos x="wd2" y="hd2"/>
                </a:cxn>
                <a:cxn ang="16200000">
                  <a:pos x="wd2" y="hd2"/>
                </a:cxn>
              </a:cxnLst>
              <a:rect l="0" t="0" r="r" b="b"/>
              <a:pathLst>
                <a:path w="21600" h="21132"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382" name="CustomShape 20"/>
            <p:cNvSpPr/>
            <p:nvPr/>
          </p:nvSpPr>
          <p:spPr>
            <a:xfrm>
              <a:off x="711720" y="5756040"/>
              <a:ext cx="4005360" cy="12106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933" y="8947"/>
                    <a:pt x="15866" y="17894"/>
                    <a:pt x="21600" y="2160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383" name="CustomShape 21"/>
            <p:cNvSpPr/>
            <p:nvPr/>
          </p:nvSpPr>
          <p:spPr>
            <a:xfrm>
              <a:off x="727559" y="5399640"/>
              <a:ext cx="12191401" cy="1466617"/>
            </a:xfrm>
            <a:custGeom>
              <a:avLst/>
              <a:gdLst/>
              <a:ahLst/>
              <a:cxnLst>
                <a:cxn ang="0">
                  <a:pos x="wd2" y="hd2"/>
                </a:cxn>
                <a:cxn ang="5400000">
                  <a:pos x="wd2" y="hd2"/>
                </a:cxn>
                <a:cxn ang="10800000">
                  <a:pos x="wd2" y="hd2"/>
                </a:cxn>
                <a:cxn ang="16200000">
                  <a:pos x="wd2" y="hd2"/>
                </a:cxn>
              </a:cxnLst>
              <a:rect l="0" t="0" r="r" b="b"/>
              <a:pathLst>
                <a:path w="21600" h="21438"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384" name="CustomShape 22"/>
            <p:cNvSpPr/>
            <p:nvPr/>
          </p:nvSpPr>
          <p:spPr>
            <a:xfrm>
              <a:off x="3593520" y="5252751"/>
              <a:ext cx="9309600" cy="1713610"/>
            </a:xfrm>
            <a:custGeom>
              <a:avLst/>
              <a:gdLst/>
              <a:ahLst/>
              <a:cxnLst>
                <a:cxn ang="0">
                  <a:pos x="wd2" y="hd2"/>
                </a:cxn>
                <a:cxn ang="5400000">
                  <a:pos x="wd2" y="hd2"/>
                </a:cxn>
                <a:cxn ang="10800000">
                  <a:pos x="wd2" y="hd2"/>
                </a:cxn>
                <a:cxn ang="16200000">
                  <a:pos x="wd2" y="hd2"/>
                </a:cxn>
              </a:cxnLst>
              <a:rect l="0" t="0" r="r" b="b"/>
              <a:pathLst>
                <a:path w="21600" h="2153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385" name="CustomShape 23"/>
            <p:cNvSpPr/>
            <p:nvPr/>
          </p:nvSpPr>
          <p:spPr>
            <a:xfrm rot="1800000">
              <a:off x="473831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86" name="CustomShape 24"/>
            <p:cNvSpPr/>
            <p:nvPr/>
          </p:nvSpPr>
          <p:spPr>
            <a:xfrm rot="1800000">
              <a:off x="5703479" y="42411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87" name="CustomShape 25"/>
            <p:cNvSpPr/>
            <p:nvPr/>
          </p:nvSpPr>
          <p:spPr>
            <a:xfrm rot="1800000">
              <a:off x="5716439" y="17074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88" name="CustomShape 26"/>
            <p:cNvSpPr/>
            <p:nvPr/>
          </p:nvSpPr>
          <p:spPr>
            <a:xfrm rot="1800000">
              <a:off x="4713119" y="4406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89" name="CustomShape 27"/>
            <p:cNvSpPr/>
            <p:nvPr/>
          </p:nvSpPr>
          <p:spPr>
            <a:xfrm rot="1800000">
              <a:off x="6694199" y="54982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6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90" name="CustomShape 28"/>
            <p:cNvSpPr/>
            <p:nvPr/>
          </p:nvSpPr>
          <p:spPr>
            <a:xfrm rot="1800000">
              <a:off x="234360" y="4316040"/>
              <a:ext cx="168120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91" name="CustomShape 29"/>
            <p:cNvSpPr/>
            <p:nvPr/>
          </p:nvSpPr>
          <p:spPr>
            <a:xfrm rot="1800000">
              <a:off x="776160" y="55173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92" name="CustomShape 30"/>
            <p:cNvSpPr/>
            <p:nvPr/>
          </p:nvSpPr>
          <p:spPr>
            <a:xfrm rot="1800000">
              <a:off x="814320" y="296460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93" name="CustomShape 31"/>
            <p:cNvSpPr/>
            <p:nvPr/>
          </p:nvSpPr>
          <p:spPr>
            <a:xfrm rot="1800000">
              <a:off x="1779480" y="42411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94" name="CustomShape 32"/>
            <p:cNvSpPr/>
            <p:nvPr/>
          </p:nvSpPr>
          <p:spPr>
            <a:xfrm rot="1800000">
              <a:off x="2757239" y="55270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95" name="CustomShape 33"/>
            <p:cNvSpPr/>
            <p:nvPr/>
          </p:nvSpPr>
          <p:spPr>
            <a:xfrm rot="1800000">
              <a:off x="278279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96" name="CustomShape 34"/>
            <p:cNvSpPr/>
            <p:nvPr/>
          </p:nvSpPr>
          <p:spPr>
            <a:xfrm rot="1800000">
              <a:off x="1804680" y="167904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97" name="CustomShape 35"/>
            <p:cNvSpPr/>
            <p:nvPr/>
          </p:nvSpPr>
          <p:spPr>
            <a:xfrm rot="1800000">
              <a:off x="9818279" y="42602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98" name="CustomShape 36"/>
            <p:cNvSpPr/>
            <p:nvPr/>
          </p:nvSpPr>
          <p:spPr>
            <a:xfrm rot="1800000">
              <a:off x="10808999" y="55364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99" name="CustomShape 37"/>
            <p:cNvSpPr/>
            <p:nvPr/>
          </p:nvSpPr>
          <p:spPr>
            <a:xfrm rot="1800000">
              <a:off x="10808999" y="29836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00" name="CustomShape 38"/>
            <p:cNvSpPr/>
            <p:nvPr/>
          </p:nvSpPr>
          <p:spPr>
            <a:xfrm rot="1800000">
              <a:off x="11818799" y="4170240"/>
              <a:ext cx="165708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01" name="CustomShape 39"/>
            <p:cNvSpPr/>
            <p:nvPr/>
          </p:nvSpPr>
          <p:spPr>
            <a:xfrm rot="1800000">
              <a:off x="11818439" y="1626480"/>
              <a:ext cx="1655281" cy="1388161"/>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6892" y="9"/>
                  </a:lnTo>
                  <a:lnTo>
                    <a:pt x="8384" y="0"/>
                  </a:lnTo>
                  <a:lnTo>
                    <a:pt x="21600" y="20590"/>
                  </a:lnTo>
                  <a:lnTo>
                    <a:pt x="20961" y="21600"/>
                  </a:lnTo>
                  <a:lnTo>
                    <a:pt x="6892" y="21600"/>
                  </a:lnTo>
                  <a:lnTo>
                    <a:pt x="0" y="10805"/>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grpSp>
      <p:sp>
        <p:nvSpPr>
          <p:cNvPr id="403" name="CustomShape 40"/>
          <p:cNvSpPr/>
          <p:nvPr/>
        </p:nvSpPr>
        <p:spPr>
          <a:xfrm>
            <a:off x="609480" y="333360"/>
            <a:ext cx="10972080" cy="6184801"/>
          </a:xfrm>
          <a:prstGeom prst="rect">
            <a:avLst/>
          </a:prstGeom>
          <a:solidFill>
            <a:srgbClr val="FFFFFF"/>
          </a:solidFill>
          <a:ln w="6480">
            <a:solidFill>
              <a:srgbClr val="000000"/>
            </a:solidFill>
            <a:miter/>
          </a:ln>
        </p:spPr>
        <p:txBody>
          <a:bodyPr lIns="45719" rIns="45719"/>
          <a:lstStyle/>
          <a:p>
            <a:endParaRPr/>
          </a:p>
        </p:txBody>
      </p:sp>
      <p:sp>
        <p:nvSpPr>
          <p:cNvPr id="404" name="CustomShape 41"/>
          <p:cNvSpPr/>
          <p:nvPr/>
        </p:nvSpPr>
        <p:spPr>
          <a:xfrm>
            <a:off x="6081479" y="-21601"/>
            <a:ext cx="4904642" cy="698402"/>
          </a:xfrm>
          <a:prstGeom prst="rect">
            <a:avLst/>
          </a:prstGeom>
          <a:solidFill>
            <a:srgbClr val="F5F5F5"/>
          </a:solidFill>
          <a:ln w="12600">
            <a:solidFill>
              <a:srgbClr val="D2A010"/>
            </a:solidFill>
            <a:miter/>
          </a:ln>
        </p:spPr>
        <p:txBody>
          <a:bodyPr lIns="45719" rIns="45719"/>
          <a:lstStyle/>
          <a:p>
            <a:endParaRPr/>
          </a:p>
        </p:txBody>
      </p:sp>
      <p:sp>
        <p:nvSpPr>
          <p:cNvPr id="405" name="CustomShape 42"/>
          <p:cNvSpPr/>
          <p:nvPr/>
        </p:nvSpPr>
        <p:spPr>
          <a:xfrm>
            <a:off x="6198839" y="-21600"/>
            <a:ext cx="4672801" cy="623160"/>
          </a:xfrm>
          <a:prstGeom prst="rect">
            <a:avLst/>
          </a:prstGeom>
          <a:solidFill>
            <a:schemeClr val="accent2"/>
          </a:solidFill>
          <a:ln w="12700">
            <a:miter lim="400000"/>
          </a:ln>
        </p:spPr>
        <p:txBody>
          <a:bodyPr lIns="45719" rIns="45719"/>
          <a:lstStyle/>
          <a:p>
            <a:endParaRPr/>
          </a:p>
        </p:txBody>
      </p:sp>
      <p:sp>
        <p:nvSpPr>
          <p:cNvPr id="406" name="Title Text"/>
          <p:cNvSpPr txBox="1">
            <a:spLocks noGrp="1"/>
          </p:cNvSpPr>
          <p:nvPr>
            <p:ph type="title"/>
          </p:nvPr>
        </p:nvSpPr>
        <p:spPr>
          <a:xfrm>
            <a:off x="1391399" y="1027799"/>
            <a:ext cx="9365762" cy="1142281"/>
          </a:xfrm>
          <a:prstGeom prst="rect">
            <a:avLst/>
          </a:prstGeom>
        </p:spPr>
        <p:txBody>
          <a:bodyPr>
            <a:normAutofit/>
          </a:bodyPr>
          <a:lstStyle>
            <a:lvl1pPr>
              <a:defRPr sz="4400" spc="0"/>
            </a:lvl1pPr>
          </a:lstStyle>
          <a:p>
            <a:r>
              <a:t>Title Text</a:t>
            </a:r>
          </a:p>
        </p:txBody>
      </p:sp>
      <p:sp>
        <p:nvSpPr>
          <p:cNvPr id="407" name="Body Level One…"/>
          <p:cNvSpPr txBox="1">
            <a:spLocks noGrp="1"/>
          </p:cNvSpPr>
          <p:nvPr>
            <p:ph type="body" sz="quarter" idx="1"/>
          </p:nvPr>
        </p:nvSpPr>
        <p:spPr>
          <a:xfrm>
            <a:off x="1391399" y="2323800"/>
            <a:ext cx="4582081" cy="3508200"/>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408" name="PlaceHolder 3"/>
          <p:cNvSpPr>
            <a:spLocks noGrp="1"/>
          </p:cNvSpPr>
          <p:nvPr>
            <p:ph type="body" sz="quarter" idx="21"/>
          </p:nvPr>
        </p:nvSpPr>
        <p:spPr>
          <a:xfrm>
            <a:off x="6202800" y="2323799"/>
            <a:ext cx="4582081" cy="3508201"/>
          </a:xfrm>
          <a:prstGeom prst="rect">
            <a:avLst/>
          </a:prstGeom>
        </p:spPr>
        <p:txBody>
          <a:bodyPr/>
          <a:lstStyle/>
          <a:p>
            <a:pPr marL="228600" indent="-228600">
              <a:spcBef>
                <a:spcPts val="1000"/>
              </a:spcBef>
              <a:buClrTx/>
              <a:buSzPct val="100000"/>
              <a:buFont typeface="Arial"/>
              <a:buChar char="•"/>
              <a:defRPr sz="2800" spc="0"/>
            </a:pPr>
            <a:endParaRPr/>
          </a:p>
        </p:txBody>
      </p:sp>
      <p:sp>
        <p:nvSpPr>
          <p:cNvPr id="4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Only">
    <p:bg>
      <p:bgPr>
        <a:gradFill flip="none" rotWithShape="1">
          <a:gsLst>
            <a:gs pos="0">
              <a:srgbClr val="F6E4B0"/>
            </a:gs>
            <a:gs pos="100000">
              <a:srgbClr val="B8A777"/>
            </a:gs>
          </a:gsLst>
          <a:lin ang="5400000" scaled="0"/>
        </a:gradFill>
        <a:effectLst/>
      </p:bgPr>
    </p:bg>
    <p:spTree>
      <p:nvGrpSpPr>
        <p:cNvPr id="1" name=""/>
        <p:cNvGrpSpPr/>
        <p:nvPr/>
      </p:nvGrpSpPr>
      <p:grpSpPr>
        <a:xfrm>
          <a:off x="0" y="0"/>
          <a:ext cx="0" cy="0"/>
          <a:chOff x="0" y="0"/>
          <a:chExt cx="0" cy="0"/>
        </a:xfrm>
      </p:grpSpPr>
      <p:grpSp>
        <p:nvGrpSpPr>
          <p:cNvPr id="454" name="Group 1"/>
          <p:cNvGrpSpPr/>
          <p:nvPr/>
        </p:nvGrpSpPr>
        <p:grpSpPr>
          <a:xfrm>
            <a:off x="-740042" y="-115230"/>
            <a:ext cx="13711619" cy="7364580"/>
            <a:chOff x="119" y="-29"/>
            <a:chExt cx="13711616" cy="7364578"/>
          </a:xfrm>
        </p:grpSpPr>
        <p:grpSp>
          <p:nvGrpSpPr>
            <p:cNvPr id="431" name="Group 2"/>
            <p:cNvGrpSpPr/>
            <p:nvPr/>
          </p:nvGrpSpPr>
          <p:grpSpPr>
            <a:xfrm>
              <a:off x="743400" y="115200"/>
              <a:ext cx="12192120" cy="6858001"/>
              <a:chOff x="0" y="0"/>
              <a:chExt cx="12192119" cy="6857999"/>
            </a:xfrm>
          </p:grpSpPr>
          <p:grpSp>
            <p:nvGrpSpPr>
              <p:cNvPr id="419" name="Group 3"/>
              <p:cNvGrpSpPr/>
              <p:nvPr/>
            </p:nvGrpSpPr>
            <p:grpSpPr>
              <a:xfrm>
                <a:off x="0" y="0"/>
                <a:ext cx="3352320" cy="6857280"/>
                <a:chOff x="0" y="0"/>
                <a:chExt cx="3352318" cy="6857279"/>
              </a:xfrm>
            </p:grpSpPr>
            <p:sp>
              <p:nvSpPr>
                <p:cNvPr id="416" name="CustomShape 4"/>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17" name="CustomShape 5"/>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18" name="CustomShape 6"/>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423" name="Group 7"/>
              <p:cNvGrpSpPr/>
              <p:nvPr/>
            </p:nvGrpSpPr>
            <p:grpSpPr>
              <a:xfrm>
                <a:off x="563760" y="0"/>
                <a:ext cx="3352320" cy="6857280"/>
                <a:chOff x="0" y="0"/>
                <a:chExt cx="3352318" cy="6857279"/>
              </a:xfrm>
            </p:grpSpPr>
            <p:sp>
              <p:nvSpPr>
                <p:cNvPr id="420" name="CustomShape 8"/>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21" name="CustomShape 9"/>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22" name="CustomShape 10"/>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427" name="Group 11"/>
              <p:cNvGrpSpPr/>
              <p:nvPr/>
            </p:nvGrpSpPr>
            <p:grpSpPr>
              <a:xfrm>
                <a:off x="8839800" y="720"/>
                <a:ext cx="3352320" cy="6857280"/>
                <a:chOff x="0" y="0"/>
                <a:chExt cx="3352319" cy="6857279"/>
              </a:xfrm>
            </p:grpSpPr>
            <p:sp>
              <p:nvSpPr>
                <p:cNvPr id="424" name="CustomShape 12"/>
                <p:cNvSpPr/>
                <p:nvPr/>
              </p:nvSpPr>
              <p:spPr>
                <a:xfrm rot="10800000">
                  <a:off x="0" y="-1"/>
                  <a:ext cx="21330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25" name="CustomShape 13"/>
                <p:cNvSpPr/>
                <p:nvPr/>
              </p:nvSpPr>
              <p:spPr>
                <a:xfrm rot="10800000">
                  <a:off x="2743560" y="-1"/>
                  <a:ext cx="60876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26" name="CustomShape 14"/>
                <p:cNvSpPr/>
                <p:nvPr/>
              </p:nvSpPr>
              <p:spPr>
                <a:xfrm rot="10800000">
                  <a:off x="2032200" y="-1"/>
                  <a:ext cx="10152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428" name="CustomShape 15"/>
              <p:cNvSpPr/>
              <p:nvPr/>
            </p:nvSpPr>
            <p:spPr>
              <a:xfrm>
                <a:off x="5079959" y="0"/>
                <a:ext cx="37584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29" name="CustomShape 16"/>
              <p:cNvSpPr/>
              <p:nvPr/>
            </p:nvSpPr>
            <p:spPr>
              <a:xfrm>
                <a:off x="3860999"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30" name="CustomShape 17"/>
              <p:cNvSpPr/>
              <p:nvPr/>
            </p:nvSpPr>
            <p:spPr>
              <a:xfrm>
                <a:off x="416555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432" name="CustomShape 18"/>
            <p:cNvSpPr/>
            <p:nvPr/>
          </p:nvSpPr>
          <p:spPr>
            <a:xfrm>
              <a:off x="727559" y="5150160"/>
              <a:ext cx="12191401" cy="1165692"/>
            </a:xfrm>
            <a:custGeom>
              <a:avLst/>
              <a:gdLst/>
              <a:ahLst/>
              <a:cxnLst>
                <a:cxn ang="0">
                  <a:pos x="wd2" y="hd2"/>
                </a:cxn>
                <a:cxn ang="5400000">
                  <a:pos x="wd2" y="hd2"/>
                </a:cxn>
                <a:cxn ang="10800000">
                  <a:pos x="wd2" y="hd2"/>
                </a:cxn>
                <a:cxn ang="16200000">
                  <a:pos x="wd2" y="hd2"/>
                </a:cxn>
              </a:cxnLst>
              <a:rect l="0" t="0" r="r" b="b"/>
              <a:pathLst>
                <a:path w="21600" h="2143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433" name="CustomShape 19"/>
            <p:cNvSpPr/>
            <p:nvPr/>
          </p:nvSpPr>
          <p:spPr>
            <a:xfrm>
              <a:off x="727559" y="3602149"/>
              <a:ext cx="12191401" cy="870492"/>
            </a:xfrm>
            <a:custGeom>
              <a:avLst/>
              <a:gdLst/>
              <a:ahLst/>
              <a:cxnLst>
                <a:cxn ang="0">
                  <a:pos x="wd2" y="hd2"/>
                </a:cxn>
                <a:cxn ang="5400000">
                  <a:pos x="wd2" y="hd2"/>
                </a:cxn>
                <a:cxn ang="10800000">
                  <a:pos x="wd2" y="hd2"/>
                </a:cxn>
                <a:cxn ang="16200000">
                  <a:pos x="wd2" y="hd2"/>
                </a:cxn>
              </a:cxnLst>
              <a:rect l="0" t="0" r="r" b="b"/>
              <a:pathLst>
                <a:path w="21600" h="21132"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434" name="CustomShape 20"/>
            <p:cNvSpPr/>
            <p:nvPr/>
          </p:nvSpPr>
          <p:spPr>
            <a:xfrm>
              <a:off x="711720" y="5756040"/>
              <a:ext cx="4005360" cy="12106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933" y="8947"/>
                    <a:pt x="15866" y="17894"/>
                    <a:pt x="21600" y="2160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435" name="CustomShape 21"/>
            <p:cNvSpPr/>
            <p:nvPr/>
          </p:nvSpPr>
          <p:spPr>
            <a:xfrm>
              <a:off x="727559" y="5399640"/>
              <a:ext cx="12191401" cy="1466617"/>
            </a:xfrm>
            <a:custGeom>
              <a:avLst/>
              <a:gdLst/>
              <a:ahLst/>
              <a:cxnLst>
                <a:cxn ang="0">
                  <a:pos x="wd2" y="hd2"/>
                </a:cxn>
                <a:cxn ang="5400000">
                  <a:pos x="wd2" y="hd2"/>
                </a:cxn>
                <a:cxn ang="10800000">
                  <a:pos x="wd2" y="hd2"/>
                </a:cxn>
                <a:cxn ang="16200000">
                  <a:pos x="wd2" y="hd2"/>
                </a:cxn>
              </a:cxnLst>
              <a:rect l="0" t="0" r="r" b="b"/>
              <a:pathLst>
                <a:path w="21600" h="21438"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436" name="CustomShape 22"/>
            <p:cNvSpPr/>
            <p:nvPr/>
          </p:nvSpPr>
          <p:spPr>
            <a:xfrm>
              <a:off x="3593520" y="5252751"/>
              <a:ext cx="9309600" cy="1713610"/>
            </a:xfrm>
            <a:custGeom>
              <a:avLst/>
              <a:gdLst/>
              <a:ahLst/>
              <a:cxnLst>
                <a:cxn ang="0">
                  <a:pos x="wd2" y="hd2"/>
                </a:cxn>
                <a:cxn ang="5400000">
                  <a:pos x="wd2" y="hd2"/>
                </a:cxn>
                <a:cxn ang="10800000">
                  <a:pos x="wd2" y="hd2"/>
                </a:cxn>
                <a:cxn ang="16200000">
                  <a:pos x="wd2" y="hd2"/>
                </a:cxn>
              </a:cxnLst>
              <a:rect l="0" t="0" r="r" b="b"/>
              <a:pathLst>
                <a:path w="21600" h="2153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437" name="CustomShape 23"/>
            <p:cNvSpPr/>
            <p:nvPr/>
          </p:nvSpPr>
          <p:spPr>
            <a:xfrm rot="1800000">
              <a:off x="473831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38" name="CustomShape 24"/>
            <p:cNvSpPr/>
            <p:nvPr/>
          </p:nvSpPr>
          <p:spPr>
            <a:xfrm rot="1800000">
              <a:off x="5703479" y="42411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39" name="CustomShape 25"/>
            <p:cNvSpPr/>
            <p:nvPr/>
          </p:nvSpPr>
          <p:spPr>
            <a:xfrm rot="1800000">
              <a:off x="5716439" y="17074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40" name="CustomShape 26"/>
            <p:cNvSpPr/>
            <p:nvPr/>
          </p:nvSpPr>
          <p:spPr>
            <a:xfrm rot="1800000">
              <a:off x="4713119" y="4406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41" name="CustomShape 27"/>
            <p:cNvSpPr/>
            <p:nvPr/>
          </p:nvSpPr>
          <p:spPr>
            <a:xfrm rot="1800000">
              <a:off x="6694199" y="54982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6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42" name="CustomShape 28"/>
            <p:cNvSpPr/>
            <p:nvPr/>
          </p:nvSpPr>
          <p:spPr>
            <a:xfrm rot="1800000">
              <a:off x="234360" y="4316040"/>
              <a:ext cx="168120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43" name="CustomShape 29"/>
            <p:cNvSpPr/>
            <p:nvPr/>
          </p:nvSpPr>
          <p:spPr>
            <a:xfrm rot="1800000">
              <a:off x="776160" y="55173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44" name="CustomShape 30"/>
            <p:cNvSpPr/>
            <p:nvPr/>
          </p:nvSpPr>
          <p:spPr>
            <a:xfrm rot="1800000">
              <a:off x="814320" y="296460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45" name="CustomShape 31"/>
            <p:cNvSpPr/>
            <p:nvPr/>
          </p:nvSpPr>
          <p:spPr>
            <a:xfrm rot="1800000">
              <a:off x="1779480" y="42411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46" name="CustomShape 32"/>
            <p:cNvSpPr/>
            <p:nvPr/>
          </p:nvSpPr>
          <p:spPr>
            <a:xfrm rot="1800000">
              <a:off x="2757239" y="55270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47" name="CustomShape 33"/>
            <p:cNvSpPr/>
            <p:nvPr/>
          </p:nvSpPr>
          <p:spPr>
            <a:xfrm rot="1800000">
              <a:off x="278279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48" name="CustomShape 34"/>
            <p:cNvSpPr/>
            <p:nvPr/>
          </p:nvSpPr>
          <p:spPr>
            <a:xfrm rot="1800000">
              <a:off x="1804680" y="167904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49" name="CustomShape 35"/>
            <p:cNvSpPr/>
            <p:nvPr/>
          </p:nvSpPr>
          <p:spPr>
            <a:xfrm rot="1800000">
              <a:off x="9818279" y="42602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50" name="CustomShape 36"/>
            <p:cNvSpPr/>
            <p:nvPr/>
          </p:nvSpPr>
          <p:spPr>
            <a:xfrm rot="1800000">
              <a:off x="10808999" y="55364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51" name="CustomShape 37"/>
            <p:cNvSpPr/>
            <p:nvPr/>
          </p:nvSpPr>
          <p:spPr>
            <a:xfrm rot="1800000">
              <a:off x="10808999" y="29836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52" name="CustomShape 38"/>
            <p:cNvSpPr/>
            <p:nvPr/>
          </p:nvSpPr>
          <p:spPr>
            <a:xfrm rot="1800000">
              <a:off x="11818799" y="4170240"/>
              <a:ext cx="165708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53" name="CustomShape 39"/>
            <p:cNvSpPr/>
            <p:nvPr/>
          </p:nvSpPr>
          <p:spPr>
            <a:xfrm rot="1800000">
              <a:off x="11818439" y="1626480"/>
              <a:ext cx="1655281" cy="1388161"/>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6892" y="9"/>
                  </a:lnTo>
                  <a:lnTo>
                    <a:pt x="8384" y="0"/>
                  </a:lnTo>
                  <a:lnTo>
                    <a:pt x="21600" y="20590"/>
                  </a:lnTo>
                  <a:lnTo>
                    <a:pt x="20961" y="21600"/>
                  </a:lnTo>
                  <a:lnTo>
                    <a:pt x="6892" y="21600"/>
                  </a:lnTo>
                  <a:lnTo>
                    <a:pt x="0" y="10805"/>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grpSp>
      <p:sp>
        <p:nvSpPr>
          <p:cNvPr id="455" name="CustomShape 40"/>
          <p:cNvSpPr/>
          <p:nvPr/>
        </p:nvSpPr>
        <p:spPr>
          <a:xfrm>
            <a:off x="609480" y="333360"/>
            <a:ext cx="10972080" cy="6184801"/>
          </a:xfrm>
          <a:prstGeom prst="rect">
            <a:avLst/>
          </a:prstGeom>
          <a:solidFill>
            <a:srgbClr val="FFFFFF"/>
          </a:solidFill>
          <a:ln w="6480">
            <a:solidFill>
              <a:srgbClr val="000000"/>
            </a:solidFill>
            <a:miter/>
          </a:ln>
        </p:spPr>
        <p:txBody>
          <a:bodyPr lIns="45719" rIns="45719"/>
          <a:lstStyle/>
          <a:p>
            <a:endParaRPr/>
          </a:p>
        </p:txBody>
      </p:sp>
      <p:sp>
        <p:nvSpPr>
          <p:cNvPr id="456" name="CustomShape 41"/>
          <p:cNvSpPr/>
          <p:nvPr/>
        </p:nvSpPr>
        <p:spPr>
          <a:xfrm>
            <a:off x="6081479" y="-21601"/>
            <a:ext cx="4904642" cy="698402"/>
          </a:xfrm>
          <a:prstGeom prst="rect">
            <a:avLst/>
          </a:prstGeom>
          <a:solidFill>
            <a:srgbClr val="F5F5F5"/>
          </a:solidFill>
          <a:ln w="12600">
            <a:solidFill>
              <a:srgbClr val="D2A010"/>
            </a:solidFill>
            <a:miter/>
          </a:ln>
        </p:spPr>
        <p:txBody>
          <a:bodyPr lIns="45719" rIns="45719"/>
          <a:lstStyle/>
          <a:p>
            <a:endParaRPr/>
          </a:p>
        </p:txBody>
      </p:sp>
      <p:sp>
        <p:nvSpPr>
          <p:cNvPr id="457" name="CustomShape 42"/>
          <p:cNvSpPr/>
          <p:nvPr/>
        </p:nvSpPr>
        <p:spPr>
          <a:xfrm>
            <a:off x="6198839" y="-21600"/>
            <a:ext cx="4672801" cy="623160"/>
          </a:xfrm>
          <a:prstGeom prst="rect">
            <a:avLst/>
          </a:prstGeom>
          <a:solidFill>
            <a:schemeClr val="accent2"/>
          </a:solidFill>
          <a:ln w="12700">
            <a:miter lim="400000"/>
          </a:ln>
        </p:spPr>
        <p:txBody>
          <a:bodyPr lIns="45719" rIns="45719"/>
          <a:lstStyle/>
          <a:p>
            <a:endParaRPr/>
          </a:p>
        </p:txBody>
      </p:sp>
      <p:sp>
        <p:nvSpPr>
          <p:cNvPr id="458" name="Title Text"/>
          <p:cNvSpPr txBox="1">
            <a:spLocks noGrp="1"/>
          </p:cNvSpPr>
          <p:nvPr>
            <p:ph type="title"/>
          </p:nvPr>
        </p:nvSpPr>
        <p:spPr>
          <a:xfrm>
            <a:off x="1391399" y="1027799"/>
            <a:ext cx="9365762" cy="1142281"/>
          </a:xfrm>
          <a:prstGeom prst="rect">
            <a:avLst/>
          </a:prstGeom>
        </p:spPr>
        <p:txBody>
          <a:bodyPr>
            <a:normAutofit/>
          </a:bodyPr>
          <a:lstStyle>
            <a:lvl1pPr>
              <a:defRPr sz="4400" spc="0"/>
            </a:lvl1pPr>
          </a:lstStyle>
          <a:p>
            <a:r>
              <a:t>Title Text</a:t>
            </a:r>
          </a:p>
        </p:txBody>
      </p:sp>
      <p:sp>
        <p:nvSpPr>
          <p:cNvPr id="4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entered Text">
    <p:bg>
      <p:bgPr>
        <a:gradFill flip="none" rotWithShape="1">
          <a:gsLst>
            <a:gs pos="0">
              <a:srgbClr val="F6E4B0"/>
            </a:gs>
            <a:gs pos="100000">
              <a:srgbClr val="B8A777"/>
            </a:gs>
          </a:gsLst>
          <a:lin ang="5400000" scaled="0"/>
        </a:gradFill>
        <a:effectLst/>
      </p:bgPr>
    </p:bg>
    <p:spTree>
      <p:nvGrpSpPr>
        <p:cNvPr id="1" name=""/>
        <p:cNvGrpSpPr/>
        <p:nvPr/>
      </p:nvGrpSpPr>
      <p:grpSpPr>
        <a:xfrm>
          <a:off x="0" y="0"/>
          <a:ext cx="0" cy="0"/>
          <a:chOff x="0" y="0"/>
          <a:chExt cx="0" cy="0"/>
        </a:xfrm>
      </p:grpSpPr>
      <p:grpSp>
        <p:nvGrpSpPr>
          <p:cNvPr id="504" name="Group 1"/>
          <p:cNvGrpSpPr/>
          <p:nvPr/>
        </p:nvGrpSpPr>
        <p:grpSpPr>
          <a:xfrm>
            <a:off x="-740042" y="-115230"/>
            <a:ext cx="13711619" cy="7364580"/>
            <a:chOff x="119" y="-29"/>
            <a:chExt cx="13711616" cy="7364578"/>
          </a:xfrm>
        </p:grpSpPr>
        <p:grpSp>
          <p:nvGrpSpPr>
            <p:cNvPr id="481" name="Group 2"/>
            <p:cNvGrpSpPr/>
            <p:nvPr/>
          </p:nvGrpSpPr>
          <p:grpSpPr>
            <a:xfrm>
              <a:off x="743400" y="115200"/>
              <a:ext cx="12192120" cy="6858001"/>
              <a:chOff x="0" y="0"/>
              <a:chExt cx="12192119" cy="6857999"/>
            </a:xfrm>
          </p:grpSpPr>
          <p:grpSp>
            <p:nvGrpSpPr>
              <p:cNvPr id="469" name="Group 3"/>
              <p:cNvGrpSpPr/>
              <p:nvPr/>
            </p:nvGrpSpPr>
            <p:grpSpPr>
              <a:xfrm>
                <a:off x="0" y="0"/>
                <a:ext cx="3352320" cy="6857280"/>
                <a:chOff x="0" y="0"/>
                <a:chExt cx="3352318" cy="6857279"/>
              </a:xfrm>
            </p:grpSpPr>
            <p:sp>
              <p:nvSpPr>
                <p:cNvPr id="466" name="CustomShape 4"/>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67" name="CustomShape 5"/>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68" name="CustomShape 6"/>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473" name="Group 7"/>
              <p:cNvGrpSpPr/>
              <p:nvPr/>
            </p:nvGrpSpPr>
            <p:grpSpPr>
              <a:xfrm>
                <a:off x="563760" y="0"/>
                <a:ext cx="3352320" cy="6857280"/>
                <a:chOff x="0" y="0"/>
                <a:chExt cx="3352318" cy="6857279"/>
              </a:xfrm>
            </p:grpSpPr>
            <p:sp>
              <p:nvSpPr>
                <p:cNvPr id="470" name="CustomShape 8"/>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71" name="CustomShape 9"/>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72" name="CustomShape 10"/>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477" name="Group 11"/>
              <p:cNvGrpSpPr/>
              <p:nvPr/>
            </p:nvGrpSpPr>
            <p:grpSpPr>
              <a:xfrm>
                <a:off x="8839800" y="720"/>
                <a:ext cx="3352320" cy="6857280"/>
                <a:chOff x="0" y="0"/>
                <a:chExt cx="3352319" cy="6857279"/>
              </a:xfrm>
            </p:grpSpPr>
            <p:sp>
              <p:nvSpPr>
                <p:cNvPr id="474" name="CustomShape 12"/>
                <p:cNvSpPr/>
                <p:nvPr/>
              </p:nvSpPr>
              <p:spPr>
                <a:xfrm rot="10800000">
                  <a:off x="0" y="-1"/>
                  <a:ext cx="21330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75" name="CustomShape 13"/>
                <p:cNvSpPr/>
                <p:nvPr/>
              </p:nvSpPr>
              <p:spPr>
                <a:xfrm rot="10800000">
                  <a:off x="2743560" y="-1"/>
                  <a:ext cx="60876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76" name="CustomShape 14"/>
                <p:cNvSpPr/>
                <p:nvPr/>
              </p:nvSpPr>
              <p:spPr>
                <a:xfrm rot="10800000">
                  <a:off x="2032200" y="-1"/>
                  <a:ext cx="10152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478" name="CustomShape 15"/>
              <p:cNvSpPr/>
              <p:nvPr/>
            </p:nvSpPr>
            <p:spPr>
              <a:xfrm>
                <a:off x="5079959" y="0"/>
                <a:ext cx="37584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79" name="CustomShape 16"/>
              <p:cNvSpPr/>
              <p:nvPr/>
            </p:nvSpPr>
            <p:spPr>
              <a:xfrm>
                <a:off x="3860999"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80" name="CustomShape 17"/>
              <p:cNvSpPr/>
              <p:nvPr/>
            </p:nvSpPr>
            <p:spPr>
              <a:xfrm>
                <a:off x="416555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482" name="CustomShape 18"/>
            <p:cNvSpPr/>
            <p:nvPr/>
          </p:nvSpPr>
          <p:spPr>
            <a:xfrm>
              <a:off x="727559" y="5150160"/>
              <a:ext cx="12191401" cy="1165692"/>
            </a:xfrm>
            <a:custGeom>
              <a:avLst/>
              <a:gdLst/>
              <a:ahLst/>
              <a:cxnLst>
                <a:cxn ang="0">
                  <a:pos x="wd2" y="hd2"/>
                </a:cxn>
                <a:cxn ang="5400000">
                  <a:pos x="wd2" y="hd2"/>
                </a:cxn>
                <a:cxn ang="10800000">
                  <a:pos x="wd2" y="hd2"/>
                </a:cxn>
                <a:cxn ang="16200000">
                  <a:pos x="wd2" y="hd2"/>
                </a:cxn>
              </a:cxnLst>
              <a:rect l="0" t="0" r="r" b="b"/>
              <a:pathLst>
                <a:path w="21600" h="2143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483" name="CustomShape 19"/>
            <p:cNvSpPr/>
            <p:nvPr/>
          </p:nvSpPr>
          <p:spPr>
            <a:xfrm>
              <a:off x="727559" y="3602149"/>
              <a:ext cx="12191401" cy="870492"/>
            </a:xfrm>
            <a:custGeom>
              <a:avLst/>
              <a:gdLst/>
              <a:ahLst/>
              <a:cxnLst>
                <a:cxn ang="0">
                  <a:pos x="wd2" y="hd2"/>
                </a:cxn>
                <a:cxn ang="5400000">
                  <a:pos x="wd2" y="hd2"/>
                </a:cxn>
                <a:cxn ang="10800000">
                  <a:pos x="wd2" y="hd2"/>
                </a:cxn>
                <a:cxn ang="16200000">
                  <a:pos x="wd2" y="hd2"/>
                </a:cxn>
              </a:cxnLst>
              <a:rect l="0" t="0" r="r" b="b"/>
              <a:pathLst>
                <a:path w="21600" h="21132"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484" name="CustomShape 20"/>
            <p:cNvSpPr/>
            <p:nvPr/>
          </p:nvSpPr>
          <p:spPr>
            <a:xfrm>
              <a:off x="711720" y="5756040"/>
              <a:ext cx="4005360" cy="12106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933" y="8947"/>
                    <a:pt x="15866" y="17894"/>
                    <a:pt x="21600" y="2160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485" name="CustomShape 21"/>
            <p:cNvSpPr/>
            <p:nvPr/>
          </p:nvSpPr>
          <p:spPr>
            <a:xfrm>
              <a:off x="727559" y="5399640"/>
              <a:ext cx="12191401" cy="1466617"/>
            </a:xfrm>
            <a:custGeom>
              <a:avLst/>
              <a:gdLst/>
              <a:ahLst/>
              <a:cxnLst>
                <a:cxn ang="0">
                  <a:pos x="wd2" y="hd2"/>
                </a:cxn>
                <a:cxn ang="5400000">
                  <a:pos x="wd2" y="hd2"/>
                </a:cxn>
                <a:cxn ang="10800000">
                  <a:pos x="wd2" y="hd2"/>
                </a:cxn>
                <a:cxn ang="16200000">
                  <a:pos x="wd2" y="hd2"/>
                </a:cxn>
              </a:cxnLst>
              <a:rect l="0" t="0" r="r" b="b"/>
              <a:pathLst>
                <a:path w="21600" h="21438"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486" name="CustomShape 22"/>
            <p:cNvSpPr/>
            <p:nvPr/>
          </p:nvSpPr>
          <p:spPr>
            <a:xfrm>
              <a:off x="3593520" y="5252751"/>
              <a:ext cx="9309600" cy="1713610"/>
            </a:xfrm>
            <a:custGeom>
              <a:avLst/>
              <a:gdLst/>
              <a:ahLst/>
              <a:cxnLst>
                <a:cxn ang="0">
                  <a:pos x="wd2" y="hd2"/>
                </a:cxn>
                <a:cxn ang="5400000">
                  <a:pos x="wd2" y="hd2"/>
                </a:cxn>
                <a:cxn ang="10800000">
                  <a:pos x="wd2" y="hd2"/>
                </a:cxn>
                <a:cxn ang="16200000">
                  <a:pos x="wd2" y="hd2"/>
                </a:cxn>
              </a:cxnLst>
              <a:rect l="0" t="0" r="r" b="b"/>
              <a:pathLst>
                <a:path w="21600" h="2153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487" name="CustomShape 23"/>
            <p:cNvSpPr/>
            <p:nvPr/>
          </p:nvSpPr>
          <p:spPr>
            <a:xfrm rot="1800000">
              <a:off x="473831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88" name="CustomShape 24"/>
            <p:cNvSpPr/>
            <p:nvPr/>
          </p:nvSpPr>
          <p:spPr>
            <a:xfrm rot="1800000">
              <a:off x="5703479" y="42411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89" name="CustomShape 25"/>
            <p:cNvSpPr/>
            <p:nvPr/>
          </p:nvSpPr>
          <p:spPr>
            <a:xfrm rot="1800000">
              <a:off x="5716439" y="17074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90" name="CustomShape 26"/>
            <p:cNvSpPr/>
            <p:nvPr/>
          </p:nvSpPr>
          <p:spPr>
            <a:xfrm rot="1800000">
              <a:off x="4713119" y="4406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91" name="CustomShape 27"/>
            <p:cNvSpPr/>
            <p:nvPr/>
          </p:nvSpPr>
          <p:spPr>
            <a:xfrm rot="1800000">
              <a:off x="6694199" y="54982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6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92" name="CustomShape 28"/>
            <p:cNvSpPr/>
            <p:nvPr/>
          </p:nvSpPr>
          <p:spPr>
            <a:xfrm rot="1800000">
              <a:off x="234360" y="4316040"/>
              <a:ext cx="168120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93" name="CustomShape 29"/>
            <p:cNvSpPr/>
            <p:nvPr/>
          </p:nvSpPr>
          <p:spPr>
            <a:xfrm rot="1800000">
              <a:off x="776160" y="55173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94" name="CustomShape 30"/>
            <p:cNvSpPr/>
            <p:nvPr/>
          </p:nvSpPr>
          <p:spPr>
            <a:xfrm rot="1800000">
              <a:off x="814320" y="296460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95" name="CustomShape 31"/>
            <p:cNvSpPr/>
            <p:nvPr/>
          </p:nvSpPr>
          <p:spPr>
            <a:xfrm rot="1800000">
              <a:off x="1779480" y="42411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96" name="CustomShape 32"/>
            <p:cNvSpPr/>
            <p:nvPr/>
          </p:nvSpPr>
          <p:spPr>
            <a:xfrm rot="1800000">
              <a:off x="2757239" y="55270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97" name="CustomShape 33"/>
            <p:cNvSpPr/>
            <p:nvPr/>
          </p:nvSpPr>
          <p:spPr>
            <a:xfrm rot="1800000">
              <a:off x="278279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98" name="CustomShape 34"/>
            <p:cNvSpPr/>
            <p:nvPr/>
          </p:nvSpPr>
          <p:spPr>
            <a:xfrm rot="1800000">
              <a:off x="1804680" y="167904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499" name="CustomShape 35"/>
            <p:cNvSpPr/>
            <p:nvPr/>
          </p:nvSpPr>
          <p:spPr>
            <a:xfrm rot="1800000">
              <a:off x="9818279" y="42602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00" name="CustomShape 36"/>
            <p:cNvSpPr/>
            <p:nvPr/>
          </p:nvSpPr>
          <p:spPr>
            <a:xfrm rot="1800000">
              <a:off x="10808999" y="55364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01" name="CustomShape 37"/>
            <p:cNvSpPr/>
            <p:nvPr/>
          </p:nvSpPr>
          <p:spPr>
            <a:xfrm rot="1800000">
              <a:off x="10808999" y="29836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02" name="CustomShape 38"/>
            <p:cNvSpPr/>
            <p:nvPr/>
          </p:nvSpPr>
          <p:spPr>
            <a:xfrm rot="1800000">
              <a:off x="11818799" y="4170240"/>
              <a:ext cx="165708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03" name="CustomShape 39"/>
            <p:cNvSpPr/>
            <p:nvPr/>
          </p:nvSpPr>
          <p:spPr>
            <a:xfrm rot="1800000">
              <a:off x="11818439" y="1626480"/>
              <a:ext cx="1655281" cy="1388161"/>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6892" y="9"/>
                  </a:lnTo>
                  <a:lnTo>
                    <a:pt x="8384" y="0"/>
                  </a:lnTo>
                  <a:lnTo>
                    <a:pt x="21600" y="20590"/>
                  </a:lnTo>
                  <a:lnTo>
                    <a:pt x="20961" y="21600"/>
                  </a:lnTo>
                  <a:lnTo>
                    <a:pt x="6892" y="21600"/>
                  </a:lnTo>
                  <a:lnTo>
                    <a:pt x="0" y="10805"/>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grpSp>
      <p:sp>
        <p:nvSpPr>
          <p:cNvPr id="505" name="CustomShape 40"/>
          <p:cNvSpPr/>
          <p:nvPr/>
        </p:nvSpPr>
        <p:spPr>
          <a:xfrm>
            <a:off x="609480" y="333360"/>
            <a:ext cx="10972080" cy="6184801"/>
          </a:xfrm>
          <a:prstGeom prst="rect">
            <a:avLst/>
          </a:prstGeom>
          <a:solidFill>
            <a:srgbClr val="FFFFFF"/>
          </a:solidFill>
          <a:ln w="6480">
            <a:solidFill>
              <a:srgbClr val="000000"/>
            </a:solidFill>
            <a:miter/>
          </a:ln>
        </p:spPr>
        <p:txBody>
          <a:bodyPr lIns="45719" rIns="45719"/>
          <a:lstStyle/>
          <a:p>
            <a:endParaRPr/>
          </a:p>
        </p:txBody>
      </p:sp>
      <p:sp>
        <p:nvSpPr>
          <p:cNvPr id="506" name="CustomShape 41"/>
          <p:cNvSpPr/>
          <p:nvPr/>
        </p:nvSpPr>
        <p:spPr>
          <a:xfrm>
            <a:off x="6081479" y="-21601"/>
            <a:ext cx="4904642" cy="698402"/>
          </a:xfrm>
          <a:prstGeom prst="rect">
            <a:avLst/>
          </a:prstGeom>
          <a:solidFill>
            <a:srgbClr val="F5F5F5"/>
          </a:solidFill>
          <a:ln w="12600">
            <a:solidFill>
              <a:srgbClr val="D2A010"/>
            </a:solidFill>
            <a:miter/>
          </a:ln>
        </p:spPr>
        <p:txBody>
          <a:bodyPr lIns="45719" rIns="45719"/>
          <a:lstStyle/>
          <a:p>
            <a:endParaRPr/>
          </a:p>
        </p:txBody>
      </p:sp>
      <p:sp>
        <p:nvSpPr>
          <p:cNvPr id="507" name="CustomShape 42"/>
          <p:cNvSpPr/>
          <p:nvPr/>
        </p:nvSpPr>
        <p:spPr>
          <a:xfrm>
            <a:off x="6198839" y="-21600"/>
            <a:ext cx="4672801" cy="623160"/>
          </a:xfrm>
          <a:prstGeom prst="rect">
            <a:avLst/>
          </a:prstGeom>
          <a:solidFill>
            <a:schemeClr val="accent2"/>
          </a:solidFill>
          <a:ln w="12700">
            <a:miter lim="400000"/>
          </a:ln>
        </p:spPr>
        <p:txBody>
          <a:bodyPr lIns="45719" rIns="45719"/>
          <a:lstStyle/>
          <a:p>
            <a:endParaRPr/>
          </a:p>
        </p:txBody>
      </p:sp>
      <p:sp>
        <p:nvSpPr>
          <p:cNvPr id="508" name="Body Level One…"/>
          <p:cNvSpPr txBox="1">
            <a:spLocks noGrp="1"/>
          </p:cNvSpPr>
          <p:nvPr>
            <p:ph type="body" idx="1"/>
          </p:nvPr>
        </p:nvSpPr>
        <p:spPr>
          <a:xfrm>
            <a:off x="1391399" y="1027799"/>
            <a:ext cx="9365762" cy="5296322"/>
          </a:xfrm>
          <a:prstGeom prst="rect">
            <a:avLst/>
          </a:prstGeom>
        </p:spPr>
        <p:txBody>
          <a:bodyPr anchor="ct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5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2 Content and Content">
    <p:bg>
      <p:bgPr>
        <a:gradFill flip="none" rotWithShape="1">
          <a:gsLst>
            <a:gs pos="0">
              <a:srgbClr val="F6E4B0"/>
            </a:gs>
            <a:gs pos="100000">
              <a:srgbClr val="B8A777"/>
            </a:gs>
          </a:gsLst>
          <a:lin ang="5400000" scaled="0"/>
        </a:gradFill>
        <a:effectLst/>
      </p:bgPr>
    </p:bg>
    <p:spTree>
      <p:nvGrpSpPr>
        <p:cNvPr id="1" name=""/>
        <p:cNvGrpSpPr/>
        <p:nvPr/>
      </p:nvGrpSpPr>
      <p:grpSpPr>
        <a:xfrm>
          <a:off x="0" y="0"/>
          <a:ext cx="0" cy="0"/>
          <a:chOff x="0" y="0"/>
          <a:chExt cx="0" cy="0"/>
        </a:xfrm>
      </p:grpSpPr>
      <p:grpSp>
        <p:nvGrpSpPr>
          <p:cNvPr id="554" name="Group 1"/>
          <p:cNvGrpSpPr/>
          <p:nvPr/>
        </p:nvGrpSpPr>
        <p:grpSpPr>
          <a:xfrm>
            <a:off x="-740042" y="-115230"/>
            <a:ext cx="13711619" cy="7364580"/>
            <a:chOff x="119" y="-29"/>
            <a:chExt cx="13711616" cy="7364578"/>
          </a:xfrm>
        </p:grpSpPr>
        <p:grpSp>
          <p:nvGrpSpPr>
            <p:cNvPr id="531" name="Group 2"/>
            <p:cNvGrpSpPr/>
            <p:nvPr/>
          </p:nvGrpSpPr>
          <p:grpSpPr>
            <a:xfrm>
              <a:off x="743400" y="115200"/>
              <a:ext cx="12192120" cy="6858001"/>
              <a:chOff x="0" y="0"/>
              <a:chExt cx="12192119" cy="6857999"/>
            </a:xfrm>
          </p:grpSpPr>
          <p:grpSp>
            <p:nvGrpSpPr>
              <p:cNvPr id="519" name="Group 3"/>
              <p:cNvGrpSpPr/>
              <p:nvPr/>
            </p:nvGrpSpPr>
            <p:grpSpPr>
              <a:xfrm>
                <a:off x="0" y="0"/>
                <a:ext cx="3352320" cy="6857280"/>
                <a:chOff x="0" y="0"/>
                <a:chExt cx="3352318" cy="6857279"/>
              </a:xfrm>
            </p:grpSpPr>
            <p:sp>
              <p:nvSpPr>
                <p:cNvPr id="516" name="CustomShape 4"/>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17" name="CustomShape 5"/>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18" name="CustomShape 6"/>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523" name="Group 7"/>
              <p:cNvGrpSpPr/>
              <p:nvPr/>
            </p:nvGrpSpPr>
            <p:grpSpPr>
              <a:xfrm>
                <a:off x="563760" y="0"/>
                <a:ext cx="3352320" cy="6857280"/>
                <a:chOff x="0" y="0"/>
                <a:chExt cx="3352318" cy="6857279"/>
              </a:xfrm>
            </p:grpSpPr>
            <p:sp>
              <p:nvSpPr>
                <p:cNvPr id="520" name="CustomShape 8"/>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21" name="CustomShape 9"/>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22" name="CustomShape 10"/>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527" name="Group 11"/>
              <p:cNvGrpSpPr/>
              <p:nvPr/>
            </p:nvGrpSpPr>
            <p:grpSpPr>
              <a:xfrm>
                <a:off x="8839800" y="720"/>
                <a:ext cx="3352320" cy="6857280"/>
                <a:chOff x="0" y="0"/>
                <a:chExt cx="3352319" cy="6857279"/>
              </a:xfrm>
            </p:grpSpPr>
            <p:sp>
              <p:nvSpPr>
                <p:cNvPr id="524" name="CustomShape 12"/>
                <p:cNvSpPr/>
                <p:nvPr/>
              </p:nvSpPr>
              <p:spPr>
                <a:xfrm rot="10800000">
                  <a:off x="0" y="-1"/>
                  <a:ext cx="21330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25" name="CustomShape 13"/>
                <p:cNvSpPr/>
                <p:nvPr/>
              </p:nvSpPr>
              <p:spPr>
                <a:xfrm rot="10800000">
                  <a:off x="2743560" y="-1"/>
                  <a:ext cx="60876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26" name="CustomShape 14"/>
                <p:cNvSpPr/>
                <p:nvPr/>
              </p:nvSpPr>
              <p:spPr>
                <a:xfrm rot="10800000">
                  <a:off x="2032200" y="-1"/>
                  <a:ext cx="10152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528" name="CustomShape 15"/>
              <p:cNvSpPr/>
              <p:nvPr/>
            </p:nvSpPr>
            <p:spPr>
              <a:xfrm>
                <a:off x="5079959" y="0"/>
                <a:ext cx="37584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29" name="CustomShape 16"/>
              <p:cNvSpPr/>
              <p:nvPr/>
            </p:nvSpPr>
            <p:spPr>
              <a:xfrm>
                <a:off x="3860999"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30" name="CustomShape 17"/>
              <p:cNvSpPr/>
              <p:nvPr/>
            </p:nvSpPr>
            <p:spPr>
              <a:xfrm>
                <a:off x="416555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532" name="CustomShape 18"/>
            <p:cNvSpPr/>
            <p:nvPr/>
          </p:nvSpPr>
          <p:spPr>
            <a:xfrm>
              <a:off x="727559" y="5150160"/>
              <a:ext cx="12191401" cy="1165692"/>
            </a:xfrm>
            <a:custGeom>
              <a:avLst/>
              <a:gdLst/>
              <a:ahLst/>
              <a:cxnLst>
                <a:cxn ang="0">
                  <a:pos x="wd2" y="hd2"/>
                </a:cxn>
                <a:cxn ang="5400000">
                  <a:pos x="wd2" y="hd2"/>
                </a:cxn>
                <a:cxn ang="10800000">
                  <a:pos x="wd2" y="hd2"/>
                </a:cxn>
                <a:cxn ang="16200000">
                  <a:pos x="wd2" y="hd2"/>
                </a:cxn>
              </a:cxnLst>
              <a:rect l="0" t="0" r="r" b="b"/>
              <a:pathLst>
                <a:path w="21600" h="2143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533" name="CustomShape 19"/>
            <p:cNvSpPr/>
            <p:nvPr/>
          </p:nvSpPr>
          <p:spPr>
            <a:xfrm>
              <a:off x="727559" y="3602149"/>
              <a:ext cx="12191401" cy="870492"/>
            </a:xfrm>
            <a:custGeom>
              <a:avLst/>
              <a:gdLst/>
              <a:ahLst/>
              <a:cxnLst>
                <a:cxn ang="0">
                  <a:pos x="wd2" y="hd2"/>
                </a:cxn>
                <a:cxn ang="5400000">
                  <a:pos x="wd2" y="hd2"/>
                </a:cxn>
                <a:cxn ang="10800000">
                  <a:pos x="wd2" y="hd2"/>
                </a:cxn>
                <a:cxn ang="16200000">
                  <a:pos x="wd2" y="hd2"/>
                </a:cxn>
              </a:cxnLst>
              <a:rect l="0" t="0" r="r" b="b"/>
              <a:pathLst>
                <a:path w="21600" h="21132"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534" name="CustomShape 20"/>
            <p:cNvSpPr/>
            <p:nvPr/>
          </p:nvSpPr>
          <p:spPr>
            <a:xfrm>
              <a:off x="711720" y="5756040"/>
              <a:ext cx="4005360" cy="12106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933" y="8947"/>
                    <a:pt x="15866" y="17894"/>
                    <a:pt x="21600" y="2160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535" name="CustomShape 21"/>
            <p:cNvSpPr/>
            <p:nvPr/>
          </p:nvSpPr>
          <p:spPr>
            <a:xfrm>
              <a:off x="727559" y="5399640"/>
              <a:ext cx="12191401" cy="1466617"/>
            </a:xfrm>
            <a:custGeom>
              <a:avLst/>
              <a:gdLst/>
              <a:ahLst/>
              <a:cxnLst>
                <a:cxn ang="0">
                  <a:pos x="wd2" y="hd2"/>
                </a:cxn>
                <a:cxn ang="5400000">
                  <a:pos x="wd2" y="hd2"/>
                </a:cxn>
                <a:cxn ang="10800000">
                  <a:pos x="wd2" y="hd2"/>
                </a:cxn>
                <a:cxn ang="16200000">
                  <a:pos x="wd2" y="hd2"/>
                </a:cxn>
              </a:cxnLst>
              <a:rect l="0" t="0" r="r" b="b"/>
              <a:pathLst>
                <a:path w="21600" h="21438"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536" name="CustomShape 22"/>
            <p:cNvSpPr/>
            <p:nvPr/>
          </p:nvSpPr>
          <p:spPr>
            <a:xfrm>
              <a:off x="3593520" y="5252751"/>
              <a:ext cx="9309600" cy="1713610"/>
            </a:xfrm>
            <a:custGeom>
              <a:avLst/>
              <a:gdLst/>
              <a:ahLst/>
              <a:cxnLst>
                <a:cxn ang="0">
                  <a:pos x="wd2" y="hd2"/>
                </a:cxn>
                <a:cxn ang="5400000">
                  <a:pos x="wd2" y="hd2"/>
                </a:cxn>
                <a:cxn ang="10800000">
                  <a:pos x="wd2" y="hd2"/>
                </a:cxn>
                <a:cxn ang="16200000">
                  <a:pos x="wd2" y="hd2"/>
                </a:cxn>
              </a:cxnLst>
              <a:rect l="0" t="0" r="r" b="b"/>
              <a:pathLst>
                <a:path w="21600" h="2153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537" name="CustomShape 23"/>
            <p:cNvSpPr/>
            <p:nvPr/>
          </p:nvSpPr>
          <p:spPr>
            <a:xfrm rot="1800000">
              <a:off x="473831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38" name="CustomShape 24"/>
            <p:cNvSpPr/>
            <p:nvPr/>
          </p:nvSpPr>
          <p:spPr>
            <a:xfrm rot="1800000">
              <a:off x="5703479" y="42411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39" name="CustomShape 25"/>
            <p:cNvSpPr/>
            <p:nvPr/>
          </p:nvSpPr>
          <p:spPr>
            <a:xfrm rot="1800000">
              <a:off x="5716439" y="17074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40" name="CustomShape 26"/>
            <p:cNvSpPr/>
            <p:nvPr/>
          </p:nvSpPr>
          <p:spPr>
            <a:xfrm rot="1800000">
              <a:off x="4713119" y="4406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41" name="CustomShape 27"/>
            <p:cNvSpPr/>
            <p:nvPr/>
          </p:nvSpPr>
          <p:spPr>
            <a:xfrm rot="1800000">
              <a:off x="6694199" y="54982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6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42" name="CustomShape 28"/>
            <p:cNvSpPr/>
            <p:nvPr/>
          </p:nvSpPr>
          <p:spPr>
            <a:xfrm rot="1800000">
              <a:off x="234360" y="4316040"/>
              <a:ext cx="168120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43" name="CustomShape 29"/>
            <p:cNvSpPr/>
            <p:nvPr/>
          </p:nvSpPr>
          <p:spPr>
            <a:xfrm rot="1800000">
              <a:off x="776160" y="55173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44" name="CustomShape 30"/>
            <p:cNvSpPr/>
            <p:nvPr/>
          </p:nvSpPr>
          <p:spPr>
            <a:xfrm rot="1800000">
              <a:off x="814320" y="296460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45" name="CustomShape 31"/>
            <p:cNvSpPr/>
            <p:nvPr/>
          </p:nvSpPr>
          <p:spPr>
            <a:xfrm rot="1800000">
              <a:off x="1779480" y="42411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46" name="CustomShape 32"/>
            <p:cNvSpPr/>
            <p:nvPr/>
          </p:nvSpPr>
          <p:spPr>
            <a:xfrm rot="1800000">
              <a:off x="2757239" y="55270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47" name="CustomShape 33"/>
            <p:cNvSpPr/>
            <p:nvPr/>
          </p:nvSpPr>
          <p:spPr>
            <a:xfrm rot="1800000">
              <a:off x="278279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48" name="CustomShape 34"/>
            <p:cNvSpPr/>
            <p:nvPr/>
          </p:nvSpPr>
          <p:spPr>
            <a:xfrm rot="1800000">
              <a:off x="1804680" y="167904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49" name="CustomShape 35"/>
            <p:cNvSpPr/>
            <p:nvPr/>
          </p:nvSpPr>
          <p:spPr>
            <a:xfrm rot="1800000">
              <a:off x="9818279" y="42602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50" name="CustomShape 36"/>
            <p:cNvSpPr/>
            <p:nvPr/>
          </p:nvSpPr>
          <p:spPr>
            <a:xfrm rot="1800000">
              <a:off x="10808999" y="55364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51" name="CustomShape 37"/>
            <p:cNvSpPr/>
            <p:nvPr/>
          </p:nvSpPr>
          <p:spPr>
            <a:xfrm rot="1800000">
              <a:off x="10808999" y="29836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52" name="CustomShape 38"/>
            <p:cNvSpPr/>
            <p:nvPr/>
          </p:nvSpPr>
          <p:spPr>
            <a:xfrm rot="1800000">
              <a:off x="11818799" y="4170240"/>
              <a:ext cx="165708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53" name="CustomShape 39"/>
            <p:cNvSpPr/>
            <p:nvPr/>
          </p:nvSpPr>
          <p:spPr>
            <a:xfrm rot="1800000">
              <a:off x="11818439" y="1626480"/>
              <a:ext cx="1655281" cy="1388161"/>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6892" y="9"/>
                  </a:lnTo>
                  <a:lnTo>
                    <a:pt x="8384" y="0"/>
                  </a:lnTo>
                  <a:lnTo>
                    <a:pt x="21600" y="20590"/>
                  </a:lnTo>
                  <a:lnTo>
                    <a:pt x="20961" y="21600"/>
                  </a:lnTo>
                  <a:lnTo>
                    <a:pt x="6892" y="21600"/>
                  </a:lnTo>
                  <a:lnTo>
                    <a:pt x="0" y="10805"/>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grpSp>
      <p:sp>
        <p:nvSpPr>
          <p:cNvPr id="555" name="CustomShape 40"/>
          <p:cNvSpPr/>
          <p:nvPr/>
        </p:nvSpPr>
        <p:spPr>
          <a:xfrm>
            <a:off x="609480" y="333360"/>
            <a:ext cx="10972080" cy="6184801"/>
          </a:xfrm>
          <a:prstGeom prst="rect">
            <a:avLst/>
          </a:prstGeom>
          <a:solidFill>
            <a:srgbClr val="FFFFFF"/>
          </a:solidFill>
          <a:ln w="6480">
            <a:solidFill>
              <a:srgbClr val="000000"/>
            </a:solidFill>
            <a:miter/>
          </a:ln>
        </p:spPr>
        <p:txBody>
          <a:bodyPr lIns="45719" rIns="45719"/>
          <a:lstStyle/>
          <a:p>
            <a:endParaRPr/>
          </a:p>
        </p:txBody>
      </p:sp>
      <p:sp>
        <p:nvSpPr>
          <p:cNvPr id="556" name="CustomShape 41"/>
          <p:cNvSpPr/>
          <p:nvPr/>
        </p:nvSpPr>
        <p:spPr>
          <a:xfrm>
            <a:off x="6081479" y="-21601"/>
            <a:ext cx="4904642" cy="698402"/>
          </a:xfrm>
          <a:prstGeom prst="rect">
            <a:avLst/>
          </a:prstGeom>
          <a:solidFill>
            <a:srgbClr val="F5F5F5"/>
          </a:solidFill>
          <a:ln w="12600">
            <a:solidFill>
              <a:srgbClr val="D2A010"/>
            </a:solidFill>
            <a:miter/>
          </a:ln>
        </p:spPr>
        <p:txBody>
          <a:bodyPr lIns="45719" rIns="45719"/>
          <a:lstStyle/>
          <a:p>
            <a:endParaRPr/>
          </a:p>
        </p:txBody>
      </p:sp>
      <p:sp>
        <p:nvSpPr>
          <p:cNvPr id="557" name="CustomShape 42"/>
          <p:cNvSpPr/>
          <p:nvPr/>
        </p:nvSpPr>
        <p:spPr>
          <a:xfrm>
            <a:off x="6198839" y="-21600"/>
            <a:ext cx="4672801" cy="623160"/>
          </a:xfrm>
          <a:prstGeom prst="rect">
            <a:avLst/>
          </a:prstGeom>
          <a:solidFill>
            <a:schemeClr val="accent2"/>
          </a:solidFill>
          <a:ln w="12700">
            <a:miter lim="400000"/>
          </a:ln>
        </p:spPr>
        <p:txBody>
          <a:bodyPr lIns="45719" rIns="45719"/>
          <a:lstStyle/>
          <a:p>
            <a:endParaRPr/>
          </a:p>
        </p:txBody>
      </p:sp>
      <p:sp>
        <p:nvSpPr>
          <p:cNvPr id="558" name="Title Text"/>
          <p:cNvSpPr txBox="1">
            <a:spLocks noGrp="1"/>
          </p:cNvSpPr>
          <p:nvPr>
            <p:ph type="title"/>
          </p:nvPr>
        </p:nvSpPr>
        <p:spPr>
          <a:xfrm>
            <a:off x="1391399" y="1027799"/>
            <a:ext cx="9365762" cy="1142281"/>
          </a:xfrm>
          <a:prstGeom prst="rect">
            <a:avLst/>
          </a:prstGeom>
        </p:spPr>
        <p:txBody>
          <a:bodyPr>
            <a:normAutofit/>
          </a:bodyPr>
          <a:lstStyle>
            <a:lvl1pPr>
              <a:defRPr sz="4400" spc="0"/>
            </a:lvl1pPr>
          </a:lstStyle>
          <a:p>
            <a:r>
              <a:t>Title Text</a:t>
            </a:r>
          </a:p>
        </p:txBody>
      </p:sp>
      <p:sp>
        <p:nvSpPr>
          <p:cNvPr id="559" name="Body Level One…"/>
          <p:cNvSpPr txBox="1">
            <a:spLocks noGrp="1"/>
          </p:cNvSpPr>
          <p:nvPr>
            <p:ph type="body" sz="quarter" idx="1"/>
          </p:nvPr>
        </p:nvSpPr>
        <p:spPr>
          <a:xfrm>
            <a:off x="1391399" y="2323800"/>
            <a:ext cx="4582081" cy="1673281"/>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560" name="PlaceHolder 3"/>
          <p:cNvSpPr/>
          <p:nvPr/>
        </p:nvSpPr>
        <p:spPr>
          <a:xfrm>
            <a:off x="6202800" y="2323799"/>
            <a:ext cx="4582081" cy="350820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561" name="PlaceHolder 4"/>
          <p:cNvSpPr>
            <a:spLocks noGrp="1"/>
          </p:cNvSpPr>
          <p:nvPr>
            <p:ph type="body" sz="quarter" idx="21"/>
          </p:nvPr>
        </p:nvSpPr>
        <p:spPr>
          <a:xfrm>
            <a:off x="1391399" y="4156559"/>
            <a:ext cx="4582081" cy="1673281"/>
          </a:xfrm>
          <a:prstGeom prst="rect">
            <a:avLst/>
          </a:prstGeom>
        </p:spPr>
        <p:txBody>
          <a:bodyPr/>
          <a:lstStyle/>
          <a:p>
            <a:pPr marL="228600" indent="-228600">
              <a:spcBef>
                <a:spcPts val="1000"/>
              </a:spcBef>
              <a:buClrTx/>
              <a:buSzPct val="100000"/>
              <a:buFont typeface="Arial"/>
              <a:buChar char="•"/>
              <a:defRPr sz="2800" spc="0"/>
            </a:pPr>
            <a:endParaRPr/>
          </a:p>
        </p:txBody>
      </p:sp>
      <p:sp>
        <p:nvSpPr>
          <p:cNvPr id="5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00" name="Title Text"/>
          <p:cNvSpPr txBox="1">
            <a:spLocks noGrp="1"/>
          </p:cNvSpPr>
          <p:nvPr>
            <p:ph type="title"/>
          </p:nvPr>
        </p:nvSpPr>
        <p:spPr>
          <a:xfrm>
            <a:off x="1391399" y="1027799"/>
            <a:ext cx="9365762" cy="1142281"/>
          </a:xfrm>
          <a:prstGeom prst="rect">
            <a:avLst/>
          </a:prstGeom>
        </p:spPr>
        <p:txBody>
          <a:bodyPr>
            <a:normAutofit/>
          </a:bodyPr>
          <a:lstStyle/>
          <a:p>
            <a:r>
              <a:t>Title Text</a:t>
            </a:r>
          </a:p>
        </p:txBody>
      </p:sp>
      <p:sp>
        <p:nvSpPr>
          <p:cNvPr id="101" name="Body Level One…"/>
          <p:cNvSpPr txBox="1">
            <a:spLocks noGrp="1"/>
          </p:cNvSpPr>
          <p:nvPr>
            <p:ph type="body" sz="half" idx="1"/>
          </p:nvPr>
        </p:nvSpPr>
        <p:spPr>
          <a:xfrm>
            <a:off x="1391399" y="2323800"/>
            <a:ext cx="9390241" cy="3508200"/>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Content and 2 Content">
    <p:bg>
      <p:bgPr>
        <a:gradFill flip="none" rotWithShape="1">
          <a:gsLst>
            <a:gs pos="0">
              <a:srgbClr val="F6E4B0"/>
            </a:gs>
            <a:gs pos="100000">
              <a:srgbClr val="B8A777"/>
            </a:gs>
          </a:gsLst>
          <a:lin ang="5400000" scaled="0"/>
        </a:gradFill>
        <a:effectLst/>
      </p:bgPr>
    </p:bg>
    <p:spTree>
      <p:nvGrpSpPr>
        <p:cNvPr id="1" name=""/>
        <p:cNvGrpSpPr/>
        <p:nvPr/>
      </p:nvGrpSpPr>
      <p:grpSpPr>
        <a:xfrm>
          <a:off x="0" y="0"/>
          <a:ext cx="0" cy="0"/>
          <a:chOff x="0" y="0"/>
          <a:chExt cx="0" cy="0"/>
        </a:xfrm>
      </p:grpSpPr>
      <p:grpSp>
        <p:nvGrpSpPr>
          <p:cNvPr id="607" name="Group 1"/>
          <p:cNvGrpSpPr/>
          <p:nvPr/>
        </p:nvGrpSpPr>
        <p:grpSpPr>
          <a:xfrm>
            <a:off x="-740042" y="-115230"/>
            <a:ext cx="13711619" cy="7364580"/>
            <a:chOff x="119" y="-29"/>
            <a:chExt cx="13711616" cy="7364578"/>
          </a:xfrm>
        </p:grpSpPr>
        <p:grpSp>
          <p:nvGrpSpPr>
            <p:cNvPr id="584" name="Group 2"/>
            <p:cNvGrpSpPr/>
            <p:nvPr/>
          </p:nvGrpSpPr>
          <p:grpSpPr>
            <a:xfrm>
              <a:off x="743400" y="115200"/>
              <a:ext cx="12192120" cy="6858001"/>
              <a:chOff x="0" y="0"/>
              <a:chExt cx="12192119" cy="6857999"/>
            </a:xfrm>
          </p:grpSpPr>
          <p:grpSp>
            <p:nvGrpSpPr>
              <p:cNvPr id="572" name="Group 3"/>
              <p:cNvGrpSpPr/>
              <p:nvPr/>
            </p:nvGrpSpPr>
            <p:grpSpPr>
              <a:xfrm>
                <a:off x="0" y="0"/>
                <a:ext cx="3352320" cy="6857280"/>
                <a:chOff x="0" y="0"/>
                <a:chExt cx="3352318" cy="6857279"/>
              </a:xfrm>
            </p:grpSpPr>
            <p:sp>
              <p:nvSpPr>
                <p:cNvPr id="569" name="CustomShape 4"/>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70" name="CustomShape 5"/>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71" name="CustomShape 6"/>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576" name="Group 7"/>
              <p:cNvGrpSpPr/>
              <p:nvPr/>
            </p:nvGrpSpPr>
            <p:grpSpPr>
              <a:xfrm>
                <a:off x="563760" y="0"/>
                <a:ext cx="3352320" cy="6857280"/>
                <a:chOff x="0" y="0"/>
                <a:chExt cx="3352318" cy="6857279"/>
              </a:xfrm>
            </p:grpSpPr>
            <p:sp>
              <p:nvSpPr>
                <p:cNvPr id="573" name="CustomShape 8"/>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74" name="CustomShape 9"/>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75" name="CustomShape 10"/>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580" name="Group 11"/>
              <p:cNvGrpSpPr/>
              <p:nvPr/>
            </p:nvGrpSpPr>
            <p:grpSpPr>
              <a:xfrm>
                <a:off x="8839800" y="720"/>
                <a:ext cx="3352320" cy="6857280"/>
                <a:chOff x="0" y="0"/>
                <a:chExt cx="3352319" cy="6857279"/>
              </a:xfrm>
            </p:grpSpPr>
            <p:sp>
              <p:nvSpPr>
                <p:cNvPr id="577" name="CustomShape 12"/>
                <p:cNvSpPr/>
                <p:nvPr/>
              </p:nvSpPr>
              <p:spPr>
                <a:xfrm rot="10800000">
                  <a:off x="0" y="-1"/>
                  <a:ext cx="21330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78" name="CustomShape 13"/>
                <p:cNvSpPr/>
                <p:nvPr/>
              </p:nvSpPr>
              <p:spPr>
                <a:xfrm rot="10800000">
                  <a:off x="2743560" y="-1"/>
                  <a:ext cx="60876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79" name="CustomShape 14"/>
                <p:cNvSpPr/>
                <p:nvPr/>
              </p:nvSpPr>
              <p:spPr>
                <a:xfrm rot="10800000">
                  <a:off x="2032200" y="-1"/>
                  <a:ext cx="10152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581" name="CustomShape 15"/>
              <p:cNvSpPr/>
              <p:nvPr/>
            </p:nvSpPr>
            <p:spPr>
              <a:xfrm>
                <a:off x="5079959" y="0"/>
                <a:ext cx="37584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82" name="CustomShape 16"/>
              <p:cNvSpPr/>
              <p:nvPr/>
            </p:nvSpPr>
            <p:spPr>
              <a:xfrm>
                <a:off x="3860999"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83" name="CustomShape 17"/>
              <p:cNvSpPr/>
              <p:nvPr/>
            </p:nvSpPr>
            <p:spPr>
              <a:xfrm>
                <a:off x="416555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585" name="CustomShape 18"/>
            <p:cNvSpPr/>
            <p:nvPr/>
          </p:nvSpPr>
          <p:spPr>
            <a:xfrm>
              <a:off x="727559" y="5150160"/>
              <a:ext cx="12191401" cy="1165692"/>
            </a:xfrm>
            <a:custGeom>
              <a:avLst/>
              <a:gdLst/>
              <a:ahLst/>
              <a:cxnLst>
                <a:cxn ang="0">
                  <a:pos x="wd2" y="hd2"/>
                </a:cxn>
                <a:cxn ang="5400000">
                  <a:pos x="wd2" y="hd2"/>
                </a:cxn>
                <a:cxn ang="10800000">
                  <a:pos x="wd2" y="hd2"/>
                </a:cxn>
                <a:cxn ang="16200000">
                  <a:pos x="wd2" y="hd2"/>
                </a:cxn>
              </a:cxnLst>
              <a:rect l="0" t="0" r="r" b="b"/>
              <a:pathLst>
                <a:path w="21600" h="2143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586" name="CustomShape 19"/>
            <p:cNvSpPr/>
            <p:nvPr/>
          </p:nvSpPr>
          <p:spPr>
            <a:xfrm>
              <a:off x="727559" y="3602149"/>
              <a:ext cx="12191401" cy="870492"/>
            </a:xfrm>
            <a:custGeom>
              <a:avLst/>
              <a:gdLst/>
              <a:ahLst/>
              <a:cxnLst>
                <a:cxn ang="0">
                  <a:pos x="wd2" y="hd2"/>
                </a:cxn>
                <a:cxn ang="5400000">
                  <a:pos x="wd2" y="hd2"/>
                </a:cxn>
                <a:cxn ang="10800000">
                  <a:pos x="wd2" y="hd2"/>
                </a:cxn>
                <a:cxn ang="16200000">
                  <a:pos x="wd2" y="hd2"/>
                </a:cxn>
              </a:cxnLst>
              <a:rect l="0" t="0" r="r" b="b"/>
              <a:pathLst>
                <a:path w="21600" h="21132"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587" name="CustomShape 20"/>
            <p:cNvSpPr/>
            <p:nvPr/>
          </p:nvSpPr>
          <p:spPr>
            <a:xfrm>
              <a:off x="711720" y="5756040"/>
              <a:ext cx="4005360" cy="12106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933" y="8947"/>
                    <a:pt x="15866" y="17894"/>
                    <a:pt x="21600" y="2160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588" name="CustomShape 21"/>
            <p:cNvSpPr/>
            <p:nvPr/>
          </p:nvSpPr>
          <p:spPr>
            <a:xfrm>
              <a:off x="727559" y="5399640"/>
              <a:ext cx="12191401" cy="1466617"/>
            </a:xfrm>
            <a:custGeom>
              <a:avLst/>
              <a:gdLst/>
              <a:ahLst/>
              <a:cxnLst>
                <a:cxn ang="0">
                  <a:pos x="wd2" y="hd2"/>
                </a:cxn>
                <a:cxn ang="5400000">
                  <a:pos x="wd2" y="hd2"/>
                </a:cxn>
                <a:cxn ang="10800000">
                  <a:pos x="wd2" y="hd2"/>
                </a:cxn>
                <a:cxn ang="16200000">
                  <a:pos x="wd2" y="hd2"/>
                </a:cxn>
              </a:cxnLst>
              <a:rect l="0" t="0" r="r" b="b"/>
              <a:pathLst>
                <a:path w="21600" h="21438"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589" name="CustomShape 22"/>
            <p:cNvSpPr/>
            <p:nvPr/>
          </p:nvSpPr>
          <p:spPr>
            <a:xfrm>
              <a:off x="3593520" y="5252751"/>
              <a:ext cx="9309600" cy="1713610"/>
            </a:xfrm>
            <a:custGeom>
              <a:avLst/>
              <a:gdLst/>
              <a:ahLst/>
              <a:cxnLst>
                <a:cxn ang="0">
                  <a:pos x="wd2" y="hd2"/>
                </a:cxn>
                <a:cxn ang="5400000">
                  <a:pos x="wd2" y="hd2"/>
                </a:cxn>
                <a:cxn ang="10800000">
                  <a:pos x="wd2" y="hd2"/>
                </a:cxn>
                <a:cxn ang="16200000">
                  <a:pos x="wd2" y="hd2"/>
                </a:cxn>
              </a:cxnLst>
              <a:rect l="0" t="0" r="r" b="b"/>
              <a:pathLst>
                <a:path w="21600" h="2153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590" name="CustomShape 23"/>
            <p:cNvSpPr/>
            <p:nvPr/>
          </p:nvSpPr>
          <p:spPr>
            <a:xfrm rot="1800000">
              <a:off x="473831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91" name="CustomShape 24"/>
            <p:cNvSpPr/>
            <p:nvPr/>
          </p:nvSpPr>
          <p:spPr>
            <a:xfrm rot="1800000">
              <a:off x="5703479" y="42411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92" name="CustomShape 25"/>
            <p:cNvSpPr/>
            <p:nvPr/>
          </p:nvSpPr>
          <p:spPr>
            <a:xfrm rot="1800000">
              <a:off x="5716439" y="17074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93" name="CustomShape 26"/>
            <p:cNvSpPr/>
            <p:nvPr/>
          </p:nvSpPr>
          <p:spPr>
            <a:xfrm rot="1800000">
              <a:off x="4713119" y="4406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94" name="CustomShape 27"/>
            <p:cNvSpPr/>
            <p:nvPr/>
          </p:nvSpPr>
          <p:spPr>
            <a:xfrm rot="1800000">
              <a:off x="6694199" y="54982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6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95" name="CustomShape 28"/>
            <p:cNvSpPr/>
            <p:nvPr/>
          </p:nvSpPr>
          <p:spPr>
            <a:xfrm rot="1800000">
              <a:off x="234360" y="4316040"/>
              <a:ext cx="168120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96" name="CustomShape 29"/>
            <p:cNvSpPr/>
            <p:nvPr/>
          </p:nvSpPr>
          <p:spPr>
            <a:xfrm rot="1800000">
              <a:off x="776160" y="55173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97" name="CustomShape 30"/>
            <p:cNvSpPr/>
            <p:nvPr/>
          </p:nvSpPr>
          <p:spPr>
            <a:xfrm rot="1800000">
              <a:off x="814320" y="296460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98" name="CustomShape 31"/>
            <p:cNvSpPr/>
            <p:nvPr/>
          </p:nvSpPr>
          <p:spPr>
            <a:xfrm rot="1800000">
              <a:off x="1779480" y="42411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599" name="CustomShape 32"/>
            <p:cNvSpPr/>
            <p:nvPr/>
          </p:nvSpPr>
          <p:spPr>
            <a:xfrm rot="1800000">
              <a:off x="2757239" y="55270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00" name="CustomShape 33"/>
            <p:cNvSpPr/>
            <p:nvPr/>
          </p:nvSpPr>
          <p:spPr>
            <a:xfrm rot="1800000">
              <a:off x="278279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01" name="CustomShape 34"/>
            <p:cNvSpPr/>
            <p:nvPr/>
          </p:nvSpPr>
          <p:spPr>
            <a:xfrm rot="1800000">
              <a:off x="1804680" y="167904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02" name="CustomShape 35"/>
            <p:cNvSpPr/>
            <p:nvPr/>
          </p:nvSpPr>
          <p:spPr>
            <a:xfrm rot="1800000">
              <a:off x="9818279" y="42602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03" name="CustomShape 36"/>
            <p:cNvSpPr/>
            <p:nvPr/>
          </p:nvSpPr>
          <p:spPr>
            <a:xfrm rot="1800000">
              <a:off x="10808999" y="55364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04" name="CustomShape 37"/>
            <p:cNvSpPr/>
            <p:nvPr/>
          </p:nvSpPr>
          <p:spPr>
            <a:xfrm rot="1800000">
              <a:off x="10808999" y="29836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05" name="CustomShape 38"/>
            <p:cNvSpPr/>
            <p:nvPr/>
          </p:nvSpPr>
          <p:spPr>
            <a:xfrm rot="1800000">
              <a:off x="11818799" y="4170240"/>
              <a:ext cx="165708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06" name="CustomShape 39"/>
            <p:cNvSpPr/>
            <p:nvPr/>
          </p:nvSpPr>
          <p:spPr>
            <a:xfrm rot="1800000">
              <a:off x="11818439" y="1626480"/>
              <a:ext cx="1655281" cy="1388161"/>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6892" y="9"/>
                  </a:lnTo>
                  <a:lnTo>
                    <a:pt x="8384" y="0"/>
                  </a:lnTo>
                  <a:lnTo>
                    <a:pt x="21600" y="20590"/>
                  </a:lnTo>
                  <a:lnTo>
                    <a:pt x="20961" y="21600"/>
                  </a:lnTo>
                  <a:lnTo>
                    <a:pt x="6892" y="21600"/>
                  </a:lnTo>
                  <a:lnTo>
                    <a:pt x="0" y="10805"/>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grpSp>
      <p:sp>
        <p:nvSpPr>
          <p:cNvPr id="608" name="CustomShape 40"/>
          <p:cNvSpPr/>
          <p:nvPr/>
        </p:nvSpPr>
        <p:spPr>
          <a:xfrm>
            <a:off x="609480" y="333360"/>
            <a:ext cx="10972080" cy="6184801"/>
          </a:xfrm>
          <a:prstGeom prst="rect">
            <a:avLst/>
          </a:prstGeom>
          <a:solidFill>
            <a:srgbClr val="FFFFFF"/>
          </a:solidFill>
          <a:ln w="6480">
            <a:solidFill>
              <a:srgbClr val="000000"/>
            </a:solidFill>
            <a:miter/>
          </a:ln>
        </p:spPr>
        <p:txBody>
          <a:bodyPr lIns="45719" rIns="45719"/>
          <a:lstStyle/>
          <a:p>
            <a:endParaRPr/>
          </a:p>
        </p:txBody>
      </p:sp>
      <p:sp>
        <p:nvSpPr>
          <p:cNvPr id="609" name="CustomShape 41"/>
          <p:cNvSpPr/>
          <p:nvPr/>
        </p:nvSpPr>
        <p:spPr>
          <a:xfrm>
            <a:off x="6081479" y="-21601"/>
            <a:ext cx="4904642" cy="698402"/>
          </a:xfrm>
          <a:prstGeom prst="rect">
            <a:avLst/>
          </a:prstGeom>
          <a:solidFill>
            <a:srgbClr val="F5F5F5"/>
          </a:solidFill>
          <a:ln w="12600">
            <a:solidFill>
              <a:srgbClr val="D2A010"/>
            </a:solidFill>
            <a:miter/>
          </a:ln>
        </p:spPr>
        <p:txBody>
          <a:bodyPr lIns="45719" rIns="45719"/>
          <a:lstStyle/>
          <a:p>
            <a:endParaRPr/>
          </a:p>
        </p:txBody>
      </p:sp>
      <p:sp>
        <p:nvSpPr>
          <p:cNvPr id="610" name="CustomShape 42"/>
          <p:cNvSpPr/>
          <p:nvPr/>
        </p:nvSpPr>
        <p:spPr>
          <a:xfrm>
            <a:off x="6198839" y="-21600"/>
            <a:ext cx="4672801" cy="623160"/>
          </a:xfrm>
          <a:prstGeom prst="rect">
            <a:avLst/>
          </a:prstGeom>
          <a:solidFill>
            <a:schemeClr val="accent2"/>
          </a:solidFill>
          <a:ln w="12700">
            <a:miter lim="400000"/>
          </a:ln>
        </p:spPr>
        <p:txBody>
          <a:bodyPr lIns="45719" rIns="45719"/>
          <a:lstStyle/>
          <a:p>
            <a:endParaRPr/>
          </a:p>
        </p:txBody>
      </p:sp>
      <p:sp>
        <p:nvSpPr>
          <p:cNvPr id="611" name="Title Text"/>
          <p:cNvSpPr txBox="1">
            <a:spLocks noGrp="1"/>
          </p:cNvSpPr>
          <p:nvPr>
            <p:ph type="title"/>
          </p:nvPr>
        </p:nvSpPr>
        <p:spPr>
          <a:xfrm>
            <a:off x="1391399" y="1027799"/>
            <a:ext cx="9365762" cy="1142281"/>
          </a:xfrm>
          <a:prstGeom prst="rect">
            <a:avLst/>
          </a:prstGeom>
        </p:spPr>
        <p:txBody>
          <a:bodyPr>
            <a:normAutofit/>
          </a:bodyPr>
          <a:lstStyle>
            <a:lvl1pPr>
              <a:defRPr sz="4400" spc="0"/>
            </a:lvl1pPr>
          </a:lstStyle>
          <a:p>
            <a:r>
              <a:t>Title Text</a:t>
            </a:r>
          </a:p>
        </p:txBody>
      </p:sp>
      <p:sp>
        <p:nvSpPr>
          <p:cNvPr id="612" name="Body Level One…"/>
          <p:cNvSpPr txBox="1">
            <a:spLocks noGrp="1"/>
          </p:cNvSpPr>
          <p:nvPr>
            <p:ph type="body" sz="quarter" idx="1"/>
          </p:nvPr>
        </p:nvSpPr>
        <p:spPr>
          <a:xfrm>
            <a:off x="1391399" y="2323800"/>
            <a:ext cx="4582081" cy="3508200"/>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613" name="PlaceHolder 3"/>
          <p:cNvSpPr/>
          <p:nvPr/>
        </p:nvSpPr>
        <p:spPr>
          <a:xfrm>
            <a:off x="6202800" y="2323800"/>
            <a:ext cx="4582081" cy="167328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614" name="PlaceHolder 4"/>
          <p:cNvSpPr>
            <a:spLocks noGrp="1"/>
          </p:cNvSpPr>
          <p:nvPr>
            <p:ph type="body" sz="quarter" idx="21"/>
          </p:nvPr>
        </p:nvSpPr>
        <p:spPr>
          <a:xfrm>
            <a:off x="6202800" y="4156559"/>
            <a:ext cx="4582081" cy="1673281"/>
          </a:xfrm>
          <a:prstGeom prst="rect">
            <a:avLst/>
          </a:prstGeom>
        </p:spPr>
        <p:txBody>
          <a:bodyPr/>
          <a:lstStyle/>
          <a:p>
            <a:pPr marL="228600" indent="-228600">
              <a:spcBef>
                <a:spcPts val="1000"/>
              </a:spcBef>
              <a:buClrTx/>
              <a:buSzPct val="100000"/>
              <a:buFont typeface="Arial"/>
              <a:buChar char="•"/>
              <a:defRPr sz="2800" spc="0"/>
            </a:pPr>
            <a:endParaRPr/>
          </a:p>
        </p:txBody>
      </p:sp>
      <p:sp>
        <p:nvSpPr>
          <p:cNvPr id="6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2 Content over Content">
    <p:bg>
      <p:bgPr>
        <a:gradFill flip="none" rotWithShape="1">
          <a:gsLst>
            <a:gs pos="0">
              <a:srgbClr val="F6E4B0"/>
            </a:gs>
            <a:gs pos="100000">
              <a:srgbClr val="B8A777"/>
            </a:gs>
          </a:gsLst>
          <a:lin ang="5400000" scaled="0"/>
        </a:gradFill>
        <a:effectLst/>
      </p:bgPr>
    </p:bg>
    <p:spTree>
      <p:nvGrpSpPr>
        <p:cNvPr id="1" name=""/>
        <p:cNvGrpSpPr/>
        <p:nvPr/>
      </p:nvGrpSpPr>
      <p:grpSpPr>
        <a:xfrm>
          <a:off x="0" y="0"/>
          <a:ext cx="0" cy="0"/>
          <a:chOff x="0" y="0"/>
          <a:chExt cx="0" cy="0"/>
        </a:xfrm>
      </p:grpSpPr>
      <p:grpSp>
        <p:nvGrpSpPr>
          <p:cNvPr id="660" name="Group 1"/>
          <p:cNvGrpSpPr/>
          <p:nvPr/>
        </p:nvGrpSpPr>
        <p:grpSpPr>
          <a:xfrm>
            <a:off x="-740042" y="-115230"/>
            <a:ext cx="13711619" cy="7364580"/>
            <a:chOff x="119" y="-29"/>
            <a:chExt cx="13711616" cy="7364578"/>
          </a:xfrm>
        </p:grpSpPr>
        <p:grpSp>
          <p:nvGrpSpPr>
            <p:cNvPr id="637" name="Group 2"/>
            <p:cNvGrpSpPr/>
            <p:nvPr/>
          </p:nvGrpSpPr>
          <p:grpSpPr>
            <a:xfrm>
              <a:off x="743400" y="115200"/>
              <a:ext cx="12192120" cy="6858001"/>
              <a:chOff x="0" y="0"/>
              <a:chExt cx="12192119" cy="6857999"/>
            </a:xfrm>
          </p:grpSpPr>
          <p:grpSp>
            <p:nvGrpSpPr>
              <p:cNvPr id="625" name="Group 3"/>
              <p:cNvGrpSpPr/>
              <p:nvPr/>
            </p:nvGrpSpPr>
            <p:grpSpPr>
              <a:xfrm>
                <a:off x="0" y="0"/>
                <a:ext cx="3352320" cy="6857280"/>
                <a:chOff x="0" y="0"/>
                <a:chExt cx="3352318" cy="6857279"/>
              </a:xfrm>
            </p:grpSpPr>
            <p:sp>
              <p:nvSpPr>
                <p:cNvPr id="622" name="CustomShape 4"/>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23" name="CustomShape 5"/>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24" name="CustomShape 6"/>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629" name="Group 7"/>
              <p:cNvGrpSpPr/>
              <p:nvPr/>
            </p:nvGrpSpPr>
            <p:grpSpPr>
              <a:xfrm>
                <a:off x="563760" y="0"/>
                <a:ext cx="3352320" cy="6857280"/>
                <a:chOff x="0" y="0"/>
                <a:chExt cx="3352318" cy="6857279"/>
              </a:xfrm>
            </p:grpSpPr>
            <p:sp>
              <p:nvSpPr>
                <p:cNvPr id="626" name="CustomShape 8"/>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27" name="CustomShape 9"/>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28" name="CustomShape 10"/>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633" name="Group 11"/>
              <p:cNvGrpSpPr/>
              <p:nvPr/>
            </p:nvGrpSpPr>
            <p:grpSpPr>
              <a:xfrm>
                <a:off x="8839800" y="720"/>
                <a:ext cx="3352320" cy="6857280"/>
                <a:chOff x="0" y="0"/>
                <a:chExt cx="3352319" cy="6857279"/>
              </a:xfrm>
            </p:grpSpPr>
            <p:sp>
              <p:nvSpPr>
                <p:cNvPr id="630" name="CustomShape 12"/>
                <p:cNvSpPr/>
                <p:nvPr/>
              </p:nvSpPr>
              <p:spPr>
                <a:xfrm rot="10800000">
                  <a:off x="0" y="-1"/>
                  <a:ext cx="21330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31" name="CustomShape 13"/>
                <p:cNvSpPr/>
                <p:nvPr/>
              </p:nvSpPr>
              <p:spPr>
                <a:xfrm rot="10800000">
                  <a:off x="2743560" y="-1"/>
                  <a:ext cx="60876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32" name="CustomShape 14"/>
                <p:cNvSpPr/>
                <p:nvPr/>
              </p:nvSpPr>
              <p:spPr>
                <a:xfrm rot="10800000">
                  <a:off x="2032200" y="-1"/>
                  <a:ext cx="10152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634" name="CustomShape 15"/>
              <p:cNvSpPr/>
              <p:nvPr/>
            </p:nvSpPr>
            <p:spPr>
              <a:xfrm>
                <a:off x="5079959" y="0"/>
                <a:ext cx="37584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35" name="CustomShape 16"/>
              <p:cNvSpPr/>
              <p:nvPr/>
            </p:nvSpPr>
            <p:spPr>
              <a:xfrm>
                <a:off x="3860999"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36" name="CustomShape 17"/>
              <p:cNvSpPr/>
              <p:nvPr/>
            </p:nvSpPr>
            <p:spPr>
              <a:xfrm>
                <a:off x="416555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638" name="CustomShape 18"/>
            <p:cNvSpPr/>
            <p:nvPr/>
          </p:nvSpPr>
          <p:spPr>
            <a:xfrm>
              <a:off x="727559" y="5150160"/>
              <a:ext cx="12191401" cy="1165692"/>
            </a:xfrm>
            <a:custGeom>
              <a:avLst/>
              <a:gdLst/>
              <a:ahLst/>
              <a:cxnLst>
                <a:cxn ang="0">
                  <a:pos x="wd2" y="hd2"/>
                </a:cxn>
                <a:cxn ang="5400000">
                  <a:pos x="wd2" y="hd2"/>
                </a:cxn>
                <a:cxn ang="10800000">
                  <a:pos x="wd2" y="hd2"/>
                </a:cxn>
                <a:cxn ang="16200000">
                  <a:pos x="wd2" y="hd2"/>
                </a:cxn>
              </a:cxnLst>
              <a:rect l="0" t="0" r="r" b="b"/>
              <a:pathLst>
                <a:path w="21600" h="2143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639" name="CustomShape 19"/>
            <p:cNvSpPr/>
            <p:nvPr/>
          </p:nvSpPr>
          <p:spPr>
            <a:xfrm>
              <a:off x="727559" y="3602149"/>
              <a:ext cx="12191401" cy="870492"/>
            </a:xfrm>
            <a:custGeom>
              <a:avLst/>
              <a:gdLst/>
              <a:ahLst/>
              <a:cxnLst>
                <a:cxn ang="0">
                  <a:pos x="wd2" y="hd2"/>
                </a:cxn>
                <a:cxn ang="5400000">
                  <a:pos x="wd2" y="hd2"/>
                </a:cxn>
                <a:cxn ang="10800000">
                  <a:pos x="wd2" y="hd2"/>
                </a:cxn>
                <a:cxn ang="16200000">
                  <a:pos x="wd2" y="hd2"/>
                </a:cxn>
              </a:cxnLst>
              <a:rect l="0" t="0" r="r" b="b"/>
              <a:pathLst>
                <a:path w="21600" h="21132"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640" name="CustomShape 20"/>
            <p:cNvSpPr/>
            <p:nvPr/>
          </p:nvSpPr>
          <p:spPr>
            <a:xfrm>
              <a:off x="711720" y="5756040"/>
              <a:ext cx="4005360" cy="12106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933" y="8947"/>
                    <a:pt x="15866" y="17894"/>
                    <a:pt x="21600" y="2160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641" name="CustomShape 21"/>
            <p:cNvSpPr/>
            <p:nvPr/>
          </p:nvSpPr>
          <p:spPr>
            <a:xfrm>
              <a:off x="727559" y="5399640"/>
              <a:ext cx="12191401" cy="1466617"/>
            </a:xfrm>
            <a:custGeom>
              <a:avLst/>
              <a:gdLst/>
              <a:ahLst/>
              <a:cxnLst>
                <a:cxn ang="0">
                  <a:pos x="wd2" y="hd2"/>
                </a:cxn>
                <a:cxn ang="5400000">
                  <a:pos x="wd2" y="hd2"/>
                </a:cxn>
                <a:cxn ang="10800000">
                  <a:pos x="wd2" y="hd2"/>
                </a:cxn>
                <a:cxn ang="16200000">
                  <a:pos x="wd2" y="hd2"/>
                </a:cxn>
              </a:cxnLst>
              <a:rect l="0" t="0" r="r" b="b"/>
              <a:pathLst>
                <a:path w="21600" h="21438"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642" name="CustomShape 22"/>
            <p:cNvSpPr/>
            <p:nvPr/>
          </p:nvSpPr>
          <p:spPr>
            <a:xfrm>
              <a:off x="3593520" y="5252751"/>
              <a:ext cx="9309600" cy="1713610"/>
            </a:xfrm>
            <a:custGeom>
              <a:avLst/>
              <a:gdLst/>
              <a:ahLst/>
              <a:cxnLst>
                <a:cxn ang="0">
                  <a:pos x="wd2" y="hd2"/>
                </a:cxn>
                <a:cxn ang="5400000">
                  <a:pos x="wd2" y="hd2"/>
                </a:cxn>
                <a:cxn ang="10800000">
                  <a:pos x="wd2" y="hd2"/>
                </a:cxn>
                <a:cxn ang="16200000">
                  <a:pos x="wd2" y="hd2"/>
                </a:cxn>
              </a:cxnLst>
              <a:rect l="0" t="0" r="r" b="b"/>
              <a:pathLst>
                <a:path w="21600" h="2153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643" name="CustomShape 23"/>
            <p:cNvSpPr/>
            <p:nvPr/>
          </p:nvSpPr>
          <p:spPr>
            <a:xfrm rot="1800000">
              <a:off x="473831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44" name="CustomShape 24"/>
            <p:cNvSpPr/>
            <p:nvPr/>
          </p:nvSpPr>
          <p:spPr>
            <a:xfrm rot="1800000">
              <a:off x="5703479" y="42411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45" name="CustomShape 25"/>
            <p:cNvSpPr/>
            <p:nvPr/>
          </p:nvSpPr>
          <p:spPr>
            <a:xfrm rot="1800000">
              <a:off x="5716439" y="17074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46" name="CustomShape 26"/>
            <p:cNvSpPr/>
            <p:nvPr/>
          </p:nvSpPr>
          <p:spPr>
            <a:xfrm rot="1800000">
              <a:off x="4713119" y="4406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47" name="CustomShape 27"/>
            <p:cNvSpPr/>
            <p:nvPr/>
          </p:nvSpPr>
          <p:spPr>
            <a:xfrm rot="1800000">
              <a:off x="6694199" y="54982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6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48" name="CustomShape 28"/>
            <p:cNvSpPr/>
            <p:nvPr/>
          </p:nvSpPr>
          <p:spPr>
            <a:xfrm rot="1800000">
              <a:off x="234360" y="4316040"/>
              <a:ext cx="168120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49" name="CustomShape 29"/>
            <p:cNvSpPr/>
            <p:nvPr/>
          </p:nvSpPr>
          <p:spPr>
            <a:xfrm rot="1800000">
              <a:off x="776160" y="55173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50" name="CustomShape 30"/>
            <p:cNvSpPr/>
            <p:nvPr/>
          </p:nvSpPr>
          <p:spPr>
            <a:xfrm rot="1800000">
              <a:off x="814320" y="296460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51" name="CustomShape 31"/>
            <p:cNvSpPr/>
            <p:nvPr/>
          </p:nvSpPr>
          <p:spPr>
            <a:xfrm rot="1800000">
              <a:off x="1779480" y="42411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52" name="CustomShape 32"/>
            <p:cNvSpPr/>
            <p:nvPr/>
          </p:nvSpPr>
          <p:spPr>
            <a:xfrm rot="1800000">
              <a:off x="2757239" y="55270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53" name="CustomShape 33"/>
            <p:cNvSpPr/>
            <p:nvPr/>
          </p:nvSpPr>
          <p:spPr>
            <a:xfrm rot="1800000">
              <a:off x="278279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54" name="CustomShape 34"/>
            <p:cNvSpPr/>
            <p:nvPr/>
          </p:nvSpPr>
          <p:spPr>
            <a:xfrm rot="1800000">
              <a:off x="1804680" y="167904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55" name="CustomShape 35"/>
            <p:cNvSpPr/>
            <p:nvPr/>
          </p:nvSpPr>
          <p:spPr>
            <a:xfrm rot="1800000">
              <a:off x="9818279" y="42602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56" name="CustomShape 36"/>
            <p:cNvSpPr/>
            <p:nvPr/>
          </p:nvSpPr>
          <p:spPr>
            <a:xfrm rot="1800000">
              <a:off x="10808999" y="55364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57" name="CustomShape 37"/>
            <p:cNvSpPr/>
            <p:nvPr/>
          </p:nvSpPr>
          <p:spPr>
            <a:xfrm rot="1800000">
              <a:off x="10808999" y="29836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58" name="CustomShape 38"/>
            <p:cNvSpPr/>
            <p:nvPr/>
          </p:nvSpPr>
          <p:spPr>
            <a:xfrm rot="1800000">
              <a:off x="11818799" y="4170240"/>
              <a:ext cx="165708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59" name="CustomShape 39"/>
            <p:cNvSpPr/>
            <p:nvPr/>
          </p:nvSpPr>
          <p:spPr>
            <a:xfrm rot="1800000">
              <a:off x="11818439" y="1626480"/>
              <a:ext cx="1655281" cy="1388161"/>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6892" y="9"/>
                  </a:lnTo>
                  <a:lnTo>
                    <a:pt x="8384" y="0"/>
                  </a:lnTo>
                  <a:lnTo>
                    <a:pt x="21600" y="20590"/>
                  </a:lnTo>
                  <a:lnTo>
                    <a:pt x="20961" y="21600"/>
                  </a:lnTo>
                  <a:lnTo>
                    <a:pt x="6892" y="21600"/>
                  </a:lnTo>
                  <a:lnTo>
                    <a:pt x="0" y="10805"/>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grpSp>
      <p:sp>
        <p:nvSpPr>
          <p:cNvPr id="661" name="CustomShape 40"/>
          <p:cNvSpPr/>
          <p:nvPr/>
        </p:nvSpPr>
        <p:spPr>
          <a:xfrm>
            <a:off x="609480" y="333360"/>
            <a:ext cx="10972080" cy="6184801"/>
          </a:xfrm>
          <a:prstGeom prst="rect">
            <a:avLst/>
          </a:prstGeom>
          <a:solidFill>
            <a:srgbClr val="FFFFFF"/>
          </a:solidFill>
          <a:ln w="6480">
            <a:solidFill>
              <a:srgbClr val="000000"/>
            </a:solidFill>
            <a:miter/>
          </a:ln>
        </p:spPr>
        <p:txBody>
          <a:bodyPr lIns="45719" rIns="45719"/>
          <a:lstStyle/>
          <a:p>
            <a:endParaRPr/>
          </a:p>
        </p:txBody>
      </p:sp>
      <p:sp>
        <p:nvSpPr>
          <p:cNvPr id="662" name="CustomShape 41"/>
          <p:cNvSpPr/>
          <p:nvPr/>
        </p:nvSpPr>
        <p:spPr>
          <a:xfrm>
            <a:off x="6081479" y="-21601"/>
            <a:ext cx="4904642" cy="698402"/>
          </a:xfrm>
          <a:prstGeom prst="rect">
            <a:avLst/>
          </a:prstGeom>
          <a:solidFill>
            <a:srgbClr val="F5F5F5"/>
          </a:solidFill>
          <a:ln w="12600">
            <a:solidFill>
              <a:srgbClr val="D2A010"/>
            </a:solidFill>
            <a:miter/>
          </a:ln>
        </p:spPr>
        <p:txBody>
          <a:bodyPr lIns="45719" rIns="45719"/>
          <a:lstStyle/>
          <a:p>
            <a:endParaRPr/>
          </a:p>
        </p:txBody>
      </p:sp>
      <p:sp>
        <p:nvSpPr>
          <p:cNvPr id="663" name="CustomShape 42"/>
          <p:cNvSpPr/>
          <p:nvPr/>
        </p:nvSpPr>
        <p:spPr>
          <a:xfrm>
            <a:off x="6198839" y="-21600"/>
            <a:ext cx="4672801" cy="623160"/>
          </a:xfrm>
          <a:prstGeom prst="rect">
            <a:avLst/>
          </a:prstGeom>
          <a:solidFill>
            <a:schemeClr val="accent2"/>
          </a:solidFill>
          <a:ln w="12700">
            <a:miter lim="400000"/>
          </a:ln>
        </p:spPr>
        <p:txBody>
          <a:bodyPr lIns="45719" rIns="45719"/>
          <a:lstStyle/>
          <a:p>
            <a:endParaRPr/>
          </a:p>
        </p:txBody>
      </p:sp>
      <p:sp>
        <p:nvSpPr>
          <p:cNvPr id="664" name="Title Text"/>
          <p:cNvSpPr txBox="1">
            <a:spLocks noGrp="1"/>
          </p:cNvSpPr>
          <p:nvPr>
            <p:ph type="title"/>
          </p:nvPr>
        </p:nvSpPr>
        <p:spPr>
          <a:xfrm>
            <a:off x="1391399" y="1027799"/>
            <a:ext cx="9365762" cy="1142281"/>
          </a:xfrm>
          <a:prstGeom prst="rect">
            <a:avLst/>
          </a:prstGeom>
        </p:spPr>
        <p:txBody>
          <a:bodyPr>
            <a:normAutofit/>
          </a:bodyPr>
          <a:lstStyle>
            <a:lvl1pPr>
              <a:defRPr sz="4400" spc="0"/>
            </a:lvl1pPr>
          </a:lstStyle>
          <a:p>
            <a:r>
              <a:t>Title Text</a:t>
            </a:r>
          </a:p>
        </p:txBody>
      </p:sp>
      <p:sp>
        <p:nvSpPr>
          <p:cNvPr id="665" name="Body Level One…"/>
          <p:cNvSpPr txBox="1">
            <a:spLocks noGrp="1"/>
          </p:cNvSpPr>
          <p:nvPr>
            <p:ph type="body" sz="quarter" idx="1"/>
          </p:nvPr>
        </p:nvSpPr>
        <p:spPr>
          <a:xfrm>
            <a:off x="1391399" y="2323800"/>
            <a:ext cx="4582081" cy="1673281"/>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666" name="PlaceHolder 3"/>
          <p:cNvSpPr/>
          <p:nvPr/>
        </p:nvSpPr>
        <p:spPr>
          <a:xfrm>
            <a:off x="6202800" y="2323800"/>
            <a:ext cx="4582081" cy="167328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667" name="PlaceHolder 4"/>
          <p:cNvSpPr>
            <a:spLocks noGrp="1"/>
          </p:cNvSpPr>
          <p:nvPr>
            <p:ph type="body" sz="quarter" idx="21"/>
          </p:nvPr>
        </p:nvSpPr>
        <p:spPr>
          <a:xfrm>
            <a:off x="1391399" y="4156559"/>
            <a:ext cx="9390241" cy="1673281"/>
          </a:xfrm>
          <a:prstGeom prst="rect">
            <a:avLst/>
          </a:prstGeom>
        </p:spPr>
        <p:txBody>
          <a:bodyPr/>
          <a:lstStyle/>
          <a:p>
            <a:pPr marL="228600" indent="-228600">
              <a:spcBef>
                <a:spcPts val="1000"/>
              </a:spcBef>
              <a:buClrTx/>
              <a:buSzPct val="100000"/>
              <a:buFont typeface="Arial"/>
              <a:buChar char="•"/>
              <a:defRPr sz="2800" spc="0"/>
            </a:pPr>
            <a:endParaRPr/>
          </a:p>
        </p:txBody>
      </p:sp>
      <p:sp>
        <p:nvSpPr>
          <p:cNvPr id="6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Content over Content">
    <p:bg>
      <p:bgPr>
        <a:gradFill flip="none" rotWithShape="1">
          <a:gsLst>
            <a:gs pos="0">
              <a:srgbClr val="F6E4B0"/>
            </a:gs>
            <a:gs pos="100000">
              <a:srgbClr val="B8A777"/>
            </a:gs>
          </a:gsLst>
          <a:lin ang="5400000" scaled="0"/>
        </a:gradFill>
        <a:effectLst/>
      </p:bgPr>
    </p:bg>
    <p:spTree>
      <p:nvGrpSpPr>
        <p:cNvPr id="1" name=""/>
        <p:cNvGrpSpPr/>
        <p:nvPr/>
      </p:nvGrpSpPr>
      <p:grpSpPr>
        <a:xfrm>
          <a:off x="0" y="0"/>
          <a:ext cx="0" cy="0"/>
          <a:chOff x="0" y="0"/>
          <a:chExt cx="0" cy="0"/>
        </a:xfrm>
      </p:grpSpPr>
      <p:grpSp>
        <p:nvGrpSpPr>
          <p:cNvPr id="713" name="Group 1"/>
          <p:cNvGrpSpPr/>
          <p:nvPr/>
        </p:nvGrpSpPr>
        <p:grpSpPr>
          <a:xfrm>
            <a:off x="-740042" y="-115230"/>
            <a:ext cx="13711619" cy="7364580"/>
            <a:chOff x="119" y="-29"/>
            <a:chExt cx="13711616" cy="7364578"/>
          </a:xfrm>
        </p:grpSpPr>
        <p:grpSp>
          <p:nvGrpSpPr>
            <p:cNvPr id="690" name="Group 2"/>
            <p:cNvGrpSpPr/>
            <p:nvPr/>
          </p:nvGrpSpPr>
          <p:grpSpPr>
            <a:xfrm>
              <a:off x="743400" y="115200"/>
              <a:ext cx="12192120" cy="6858001"/>
              <a:chOff x="0" y="0"/>
              <a:chExt cx="12192119" cy="6857999"/>
            </a:xfrm>
          </p:grpSpPr>
          <p:grpSp>
            <p:nvGrpSpPr>
              <p:cNvPr id="678" name="Group 3"/>
              <p:cNvGrpSpPr/>
              <p:nvPr/>
            </p:nvGrpSpPr>
            <p:grpSpPr>
              <a:xfrm>
                <a:off x="0" y="0"/>
                <a:ext cx="3352320" cy="6857280"/>
                <a:chOff x="0" y="0"/>
                <a:chExt cx="3352318" cy="6857279"/>
              </a:xfrm>
            </p:grpSpPr>
            <p:sp>
              <p:nvSpPr>
                <p:cNvPr id="675" name="CustomShape 4"/>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76" name="CustomShape 5"/>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77" name="CustomShape 6"/>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682" name="Group 7"/>
              <p:cNvGrpSpPr/>
              <p:nvPr/>
            </p:nvGrpSpPr>
            <p:grpSpPr>
              <a:xfrm>
                <a:off x="563760" y="0"/>
                <a:ext cx="3352320" cy="6857280"/>
                <a:chOff x="0" y="0"/>
                <a:chExt cx="3352318" cy="6857279"/>
              </a:xfrm>
            </p:grpSpPr>
            <p:sp>
              <p:nvSpPr>
                <p:cNvPr id="679" name="CustomShape 8"/>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80" name="CustomShape 9"/>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81" name="CustomShape 10"/>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686" name="Group 11"/>
              <p:cNvGrpSpPr/>
              <p:nvPr/>
            </p:nvGrpSpPr>
            <p:grpSpPr>
              <a:xfrm>
                <a:off x="8839800" y="720"/>
                <a:ext cx="3352320" cy="6857280"/>
                <a:chOff x="0" y="0"/>
                <a:chExt cx="3352319" cy="6857279"/>
              </a:xfrm>
            </p:grpSpPr>
            <p:sp>
              <p:nvSpPr>
                <p:cNvPr id="683" name="CustomShape 12"/>
                <p:cNvSpPr/>
                <p:nvPr/>
              </p:nvSpPr>
              <p:spPr>
                <a:xfrm rot="10800000">
                  <a:off x="0" y="-1"/>
                  <a:ext cx="21330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84" name="CustomShape 13"/>
                <p:cNvSpPr/>
                <p:nvPr/>
              </p:nvSpPr>
              <p:spPr>
                <a:xfrm rot="10800000">
                  <a:off x="2743560" y="-1"/>
                  <a:ext cx="60876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85" name="CustomShape 14"/>
                <p:cNvSpPr/>
                <p:nvPr/>
              </p:nvSpPr>
              <p:spPr>
                <a:xfrm rot="10800000">
                  <a:off x="2032200" y="-1"/>
                  <a:ext cx="10152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687" name="CustomShape 15"/>
              <p:cNvSpPr/>
              <p:nvPr/>
            </p:nvSpPr>
            <p:spPr>
              <a:xfrm>
                <a:off x="5079959" y="0"/>
                <a:ext cx="37584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88" name="CustomShape 16"/>
              <p:cNvSpPr/>
              <p:nvPr/>
            </p:nvSpPr>
            <p:spPr>
              <a:xfrm>
                <a:off x="3860999"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689" name="CustomShape 17"/>
              <p:cNvSpPr/>
              <p:nvPr/>
            </p:nvSpPr>
            <p:spPr>
              <a:xfrm>
                <a:off x="416555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691" name="CustomShape 18"/>
            <p:cNvSpPr/>
            <p:nvPr/>
          </p:nvSpPr>
          <p:spPr>
            <a:xfrm>
              <a:off x="727559" y="5150160"/>
              <a:ext cx="12191401" cy="1165692"/>
            </a:xfrm>
            <a:custGeom>
              <a:avLst/>
              <a:gdLst/>
              <a:ahLst/>
              <a:cxnLst>
                <a:cxn ang="0">
                  <a:pos x="wd2" y="hd2"/>
                </a:cxn>
                <a:cxn ang="5400000">
                  <a:pos x="wd2" y="hd2"/>
                </a:cxn>
                <a:cxn ang="10800000">
                  <a:pos x="wd2" y="hd2"/>
                </a:cxn>
                <a:cxn ang="16200000">
                  <a:pos x="wd2" y="hd2"/>
                </a:cxn>
              </a:cxnLst>
              <a:rect l="0" t="0" r="r" b="b"/>
              <a:pathLst>
                <a:path w="21600" h="2143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692" name="CustomShape 19"/>
            <p:cNvSpPr/>
            <p:nvPr/>
          </p:nvSpPr>
          <p:spPr>
            <a:xfrm>
              <a:off x="727559" y="3602149"/>
              <a:ext cx="12191401" cy="870492"/>
            </a:xfrm>
            <a:custGeom>
              <a:avLst/>
              <a:gdLst/>
              <a:ahLst/>
              <a:cxnLst>
                <a:cxn ang="0">
                  <a:pos x="wd2" y="hd2"/>
                </a:cxn>
                <a:cxn ang="5400000">
                  <a:pos x="wd2" y="hd2"/>
                </a:cxn>
                <a:cxn ang="10800000">
                  <a:pos x="wd2" y="hd2"/>
                </a:cxn>
                <a:cxn ang="16200000">
                  <a:pos x="wd2" y="hd2"/>
                </a:cxn>
              </a:cxnLst>
              <a:rect l="0" t="0" r="r" b="b"/>
              <a:pathLst>
                <a:path w="21600" h="21132"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693" name="CustomShape 20"/>
            <p:cNvSpPr/>
            <p:nvPr/>
          </p:nvSpPr>
          <p:spPr>
            <a:xfrm>
              <a:off x="711720" y="5756040"/>
              <a:ext cx="4005360" cy="12106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933" y="8947"/>
                    <a:pt x="15866" y="17894"/>
                    <a:pt x="21600" y="2160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694" name="CustomShape 21"/>
            <p:cNvSpPr/>
            <p:nvPr/>
          </p:nvSpPr>
          <p:spPr>
            <a:xfrm>
              <a:off x="727559" y="5399640"/>
              <a:ext cx="12191401" cy="1466617"/>
            </a:xfrm>
            <a:custGeom>
              <a:avLst/>
              <a:gdLst/>
              <a:ahLst/>
              <a:cxnLst>
                <a:cxn ang="0">
                  <a:pos x="wd2" y="hd2"/>
                </a:cxn>
                <a:cxn ang="5400000">
                  <a:pos x="wd2" y="hd2"/>
                </a:cxn>
                <a:cxn ang="10800000">
                  <a:pos x="wd2" y="hd2"/>
                </a:cxn>
                <a:cxn ang="16200000">
                  <a:pos x="wd2" y="hd2"/>
                </a:cxn>
              </a:cxnLst>
              <a:rect l="0" t="0" r="r" b="b"/>
              <a:pathLst>
                <a:path w="21600" h="21438"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695" name="CustomShape 22"/>
            <p:cNvSpPr/>
            <p:nvPr/>
          </p:nvSpPr>
          <p:spPr>
            <a:xfrm>
              <a:off x="3593520" y="5252751"/>
              <a:ext cx="9309600" cy="1713610"/>
            </a:xfrm>
            <a:custGeom>
              <a:avLst/>
              <a:gdLst/>
              <a:ahLst/>
              <a:cxnLst>
                <a:cxn ang="0">
                  <a:pos x="wd2" y="hd2"/>
                </a:cxn>
                <a:cxn ang="5400000">
                  <a:pos x="wd2" y="hd2"/>
                </a:cxn>
                <a:cxn ang="10800000">
                  <a:pos x="wd2" y="hd2"/>
                </a:cxn>
                <a:cxn ang="16200000">
                  <a:pos x="wd2" y="hd2"/>
                </a:cxn>
              </a:cxnLst>
              <a:rect l="0" t="0" r="r" b="b"/>
              <a:pathLst>
                <a:path w="21600" h="2153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696" name="CustomShape 23"/>
            <p:cNvSpPr/>
            <p:nvPr/>
          </p:nvSpPr>
          <p:spPr>
            <a:xfrm rot="1800000">
              <a:off x="473831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97" name="CustomShape 24"/>
            <p:cNvSpPr/>
            <p:nvPr/>
          </p:nvSpPr>
          <p:spPr>
            <a:xfrm rot="1800000">
              <a:off x="5703479" y="42411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98" name="CustomShape 25"/>
            <p:cNvSpPr/>
            <p:nvPr/>
          </p:nvSpPr>
          <p:spPr>
            <a:xfrm rot="1800000">
              <a:off x="5716439" y="17074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99" name="CustomShape 26"/>
            <p:cNvSpPr/>
            <p:nvPr/>
          </p:nvSpPr>
          <p:spPr>
            <a:xfrm rot="1800000">
              <a:off x="4713119" y="4406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00" name="CustomShape 27"/>
            <p:cNvSpPr/>
            <p:nvPr/>
          </p:nvSpPr>
          <p:spPr>
            <a:xfrm rot="1800000">
              <a:off x="6694199" y="54982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6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01" name="CustomShape 28"/>
            <p:cNvSpPr/>
            <p:nvPr/>
          </p:nvSpPr>
          <p:spPr>
            <a:xfrm rot="1800000">
              <a:off x="234360" y="4316040"/>
              <a:ext cx="168120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02" name="CustomShape 29"/>
            <p:cNvSpPr/>
            <p:nvPr/>
          </p:nvSpPr>
          <p:spPr>
            <a:xfrm rot="1800000">
              <a:off x="776160" y="55173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03" name="CustomShape 30"/>
            <p:cNvSpPr/>
            <p:nvPr/>
          </p:nvSpPr>
          <p:spPr>
            <a:xfrm rot="1800000">
              <a:off x="814320" y="296460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04" name="CustomShape 31"/>
            <p:cNvSpPr/>
            <p:nvPr/>
          </p:nvSpPr>
          <p:spPr>
            <a:xfrm rot="1800000">
              <a:off x="1779480" y="42411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05" name="CustomShape 32"/>
            <p:cNvSpPr/>
            <p:nvPr/>
          </p:nvSpPr>
          <p:spPr>
            <a:xfrm rot="1800000">
              <a:off x="2757239" y="55270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06" name="CustomShape 33"/>
            <p:cNvSpPr/>
            <p:nvPr/>
          </p:nvSpPr>
          <p:spPr>
            <a:xfrm rot="1800000">
              <a:off x="278279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07" name="CustomShape 34"/>
            <p:cNvSpPr/>
            <p:nvPr/>
          </p:nvSpPr>
          <p:spPr>
            <a:xfrm rot="1800000">
              <a:off x="1804680" y="167904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08" name="CustomShape 35"/>
            <p:cNvSpPr/>
            <p:nvPr/>
          </p:nvSpPr>
          <p:spPr>
            <a:xfrm rot="1800000">
              <a:off x="9818279" y="42602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09" name="CustomShape 36"/>
            <p:cNvSpPr/>
            <p:nvPr/>
          </p:nvSpPr>
          <p:spPr>
            <a:xfrm rot="1800000">
              <a:off x="10808999" y="55364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10" name="CustomShape 37"/>
            <p:cNvSpPr/>
            <p:nvPr/>
          </p:nvSpPr>
          <p:spPr>
            <a:xfrm rot="1800000">
              <a:off x="10808999" y="29836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11" name="CustomShape 38"/>
            <p:cNvSpPr/>
            <p:nvPr/>
          </p:nvSpPr>
          <p:spPr>
            <a:xfrm rot="1800000">
              <a:off x="11818799" y="4170240"/>
              <a:ext cx="165708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12" name="CustomShape 39"/>
            <p:cNvSpPr/>
            <p:nvPr/>
          </p:nvSpPr>
          <p:spPr>
            <a:xfrm rot="1800000">
              <a:off x="11818439" y="1626480"/>
              <a:ext cx="1655281" cy="1388161"/>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6892" y="9"/>
                  </a:lnTo>
                  <a:lnTo>
                    <a:pt x="8384" y="0"/>
                  </a:lnTo>
                  <a:lnTo>
                    <a:pt x="21600" y="20590"/>
                  </a:lnTo>
                  <a:lnTo>
                    <a:pt x="20961" y="21600"/>
                  </a:lnTo>
                  <a:lnTo>
                    <a:pt x="6892" y="21600"/>
                  </a:lnTo>
                  <a:lnTo>
                    <a:pt x="0" y="10805"/>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grpSp>
      <p:sp>
        <p:nvSpPr>
          <p:cNvPr id="714" name="CustomShape 40"/>
          <p:cNvSpPr/>
          <p:nvPr/>
        </p:nvSpPr>
        <p:spPr>
          <a:xfrm>
            <a:off x="609480" y="333360"/>
            <a:ext cx="10972080" cy="6184801"/>
          </a:xfrm>
          <a:prstGeom prst="rect">
            <a:avLst/>
          </a:prstGeom>
          <a:solidFill>
            <a:srgbClr val="FFFFFF"/>
          </a:solidFill>
          <a:ln w="6480">
            <a:solidFill>
              <a:srgbClr val="000000"/>
            </a:solidFill>
            <a:miter/>
          </a:ln>
        </p:spPr>
        <p:txBody>
          <a:bodyPr lIns="45719" rIns="45719"/>
          <a:lstStyle/>
          <a:p>
            <a:endParaRPr/>
          </a:p>
        </p:txBody>
      </p:sp>
      <p:sp>
        <p:nvSpPr>
          <p:cNvPr id="715" name="CustomShape 41"/>
          <p:cNvSpPr/>
          <p:nvPr/>
        </p:nvSpPr>
        <p:spPr>
          <a:xfrm>
            <a:off x="6081479" y="-21601"/>
            <a:ext cx="4904642" cy="698402"/>
          </a:xfrm>
          <a:prstGeom prst="rect">
            <a:avLst/>
          </a:prstGeom>
          <a:solidFill>
            <a:srgbClr val="F5F5F5"/>
          </a:solidFill>
          <a:ln w="12600">
            <a:solidFill>
              <a:srgbClr val="D2A010"/>
            </a:solidFill>
            <a:miter/>
          </a:ln>
        </p:spPr>
        <p:txBody>
          <a:bodyPr lIns="45719" rIns="45719"/>
          <a:lstStyle/>
          <a:p>
            <a:endParaRPr/>
          </a:p>
        </p:txBody>
      </p:sp>
      <p:sp>
        <p:nvSpPr>
          <p:cNvPr id="716" name="CustomShape 42"/>
          <p:cNvSpPr/>
          <p:nvPr/>
        </p:nvSpPr>
        <p:spPr>
          <a:xfrm>
            <a:off x="6198839" y="-21600"/>
            <a:ext cx="4672801" cy="623160"/>
          </a:xfrm>
          <a:prstGeom prst="rect">
            <a:avLst/>
          </a:prstGeom>
          <a:solidFill>
            <a:schemeClr val="accent2"/>
          </a:solidFill>
          <a:ln w="12700">
            <a:miter lim="400000"/>
          </a:ln>
        </p:spPr>
        <p:txBody>
          <a:bodyPr lIns="45719" rIns="45719"/>
          <a:lstStyle/>
          <a:p>
            <a:endParaRPr/>
          </a:p>
        </p:txBody>
      </p:sp>
      <p:sp>
        <p:nvSpPr>
          <p:cNvPr id="717" name="Title Text"/>
          <p:cNvSpPr txBox="1">
            <a:spLocks noGrp="1"/>
          </p:cNvSpPr>
          <p:nvPr>
            <p:ph type="title"/>
          </p:nvPr>
        </p:nvSpPr>
        <p:spPr>
          <a:xfrm>
            <a:off x="1391399" y="1027799"/>
            <a:ext cx="9365762" cy="1142281"/>
          </a:xfrm>
          <a:prstGeom prst="rect">
            <a:avLst/>
          </a:prstGeom>
        </p:spPr>
        <p:txBody>
          <a:bodyPr>
            <a:normAutofit/>
          </a:bodyPr>
          <a:lstStyle>
            <a:lvl1pPr>
              <a:defRPr sz="4400" spc="0"/>
            </a:lvl1pPr>
          </a:lstStyle>
          <a:p>
            <a:r>
              <a:t>Title Text</a:t>
            </a:r>
          </a:p>
        </p:txBody>
      </p:sp>
      <p:sp>
        <p:nvSpPr>
          <p:cNvPr id="718" name="Body Level One…"/>
          <p:cNvSpPr txBox="1">
            <a:spLocks noGrp="1"/>
          </p:cNvSpPr>
          <p:nvPr>
            <p:ph type="body" sz="quarter" idx="1"/>
          </p:nvPr>
        </p:nvSpPr>
        <p:spPr>
          <a:xfrm>
            <a:off x="1391399" y="2323800"/>
            <a:ext cx="9390241" cy="1673281"/>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719" name="PlaceHolder 3"/>
          <p:cNvSpPr>
            <a:spLocks noGrp="1"/>
          </p:cNvSpPr>
          <p:nvPr>
            <p:ph type="body" sz="quarter" idx="21"/>
          </p:nvPr>
        </p:nvSpPr>
        <p:spPr>
          <a:xfrm>
            <a:off x="1391399" y="4156559"/>
            <a:ext cx="9390241" cy="1673281"/>
          </a:xfrm>
          <a:prstGeom prst="rect">
            <a:avLst/>
          </a:prstGeom>
        </p:spPr>
        <p:txBody>
          <a:bodyPr/>
          <a:lstStyle/>
          <a:p>
            <a:pPr marL="228600" indent="-228600">
              <a:spcBef>
                <a:spcPts val="1000"/>
              </a:spcBef>
              <a:buClrTx/>
              <a:buSzPct val="100000"/>
              <a:buFont typeface="Arial"/>
              <a:buChar char="•"/>
              <a:defRPr sz="2800" spc="0"/>
            </a:pPr>
            <a:endParaRPr/>
          </a:p>
        </p:txBody>
      </p:sp>
      <p:sp>
        <p:nvSpPr>
          <p:cNvPr id="7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4 Content">
    <p:bg>
      <p:bgPr>
        <a:gradFill flip="none" rotWithShape="1">
          <a:gsLst>
            <a:gs pos="0">
              <a:srgbClr val="F6E4B0"/>
            </a:gs>
            <a:gs pos="100000">
              <a:srgbClr val="B8A777"/>
            </a:gs>
          </a:gsLst>
          <a:lin ang="5400000" scaled="0"/>
        </a:gradFill>
        <a:effectLst/>
      </p:bgPr>
    </p:bg>
    <p:spTree>
      <p:nvGrpSpPr>
        <p:cNvPr id="1" name=""/>
        <p:cNvGrpSpPr/>
        <p:nvPr/>
      </p:nvGrpSpPr>
      <p:grpSpPr>
        <a:xfrm>
          <a:off x="0" y="0"/>
          <a:ext cx="0" cy="0"/>
          <a:chOff x="0" y="0"/>
          <a:chExt cx="0" cy="0"/>
        </a:xfrm>
      </p:grpSpPr>
      <p:grpSp>
        <p:nvGrpSpPr>
          <p:cNvPr id="765" name="Group 1"/>
          <p:cNvGrpSpPr/>
          <p:nvPr/>
        </p:nvGrpSpPr>
        <p:grpSpPr>
          <a:xfrm>
            <a:off x="-740042" y="-115230"/>
            <a:ext cx="13711619" cy="7364580"/>
            <a:chOff x="119" y="-29"/>
            <a:chExt cx="13711616" cy="7364578"/>
          </a:xfrm>
        </p:grpSpPr>
        <p:grpSp>
          <p:nvGrpSpPr>
            <p:cNvPr id="742" name="Group 2"/>
            <p:cNvGrpSpPr/>
            <p:nvPr/>
          </p:nvGrpSpPr>
          <p:grpSpPr>
            <a:xfrm>
              <a:off x="743400" y="115200"/>
              <a:ext cx="12192120" cy="6858001"/>
              <a:chOff x="0" y="0"/>
              <a:chExt cx="12192119" cy="6857999"/>
            </a:xfrm>
          </p:grpSpPr>
          <p:grpSp>
            <p:nvGrpSpPr>
              <p:cNvPr id="730" name="Group 3"/>
              <p:cNvGrpSpPr/>
              <p:nvPr/>
            </p:nvGrpSpPr>
            <p:grpSpPr>
              <a:xfrm>
                <a:off x="0" y="0"/>
                <a:ext cx="3352320" cy="6857280"/>
                <a:chOff x="0" y="0"/>
                <a:chExt cx="3352318" cy="6857279"/>
              </a:xfrm>
            </p:grpSpPr>
            <p:sp>
              <p:nvSpPr>
                <p:cNvPr id="727" name="CustomShape 4"/>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28" name="CustomShape 5"/>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29" name="CustomShape 6"/>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734" name="Group 7"/>
              <p:cNvGrpSpPr/>
              <p:nvPr/>
            </p:nvGrpSpPr>
            <p:grpSpPr>
              <a:xfrm>
                <a:off x="563760" y="0"/>
                <a:ext cx="3352320" cy="6857280"/>
                <a:chOff x="0" y="0"/>
                <a:chExt cx="3352318" cy="6857279"/>
              </a:xfrm>
            </p:grpSpPr>
            <p:sp>
              <p:nvSpPr>
                <p:cNvPr id="731" name="CustomShape 8"/>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32" name="CustomShape 9"/>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33" name="CustomShape 10"/>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738" name="Group 11"/>
              <p:cNvGrpSpPr/>
              <p:nvPr/>
            </p:nvGrpSpPr>
            <p:grpSpPr>
              <a:xfrm>
                <a:off x="8839800" y="720"/>
                <a:ext cx="3352320" cy="6857280"/>
                <a:chOff x="0" y="0"/>
                <a:chExt cx="3352319" cy="6857279"/>
              </a:xfrm>
            </p:grpSpPr>
            <p:sp>
              <p:nvSpPr>
                <p:cNvPr id="735" name="CustomShape 12"/>
                <p:cNvSpPr/>
                <p:nvPr/>
              </p:nvSpPr>
              <p:spPr>
                <a:xfrm rot="10800000">
                  <a:off x="0" y="-1"/>
                  <a:ext cx="21330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36" name="CustomShape 13"/>
                <p:cNvSpPr/>
                <p:nvPr/>
              </p:nvSpPr>
              <p:spPr>
                <a:xfrm rot="10800000">
                  <a:off x="2743560" y="-1"/>
                  <a:ext cx="60876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37" name="CustomShape 14"/>
                <p:cNvSpPr/>
                <p:nvPr/>
              </p:nvSpPr>
              <p:spPr>
                <a:xfrm rot="10800000">
                  <a:off x="2032200" y="-1"/>
                  <a:ext cx="10152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739" name="CustomShape 15"/>
              <p:cNvSpPr/>
              <p:nvPr/>
            </p:nvSpPr>
            <p:spPr>
              <a:xfrm>
                <a:off x="5079959" y="0"/>
                <a:ext cx="37584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40" name="CustomShape 16"/>
              <p:cNvSpPr/>
              <p:nvPr/>
            </p:nvSpPr>
            <p:spPr>
              <a:xfrm>
                <a:off x="3860999"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41" name="CustomShape 17"/>
              <p:cNvSpPr/>
              <p:nvPr/>
            </p:nvSpPr>
            <p:spPr>
              <a:xfrm>
                <a:off x="416555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743" name="CustomShape 18"/>
            <p:cNvSpPr/>
            <p:nvPr/>
          </p:nvSpPr>
          <p:spPr>
            <a:xfrm>
              <a:off x="727559" y="5150160"/>
              <a:ext cx="12191401" cy="1165692"/>
            </a:xfrm>
            <a:custGeom>
              <a:avLst/>
              <a:gdLst/>
              <a:ahLst/>
              <a:cxnLst>
                <a:cxn ang="0">
                  <a:pos x="wd2" y="hd2"/>
                </a:cxn>
                <a:cxn ang="5400000">
                  <a:pos x="wd2" y="hd2"/>
                </a:cxn>
                <a:cxn ang="10800000">
                  <a:pos x="wd2" y="hd2"/>
                </a:cxn>
                <a:cxn ang="16200000">
                  <a:pos x="wd2" y="hd2"/>
                </a:cxn>
              </a:cxnLst>
              <a:rect l="0" t="0" r="r" b="b"/>
              <a:pathLst>
                <a:path w="21600" h="2143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744" name="CustomShape 19"/>
            <p:cNvSpPr/>
            <p:nvPr/>
          </p:nvSpPr>
          <p:spPr>
            <a:xfrm>
              <a:off x="727559" y="3602149"/>
              <a:ext cx="12191401" cy="870492"/>
            </a:xfrm>
            <a:custGeom>
              <a:avLst/>
              <a:gdLst/>
              <a:ahLst/>
              <a:cxnLst>
                <a:cxn ang="0">
                  <a:pos x="wd2" y="hd2"/>
                </a:cxn>
                <a:cxn ang="5400000">
                  <a:pos x="wd2" y="hd2"/>
                </a:cxn>
                <a:cxn ang="10800000">
                  <a:pos x="wd2" y="hd2"/>
                </a:cxn>
                <a:cxn ang="16200000">
                  <a:pos x="wd2" y="hd2"/>
                </a:cxn>
              </a:cxnLst>
              <a:rect l="0" t="0" r="r" b="b"/>
              <a:pathLst>
                <a:path w="21600" h="21132"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745" name="CustomShape 20"/>
            <p:cNvSpPr/>
            <p:nvPr/>
          </p:nvSpPr>
          <p:spPr>
            <a:xfrm>
              <a:off x="711720" y="5756040"/>
              <a:ext cx="4005360" cy="12106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933" y="8947"/>
                    <a:pt x="15866" y="17894"/>
                    <a:pt x="21600" y="2160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746" name="CustomShape 21"/>
            <p:cNvSpPr/>
            <p:nvPr/>
          </p:nvSpPr>
          <p:spPr>
            <a:xfrm>
              <a:off x="727559" y="5399640"/>
              <a:ext cx="12191401" cy="1466617"/>
            </a:xfrm>
            <a:custGeom>
              <a:avLst/>
              <a:gdLst/>
              <a:ahLst/>
              <a:cxnLst>
                <a:cxn ang="0">
                  <a:pos x="wd2" y="hd2"/>
                </a:cxn>
                <a:cxn ang="5400000">
                  <a:pos x="wd2" y="hd2"/>
                </a:cxn>
                <a:cxn ang="10800000">
                  <a:pos x="wd2" y="hd2"/>
                </a:cxn>
                <a:cxn ang="16200000">
                  <a:pos x="wd2" y="hd2"/>
                </a:cxn>
              </a:cxnLst>
              <a:rect l="0" t="0" r="r" b="b"/>
              <a:pathLst>
                <a:path w="21600" h="21438"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747" name="CustomShape 22"/>
            <p:cNvSpPr/>
            <p:nvPr/>
          </p:nvSpPr>
          <p:spPr>
            <a:xfrm>
              <a:off x="3593520" y="5252751"/>
              <a:ext cx="9309600" cy="1713610"/>
            </a:xfrm>
            <a:custGeom>
              <a:avLst/>
              <a:gdLst/>
              <a:ahLst/>
              <a:cxnLst>
                <a:cxn ang="0">
                  <a:pos x="wd2" y="hd2"/>
                </a:cxn>
                <a:cxn ang="5400000">
                  <a:pos x="wd2" y="hd2"/>
                </a:cxn>
                <a:cxn ang="10800000">
                  <a:pos x="wd2" y="hd2"/>
                </a:cxn>
                <a:cxn ang="16200000">
                  <a:pos x="wd2" y="hd2"/>
                </a:cxn>
              </a:cxnLst>
              <a:rect l="0" t="0" r="r" b="b"/>
              <a:pathLst>
                <a:path w="21600" h="2153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748" name="CustomShape 23"/>
            <p:cNvSpPr/>
            <p:nvPr/>
          </p:nvSpPr>
          <p:spPr>
            <a:xfrm rot="1800000">
              <a:off x="473831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49" name="CustomShape 24"/>
            <p:cNvSpPr/>
            <p:nvPr/>
          </p:nvSpPr>
          <p:spPr>
            <a:xfrm rot="1800000">
              <a:off x="5703479" y="42411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50" name="CustomShape 25"/>
            <p:cNvSpPr/>
            <p:nvPr/>
          </p:nvSpPr>
          <p:spPr>
            <a:xfrm rot="1800000">
              <a:off x="5716439" y="17074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51" name="CustomShape 26"/>
            <p:cNvSpPr/>
            <p:nvPr/>
          </p:nvSpPr>
          <p:spPr>
            <a:xfrm rot="1800000">
              <a:off x="4713119" y="4406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52" name="CustomShape 27"/>
            <p:cNvSpPr/>
            <p:nvPr/>
          </p:nvSpPr>
          <p:spPr>
            <a:xfrm rot="1800000">
              <a:off x="6694199" y="54982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6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53" name="CustomShape 28"/>
            <p:cNvSpPr/>
            <p:nvPr/>
          </p:nvSpPr>
          <p:spPr>
            <a:xfrm rot="1800000">
              <a:off x="234360" y="4316040"/>
              <a:ext cx="168120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54" name="CustomShape 29"/>
            <p:cNvSpPr/>
            <p:nvPr/>
          </p:nvSpPr>
          <p:spPr>
            <a:xfrm rot="1800000">
              <a:off x="776160" y="55173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55" name="CustomShape 30"/>
            <p:cNvSpPr/>
            <p:nvPr/>
          </p:nvSpPr>
          <p:spPr>
            <a:xfrm rot="1800000">
              <a:off x="814320" y="296460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56" name="CustomShape 31"/>
            <p:cNvSpPr/>
            <p:nvPr/>
          </p:nvSpPr>
          <p:spPr>
            <a:xfrm rot="1800000">
              <a:off x="1779480" y="42411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57" name="CustomShape 32"/>
            <p:cNvSpPr/>
            <p:nvPr/>
          </p:nvSpPr>
          <p:spPr>
            <a:xfrm rot="1800000">
              <a:off x="2757239" y="55270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58" name="CustomShape 33"/>
            <p:cNvSpPr/>
            <p:nvPr/>
          </p:nvSpPr>
          <p:spPr>
            <a:xfrm rot="1800000">
              <a:off x="278279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59" name="CustomShape 34"/>
            <p:cNvSpPr/>
            <p:nvPr/>
          </p:nvSpPr>
          <p:spPr>
            <a:xfrm rot="1800000">
              <a:off x="1804680" y="167904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60" name="CustomShape 35"/>
            <p:cNvSpPr/>
            <p:nvPr/>
          </p:nvSpPr>
          <p:spPr>
            <a:xfrm rot="1800000">
              <a:off x="9818279" y="42602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61" name="CustomShape 36"/>
            <p:cNvSpPr/>
            <p:nvPr/>
          </p:nvSpPr>
          <p:spPr>
            <a:xfrm rot="1800000">
              <a:off x="10808999" y="55364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62" name="CustomShape 37"/>
            <p:cNvSpPr/>
            <p:nvPr/>
          </p:nvSpPr>
          <p:spPr>
            <a:xfrm rot="1800000">
              <a:off x="10808999" y="29836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63" name="CustomShape 38"/>
            <p:cNvSpPr/>
            <p:nvPr/>
          </p:nvSpPr>
          <p:spPr>
            <a:xfrm rot="1800000">
              <a:off x="11818799" y="4170240"/>
              <a:ext cx="165708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64" name="CustomShape 39"/>
            <p:cNvSpPr/>
            <p:nvPr/>
          </p:nvSpPr>
          <p:spPr>
            <a:xfrm rot="1800000">
              <a:off x="11818439" y="1626480"/>
              <a:ext cx="1655281" cy="1388161"/>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6892" y="9"/>
                  </a:lnTo>
                  <a:lnTo>
                    <a:pt x="8384" y="0"/>
                  </a:lnTo>
                  <a:lnTo>
                    <a:pt x="21600" y="20590"/>
                  </a:lnTo>
                  <a:lnTo>
                    <a:pt x="20961" y="21600"/>
                  </a:lnTo>
                  <a:lnTo>
                    <a:pt x="6892" y="21600"/>
                  </a:lnTo>
                  <a:lnTo>
                    <a:pt x="0" y="10805"/>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grpSp>
      <p:sp>
        <p:nvSpPr>
          <p:cNvPr id="766" name="CustomShape 40"/>
          <p:cNvSpPr/>
          <p:nvPr/>
        </p:nvSpPr>
        <p:spPr>
          <a:xfrm>
            <a:off x="609480" y="333360"/>
            <a:ext cx="10972080" cy="6184801"/>
          </a:xfrm>
          <a:prstGeom prst="rect">
            <a:avLst/>
          </a:prstGeom>
          <a:solidFill>
            <a:srgbClr val="FFFFFF"/>
          </a:solidFill>
          <a:ln w="6480">
            <a:solidFill>
              <a:srgbClr val="000000"/>
            </a:solidFill>
            <a:miter/>
          </a:ln>
        </p:spPr>
        <p:txBody>
          <a:bodyPr lIns="45719" rIns="45719"/>
          <a:lstStyle/>
          <a:p>
            <a:endParaRPr/>
          </a:p>
        </p:txBody>
      </p:sp>
      <p:sp>
        <p:nvSpPr>
          <p:cNvPr id="767" name="CustomShape 41"/>
          <p:cNvSpPr/>
          <p:nvPr/>
        </p:nvSpPr>
        <p:spPr>
          <a:xfrm>
            <a:off x="6081479" y="-21601"/>
            <a:ext cx="4904642" cy="698402"/>
          </a:xfrm>
          <a:prstGeom prst="rect">
            <a:avLst/>
          </a:prstGeom>
          <a:solidFill>
            <a:srgbClr val="F5F5F5"/>
          </a:solidFill>
          <a:ln w="12600">
            <a:solidFill>
              <a:srgbClr val="D2A010"/>
            </a:solidFill>
            <a:miter/>
          </a:ln>
        </p:spPr>
        <p:txBody>
          <a:bodyPr lIns="45719" rIns="45719"/>
          <a:lstStyle/>
          <a:p>
            <a:endParaRPr/>
          </a:p>
        </p:txBody>
      </p:sp>
      <p:sp>
        <p:nvSpPr>
          <p:cNvPr id="768" name="CustomShape 42"/>
          <p:cNvSpPr/>
          <p:nvPr/>
        </p:nvSpPr>
        <p:spPr>
          <a:xfrm>
            <a:off x="6198839" y="-21600"/>
            <a:ext cx="4672801" cy="623160"/>
          </a:xfrm>
          <a:prstGeom prst="rect">
            <a:avLst/>
          </a:prstGeom>
          <a:solidFill>
            <a:schemeClr val="accent2"/>
          </a:solidFill>
          <a:ln w="12700">
            <a:miter lim="400000"/>
          </a:ln>
        </p:spPr>
        <p:txBody>
          <a:bodyPr lIns="45719" rIns="45719"/>
          <a:lstStyle/>
          <a:p>
            <a:endParaRPr/>
          </a:p>
        </p:txBody>
      </p:sp>
      <p:sp>
        <p:nvSpPr>
          <p:cNvPr id="769" name="Title Text"/>
          <p:cNvSpPr txBox="1">
            <a:spLocks noGrp="1"/>
          </p:cNvSpPr>
          <p:nvPr>
            <p:ph type="title"/>
          </p:nvPr>
        </p:nvSpPr>
        <p:spPr>
          <a:xfrm>
            <a:off x="1391399" y="1027799"/>
            <a:ext cx="9365762" cy="1142281"/>
          </a:xfrm>
          <a:prstGeom prst="rect">
            <a:avLst/>
          </a:prstGeom>
        </p:spPr>
        <p:txBody>
          <a:bodyPr>
            <a:normAutofit/>
          </a:bodyPr>
          <a:lstStyle>
            <a:lvl1pPr>
              <a:defRPr sz="4400" spc="0"/>
            </a:lvl1pPr>
          </a:lstStyle>
          <a:p>
            <a:r>
              <a:t>Title Text</a:t>
            </a:r>
          </a:p>
        </p:txBody>
      </p:sp>
      <p:sp>
        <p:nvSpPr>
          <p:cNvPr id="770" name="Body Level One…"/>
          <p:cNvSpPr txBox="1">
            <a:spLocks noGrp="1"/>
          </p:cNvSpPr>
          <p:nvPr>
            <p:ph type="body" sz="quarter" idx="1"/>
          </p:nvPr>
        </p:nvSpPr>
        <p:spPr>
          <a:xfrm>
            <a:off x="1391399" y="2323800"/>
            <a:ext cx="4582081" cy="1673281"/>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771" name="PlaceHolder 3"/>
          <p:cNvSpPr/>
          <p:nvPr/>
        </p:nvSpPr>
        <p:spPr>
          <a:xfrm>
            <a:off x="6202800" y="2323800"/>
            <a:ext cx="4582081" cy="167328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772" name="PlaceHolder 4"/>
          <p:cNvSpPr/>
          <p:nvPr/>
        </p:nvSpPr>
        <p:spPr>
          <a:xfrm>
            <a:off x="1391399" y="4156559"/>
            <a:ext cx="4582081" cy="167328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773" name="PlaceHolder 5"/>
          <p:cNvSpPr>
            <a:spLocks noGrp="1"/>
          </p:cNvSpPr>
          <p:nvPr>
            <p:ph type="body" sz="quarter" idx="21"/>
          </p:nvPr>
        </p:nvSpPr>
        <p:spPr>
          <a:xfrm>
            <a:off x="6202800" y="4156559"/>
            <a:ext cx="4582081" cy="1673281"/>
          </a:xfrm>
          <a:prstGeom prst="rect">
            <a:avLst/>
          </a:prstGeom>
        </p:spPr>
        <p:txBody>
          <a:bodyPr/>
          <a:lstStyle/>
          <a:p>
            <a:pPr marL="228600" indent="-228600">
              <a:spcBef>
                <a:spcPts val="1000"/>
              </a:spcBef>
              <a:buClrTx/>
              <a:buSzPct val="100000"/>
              <a:buFont typeface="Arial"/>
              <a:buChar char="•"/>
              <a:defRPr sz="2800" spc="0"/>
            </a:pPr>
            <a:endParaRPr/>
          </a:p>
        </p:txBody>
      </p:sp>
      <p:sp>
        <p:nvSpPr>
          <p:cNvPr id="7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6 Content">
    <p:bg>
      <p:bgPr>
        <a:gradFill flip="none" rotWithShape="1">
          <a:gsLst>
            <a:gs pos="0">
              <a:srgbClr val="F6E4B0"/>
            </a:gs>
            <a:gs pos="100000">
              <a:srgbClr val="B8A777"/>
            </a:gs>
          </a:gsLst>
          <a:lin ang="5400000" scaled="0"/>
        </a:gradFill>
        <a:effectLst/>
      </p:bgPr>
    </p:bg>
    <p:spTree>
      <p:nvGrpSpPr>
        <p:cNvPr id="1" name=""/>
        <p:cNvGrpSpPr/>
        <p:nvPr/>
      </p:nvGrpSpPr>
      <p:grpSpPr>
        <a:xfrm>
          <a:off x="0" y="0"/>
          <a:ext cx="0" cy="0"/>
          <a:chOff x="0" y="0"/>
          <a:chExt cx="0" cy="0"/>
        </a:xfrm>
      </p:grpSpPr>
      <p:grpSp>
        <p:nvGrpSpPr>
          <p:cNvPr id="819" name="Group 1"/>
          <p:cNvGrpSpPr/>
          <p:nvPr/>
        </p:nvGrpSpPr>
        <p:grpSpPr>
          <a:xfrm>
            <a:off x="-740042" y="-115230"/>
            <a:ext cx="13711619" cy="7364580"/>
            <a:chOff x="119" y="-29"/>
            <a:chExt cx="13711616" cy="7364578"/>
          </a:xfrm>
        </p:grpSpPr>
        <p:grpSp>
          <p:nvGrpSpPr>
            <p:cNvPr id="796" name="Group 2"/>
            <p:cNvGrpSpPr/>
            <p:nvPr/>
          </p:nvGrpSpPr>
          <p:grpSpPr>
            <a:xfrm>
              <a:off x="743400" y="115200"/>
              <a:ext cx="12192120" cy="6858001"/>
              <a:chOff x="0" y="0"/>
              <a:chExt cx="12192119" cy="6857999"/>
            </a:xfrm>
          </p:grpSpPr>
          <p:grpSp>
            <p:nvGrpSpPr>
              <p:cNvPr id="784" name="Group 3"/>
              <p:cNvGrpSpPr/>
              <p:nvPr/>
            </p:nvGrpSpPr>
            <p:grpSpPr>
              <a:xfrm>
                <a:off x="0" y="0"/>
                <a:ext cx="3352320" cy="6857280"/>
                <a:chOff x="0" y="0"/>
                <a:chExt cx="3352318" cy="6857279"/>
              </a:xfrm>
            </p:grpSpPr>
            <p:sp>
              <p:nvSpPr>
                <p:cNvPr id="781" name="CustomShape 4"/>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82" name="CustomShape 5"/>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83" name="CustomShape 6"/>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788" name="Group 7"/>
              <p:cNvGrpSpPr/>
              <p:nvPr/>
            </p:nvGrpSpPr>
            <p:grpSpPr>
              <a:xfrm>
                <a:off x="563760" y="0"/>
                <a:ext cx="3352320" cy="6857280"/>
                <a:chOff x="0" y="0"/>
                <a:chExt cx="3352318" cy="6857279"/>
              </a:xfrm>
            </p:grpSpPr>
            <p:sp>
              <p:nvSpPr>
                <p:cNvPr id="785" name="CustomShape 8"/>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86" name="CustomShape 9"/>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87" name="CustomShape 10"/>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792" name="Group 11"/>
              <p:cNvGrpSpPr/>
              <p:nvPr/>
            </p:nvGrpSpPr>
            <p:grpSpPr>
              <a:xfrm>
                <a:off x="8839800" y="720"/>
                <a:ext cx="3352320" cy="6857280"/>
                <a:chOff x="0" y="0"/>
                <a:chExt cx="3352319" cy="6857279"/>
              </a:xfrm>
            </p:grpSpPr>
            <p:sp>
              <p:nvSpPr>
                <p:cNvPr id="789" name="CustomShape 12"/>
                <p:cNvSpPr/>
                <p:nvPr/>
              </p:nvSpPr>
              <p:spPr>
                <a:xfrm rot="10800000">
                  <a:off x="0" y="-1"/>
                  <a:ext cx="21330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90" name="CustomShape 13"/>
                <p:cNvSpPr/>
                <p:nvPr/>
              </p:nvSpPr>
              <p:spPr>
                <a:xfrm rot="10800000">
                  <a:off x="2743560" y="-1"/>
                  <a:ext cx="60876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91" name="CustomShape 14"/>
                <p:cNvSpPr/>
                <p:nvPr/>
              </p:nvSpPr>
              <p:spPr>
                <a:xfrm rot="10800000">
                  <a:off x="2032200" y="-1"/>
                  <a:ext cx="10152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793" name="CustomShape 15"/>
              <p:cNvSpPr/>
              <p:nvPr/>
            </p:nvSpPr>
            <p:spPr>
              <a:xfrm>
                <a:off x="5079959" y="0"/>
                <a:ext cx="37584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94" name="CustomShape 16"/>
              <p:cNvSpPr/>
              <p:nvPr/>
            </p:nvSpPr>
            <p:spPr>
              <a:xfrm>
                <a:off x="3860999"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95" name="CustomShape 17"/>
              <p:cNvSpPr/>
              <p:nvPr/>
            </p:nvSpPr>
            <p:spPr>
              <a:xfrm>
                <a:off x="416555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797" name="CustomShape 18"/>
            <p:cNvSpPr/>
            <p:nvPr/>
          </p:nvSpPr>
          <p:spPr>
            <a:xfrm>
              <a:off x="727559" y="5150160"/>
              <a:ext cx="12191401" cy="1165692"/>
            </a:xfrm>
            <a:custGeom>
              <a:avLst/>
              <a:gdLst/>
              <a:ahLst/>
              <a:cxnLst>
                <a:cxn ang="0">
                  <a:pos x="wd2" y="hd2"/>
                </a:cxn>
                <a:cxn ang="5400000">
                  <a:pos x="wd2" y="hd2"/>
                </a:cxn>
                <a:cxn ang="10800000">
                  <a:pos x="wd2" y="hd2"/>
                </a:cxn>
                <a:cxn ang="16200000">
                  <a:pos x="wd2" y="hd2"/>
                </a:cxn>
              </a:cxnLst>
              <a:rect l="0" t="0" r="r" b="b"/>
              <a:pathLst>
                <a:path w="21600" h="2143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798" name="CustomShape 19"/>
            <p:cNvSpPr/>
            <p:nvPr/>
          </p:nvSpPr>
          <p:spPr>
            <a:xfrm>
              <a:off x="727559" y="3602149"/>
              <a:ext cx="12191401" cy="870492"/>
            </a:xfrm>
            <a:custGeom>
              <a:avLst/>
              <a:gdLst/>
              <a:ahLst/>
              <a:cxnLst>
                <a:cxn ang="0">
                  <a:pos x="wd2" y="hd2"/>
                </a:cxn>
                <a:cxn ang="5400000">
                  <a:pos x="wd2" y="hd2"/>
                </a:cxn>
                <a:cxn ang="10800000">
                  <a:pos x="wd2" y="hd2"/>
                </a:cxn>
                <a:cxn ang="16200000">
                  <a:pos x="wd2" y="hd2"/>
                </a:cxn>
              </a:cxnLst>
              <a:rect l="0" t="0" r="r" b="b"/>
              <a:pathLst>
                <a:path w="21600" h="21132"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799" name="CustomShape 20"/>
            <p:cNvSpPr/>
            <p:nvPr/>
          </p:nvSpPr>
          <p:spPr>
            <a:xfrm>
              <a:off x="711720" y="5756040"/>
              <a:ext cx="4005360" cy="12106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933" y="8947"/>
                    <a:pt x="15866" y="17894"/>
                    <a:pt x="21600" y="2160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800" name="CustomShape 21"/>
            <p:cNvSpPr/>
            <p:nvPr/>
          </p:nvSpPr>
          <p:spPr>
            <a:xfrm>
              <a:off x="727559" y="5399640"/>
              <a:ext cx="12191401" cy="1466617"/>
            </a:xfrm>
            <a:custGeom>
              <a:avLst/>
              <a:gdLst/>
              <a:ahLst/>
              <a:cxnLst>
                <a:cxn ang="0">
                  <a:pos x="wd2" y="hd2"/>
                </a:cxn>
                <a:cxn ang="5400000">
                  <a:pos x="wd2" y="hd2"/>
                </a:cxn>
                <a:cxn ang="10800000">
                  <a:pos x="wd2" y="hd2"/>
                </a:cxn>
                <a:cxn ang="16200000">
                  <a:pos x="wd2" y="hd2"/>
                </a:cxn>
              </a:cxnLst>
              <a:rect l="0" t="0" r="r" b="b"/>
              <a:pathLst>
                <a:path w="21600" h="21438"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801" name="CustomShape 22"/>
            <p:cNvSpPr/>
            <p:nvPr/>
          </p:nvSpPr>
          <p:spPr>
            <a:xfrm>
              <a:off x="3593520" y="5252751"/>
              <a:ext cx="9309600" cy="1713610"/>
            </a:xfrm>
            <a:custGeom>
              <a:avLst/>
              <a:gdLst/>
              <a:ahLst/>
              <a:cxnLst>
                <a:cxn ang="0">
                  <a:pos x="wd2" y="hd2"/>
                </a:cxn>
                <a:cxn ang="5400000">
                  <a:pos x="wd2" y="hd2"/>
                </a:cxn>
                <a:cxn ang="10800000">
                  <a:pos x="wd2" y="hd2"/>
                </a:cxn>
                <a:cxn ang="16200000">
                  <a:pos x="wd2" y="hd2"/>
                </a:cxn>
              </a:cxnLst>
              <a:rect l="0" t="0" r="r" b="b"/>
              <a:pathLst>
                <a:path w="21600" h="2153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802" name="CustomShape 23"/>
            <p:cNvSpPr/>
            <p:nvPr/>
          </p:nvSpPr>
          <p:spPr>
            <a:xfrm rot="1800000">
              <a:off x="473831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03" name="CustomShape 24"/>
            <p:cNvSpPr/>
            <p:nvPr/>
          </p:nvSpPr>
          <p:spPr>
            <a:xfrm rot="1800000">
              <a:off x="5703479" y="42411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04" name="CustomShape 25"/>
            <p:cNvSpPr/>
            <p:nvPr/>
          </p:nvSpPr>
          <p:spPr>
            <a:xfrm rot="1800000">
              <a:off x="5716439" y="17074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05" name="CustomShape 26"/>
            <p:cNvSpPr/>
            <p:nvPr/>
          </p:nvSpPr>
          <p:spPr>
            <a:xfrm rot="1800000">
              <a:off x="4713119" y="4406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06" name="CustomShape 27"/>
            <p:cNvSpPr/>
            <p:nvPr/>
          </p:nvSpPr>
          <p:spPr>
            <a:xfrm rot="1800000">
              <a:off x="6694199" y="54982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6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07" name="CustomShape 28"/>
            <p:cNvSpPr/>
            <p:nvPr/>
          </p:nvSpPr>
          <p:spPr>
            <a:xfrm rot="1800000">
              <a:off x="234360" y="4316040"/>
              <a:ext cx="168120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08" name="CustomShape 29"/>
            <p:cNvSpPr/>
            <p:nvPr/>
          </p:nvSpPr>
          <p:spPr>
            <a:xfrm rot="1800000">
              <a:off x="776160" y="55173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09" name="CustomShape 30"/>
            <p:cNvSpPr/>
            <p:nvPr/>
          </p:nvSpPr>
          <p:spPr>
            <a:xfrm rot="1800000">
              <a:off x="814320" y="296460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10" name="CustomShape 31"/>
            <p:cNvSpPr/>
            <p:nvPr/>
          </p:nvSpPr>
          <p:spPr>
            <a:xfrm rot="1800000">
              <a:off x="1779480" y="42411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11" name="CustomShape 32"/>
            <p:cNvSpPr/>
            <p:nvPr/>
          </p:nvSpPr>
          <p:spPr>
            <a:xfrm rot="1800000">
              <a:off x="2757239" y="55270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12" name="CustomShape 33"/>
            <p:cNvSpPr/>
            <p:nvPr/>
          </p:nvSpPr>
          <p:spPr>
            <a:xfrm rot="1800000">
              <a:off x="278279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13" name="CustomShape 34"/>
            <p:cNvSpPr/>
            <p:nvPr/>
          </p:nvSpPr>
          <p:spPr>
            <a:xfrm rot="1800000">
              <a:off x="1804680" y="167904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14" name="CustomShape 35"/>
            <p:cNvSpPr/>
            <p:nvPr/>
          </p:nvSpPr>
          <p:spPr>
            <a:xfrm rot="1800000">
              <a:off x="9818279" y="42602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15" name="CustomShape 36"/>
            <p:cNvSpPr/>
            <p:nvPr/>
          </p:nvSpPr>
          <p:spPr>
            <a:xfrm rot="1800000">
              <a:off x="10808999" y="55364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16" name="CustomShape 37"/>
            <p:cNvSpPr/>
            <p:nvPr/>
          </p:nvSpPr>
          <p:spPr>
            <a:xfrm rot="1800000">
              <a:off x="10808999" y="29836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17" name="CustomShape 38"/>
            <p:cNvSpPr/>
            <p:nvPr/>
          </p:nvSpPr>
          <p:spPr>
            <a:xfrm rot="1800000">
              <a:off x="11818799" y="4170240"/>
              <a:ext cx="165708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818" name="CustomShape 39"/>
            <p:cNvSpPr/>
            <p:nvPr/>
          </p:nvSpPr>
          <p:spPr>
            <a:xfrm rot="1800000">
              <a:off x="11818439" y="1626480"/>
              <a:ext cx="1655281" cy="1388161"/>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6892" y="9"/>
                  </a:lnTo>
                  <a:lnTo>
                    <a:pt x="8384" y="0"/>
                  </a:lnTo>
                  <a:lnTo>
                    <a:pt x="21600" y="20590"/>
                  </a:lnTo>
                  <a:lnTo>
                    <a:pt x="20961" y="21600"/>
                  </a:lnTo>
                  <a:lnTo>
                    <a:pt x="6892" y="21600"/>
                  </a:lnTo>
                  <a:lnTo>
                    <a:pt x="0" y="10805"/>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grpSp>
      <p:sp>
        <p:nvSpPr>
          <p:cNvPr id="820" name="CustomShape 40"/>
          <p:cNvSpPr/>
          <p:nvPr/>
        </p:nvSpPr>
        <p:spPr>
          <a:xfrm>
            <a:off x="609480" y="333360"/>
            <a:ext cx="10972080" cy="6184801"/>
          </a:xfrm>
          <a:prstGeom prst="rect">
            <a:avLst/>
          </a:prstGeom>
          <a:solidFill>
            <a:srgbClr val="FFFFFF"/>
          </a:solidFill>
          <a:ln w="6480">
            <a:solidFill>
              <a:srgbClr val="000000"/>
            </a:solidFill>
            <a:miter/>
          </a:ln>
        </p:spPr>
        <p:txBody>
          <a:bodyPr lIns="45719" rIns="45719"/>
          <a:lstStyle/>
          <a:p>
            <a:endParaRPr/>
          </a:p>
        </p:txBody>
      </p:sp>
      <p:sp>
        <p:nvSpPr>
          <p:cNvPr id="821" name="CustomShape 41"/>
          <p:cNvSpPr/>
          <p:nvPr/>
        </p:nvSpPr>
        <p:spPr>
          <a:xfrm>
            <a:off x="6081479" y="-21601"/>
            <a:ext cx="4904642" cy="698402"/>
          </a:xfrm>
          <a:prstGeom prst="rect">
            <a:avLst/>
          </a:prstGeom>
          <a:solidFill>
            <a:srgbClr val="F5F5F5"/>
          </a:solidFill>
          <a:ln w="12600">
            <a:solidFill>
              <a:srgbClr val="D2A010"/>
            </a:solidFill>
            <a:miter/>
          </a:ln>
        </p:spPr>
        <p:txBody>
          <a:bodyPr lIns="45719" rIns="45719"/>
          <a:lstStyle/>
          <a:p>
            <a:endParaRPr/>
          </a:p>
        </p:txBody>
      </p:sp>
      <p:sp>
        <p:nvSpPr>
          <p:cNvPr id="822" name="CustomShape 42"/>
          <p:cNvSpPr/>
          <p:nvPr/>
        </p:nvSpPr>
        <p:spPr>
          <a:xfrm>
            <a:off x="6198839" y="-21600"/>
            <a:ext cx="4672801" cy="623160"/>
          </a:xfrm>
          <a:prstGeom prst="rect">
            <a:avLst/>
          </a:prstGeom>
          <a:solidFill>
            <a:schemeClr val="accent2"/>
          </a:solidFill>
          <a:ln w="12700">
            <a:miter lim="400000"/>
          </a:ln>
        </p:spPr>
        <p:txBody>
          <a:bodyPr lIns="45719" rIns="45719"/>
          <a:lstStyle/>
          <a:p>
            <a:endParaRPr/>
          </a:p>
        </p:txBody>
      </p:sp>
      <p:sp>
        <p:nvSpPr>
          <p:cNvPr id="823" name="Title Text"/>
          <p:cNvSpPr txBox="1">
            <a:spLocks noGrp="1"/>
          </p:cNvSpPr>
          <p:nvPr>
            <p:ph type="title"/>
          </p:nvPr>
        </p:nvSpPr>
        <p:spPr>
          <a:xfrm>
            <a:off x="1391399" y="1027799"/>
            <a:ext cx="9365762" cy="1142281"/>
          </a:xfrm>
          <a:prstGeom prst="rect">
            <a:avLst/>
          </a:prstGeom>
        </p:spPr>
        <p:txBody>
          <a:bodyPr>
            <a:normAutofit/>
          </a:bodyPr>
          <a:lstStyle>
            <a:lvl1pPr>
              <a:defRPr sz="4400" spc="0"/>
            </a:lvl1pPr>
          </a:lstStyle>
          <a:p>
            <a:r>
              <a:t>Title Text</a:t>
            </a:r>
          </a:p>
        </p:txBody>
      </p:sp>
      <p:sp>
        <p:nvSpPr>
          <p:cNvPr id="824" name="Body Level One…"/>
          <p:cNvSpPr txBox="1">
            <a:spLocks noGrp="1"/>
          </p:cNvSpPr>
          <p:nvPr>
            <p:ph type="body" sz="quarter" idx="1"/>
          </p:nvPr>
        </p:nvSpPr>
        <p:spPr>
          <a:xfrm>
            <a:off x="1391399" y="2323800"/>
            <a:ext cx="3023281" cy="1673281"/>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825" name="PlaceHolder 3"/>
          <p:cNvSpPr/>
          <p:nvPr/>
        </p:nvSpPr>
        <p:spPr>
          <a:xfrm>
            <a:off x="4566239" y="2323800"/>
            <a:ext cx="3023281" cy="167328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826" name="PlaceHolder 4"/>
          <p:cNvSpPr/>
          <p:nvPr/>
        </p:nvSpPr>
        <p:spPr>
          <a:xfrm>
            <a:off x="7741080" y="2323800"/>
            <a:ext cx="3023281" cy="167328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827" name="PlaceHolder 5"/>
          <p:cNvSpPr/>
          <p:nvPr/>
        </p:nvSpPr>
        <p:spPr>
          <a:xfrm>
            <a:off x="1391399" y="4156559"/>
            <a:ext cx="3023281" cy="167328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828" name="PlaceHolder 6"/>
          <p:cNvSpPr/>
          <p:nvPr/>
        </p:nvSpPr>
        <p:spPr>
          <a:xfrm>
            <a:off x="4566239" y="4156559"/>
            <a:ext cx="3023281" cy="167328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829" name="PlaceHolder 7"/>
          <p:cNvSpPr>
            <a:spLocks noGrp="1"/>
          </p:cNvSpPr>
          <p:nvPr>
            <p:ph type="body" sz="quarter" idx="21"/>
          </p:nvPr>
        </p:nvSpPr>
        <p:spPr>
          <a:xfrm>
            <a:off x="7741080" y="4156559"/>
            <a:ext cx="3023281" cy="1673281"/>
          </a:xfrm>
          <a:prstGeom prst="rect">
            <a:avLst/>
          </a:prstGeom>
        </p:spPr>
        <p:txBody>
          <a:bodyPr/>
          <a:lstStyle/>
          <a:p>
            <a:pPr marL="228600" indent="-228600">
              <a:spcBef>
                <a:spcPts val="1000"/>
              </a:spcBef>
              <a:buClrTx/>
              <a:buSzPct val="100000"/>
              <a:buFont typeface="Arial"/>
              <a:buChar char="•"/>
              <a:defRPr sz="2800" spc="0"/>
            </a:pPr>
            <a:endParaRPr/>
          </a:p>
        </p:txBody>
      </p:sp>
      <p:sp>
        <p:nvSpPr>
          <p:cNvPr id="8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109" name="Title Text"/>
          <p:cNvSpPr txBox="1">
            <a:spLocks noGrp="1"/>
          </p:cNvSpPr>
          <p:nvPr>
            <p:ph type="title"/>
          </p:nvPr>
        </p:nvSpPr>
        <p:spPr>
          <a:xfrm>
            <a:off x="1391399" y="1027799"/>
            <a:ext cx="9365762" cy="1142281"/>
          </a:xfrm>
          <a:prstGeom prst="rect">
            <a:avLst/>
          </a:prstGeom>
        </p:spPr>
        <p:txBody>
          <a:bodyPr>
            <a:normAutofit/>
          </a:bodyPr>
          <a:lstStyle/>
          <a:p>
            <a:r>
              <a:t>Title Text</a:t>
            </a:r>
          </a:p>
        </p:txBody>
      </p:sp>
      <p:sp>
        <p:nvSpPr>
          <p:cNvPr id="110" name="Body Level One…"/>
          <p:cNvSpPr txBox="1">
            <a:spLocks noGrp="1"/>
          </p:cNvSpPr>
          <p:nvPr>
            <p:ph type="body" sz="half" idx="1"/>
          </p:nvPr>
        </p:nvSpPr>
        <p:spPr>
          <a:xfrm>
            <a:off x="1391399" y="2323800"/>
            <a:ext cx="9390241" cy="3508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2 Content">
    <p:spTree>
      <p:nvGrpSpPr>
        <p:cNvPr id="1" name=""/>
        <p:cNvGrpSpPr/>
        <p:nvPr/>
      </p:nvGrpSpPr>
      <p:grpSpPr>
        <a:xfrm>
          <a:off x="0" y="0"/>
          <a:ext cx="0" cy="0"/>
          <a:chOff x="0" y="0"/>
          <a:chExt cx="0" cy="0"/>
        </a:xfrm>
      </p:grpSpPr>
      <p:sp>
        <p:nvSpPr>
          <p:cNvPr id="118" name="Title Text"/>
          <p:cNvSpPr txBox="1">
            <a:spLocks noGrp="1"/>
          </p:cNvSpPr>
          <p:nvPr>
            <p:ph type="title"/>
          </p:nvPr>
        </p:nvSpPr>
        <p:spPr>
          <a:xfrm>
            <a:off x="1391399" y="1027799"/>
            <a:ext cx="9365762" cy="1142281"/>
          </a:xfrm>
          <a:prstGeom prst="rect">
            <a:avLst/>
          </a:prstGeom>
        </p:spPr>
        <p:txBody>
          <a:bodyPr>
            <a:normAutofit/>
          </a:bodyPr>
          <a:lstStyle/>
          <a:p>
            <a:r>
              <a:t>Title Text</a:t>
            </a:r>
          </a:p>
        </p:txBody>
      </p:sp>
      <p:sp>
        <p:nvSpPr>
          <p:cNvPr id="119" name="Body Level One…"/>
          <p:cNvSpPr txBox="1">
            <a:spLocks noGrp="1"/>
          </p:cNvSpPr>
          <p:nvPr>
            <p:ph type="body" sz="quarter" idx="1"/>
          </p:nvPr>
        </p:nvSpPr>
        <p:spPr>
          <a:xfrm>
            <a:off x="1391399" y="2323800"/>
            <a:ext cx="4582081" cy="3508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0" name="PlaceHolder 3"/>
          <p:cNvSpPr>
            <a:spLocks noGrp="1"/>
          </p:cNvSpPr>
          <p:nvPr>
            <p:ph type="body" sz="quarter" idx="21"/>
          </p:nvPr>
        </p:nvSpPr>
        <p:spPr>
          <a:xfrm>
            <a:off x="6202800" y="2323799"/>
            <a:ext cx="4582081" cy="3508201"/>
          </a:xfrm>
          <a:prstGeom prst="rect">
            <a:avLst/>
          </a:prstGeom>
        </p:spPr>
        <p:txBody>
          <a:bodyPr/>
          <a:lstStyle/>
          <a:p>
            <a:pPr>
              <a:defRPr spc="-100"/>
            </a:pPr>
            <a:endParaRPr/>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28" name="Title Text"/>
          <p:cNvSpPr txBox="1">
            <a:spLocks noGrp="1"/>
          </p:cNvSpPr>
          <p:nvPr>
            <p:ph type="title"/>
          </p:nvPr>
        </p:nvSpPr>
        <p:spPr>
          <a:xfrm>
            <a:off x="1391399" y="1027799"/>
            <a:ext cx="9365762" cy="1142281"/>
          </a:xfrm>
          <a:prstGeom prst="rect">
            <a:avLst/>
          </a:prstGeom>
        </p:spPr>
        <p:txBody>
          <a:bodyPr>
            <a:normAutofit/>
          </a:bodyPr>
          <a:lstStyle/>
          <a:p>
            <a:r>
              <a:t>Title Text</a:t>
            </a:r>
          </a:p>
        </p:txBody>
      </p:sp>
      <p:sp>
        <p:nvSpPr>
          <p:cNvPr id="1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entered Text">
    <p:spTree>
      <p:nvGrpSpPr>
        <p:cNvPr id="1" name=""/>
        <p:cNvGrpSpPr/>
        <p:nvPr/>
      </p:nvGrpSpPr>
      <p:grpSpPr>
        <a:xfrm>
          <a:off x="0" y="0"/>
          <a:ext cx="0" cy="0"/>
          <a:chOff x="0" y="0"/>
          <a:chExt cx="0" cy="0"/>
        </a:xfrm>
      </p:grpSpPr>
      <p:sp>
        <p:nvSpPr>
          <p:cNvPr id="136" name="Body Level One…"/>
          <p:cNvSpPr txBox="1">
            <a:spLocks noGrp="1"/>
          </p:cNvSpPr>
          <p:nvPr>
            <p:ph type="body" idx="1"/>
          </p:nvPr>
        </p:nvSpPr>
        <p:spPr>
          <a:xfrm>
            <a:off x="1391399" y="1027799"/>
            <a:ext cx="9365762" cy="5296322"/>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2 Content and Content">
    <p:spTree>
      <p:nvGrpSpPr>
        <p:cNvPr id="1" name=""/>
        <p:cNvGrpSpPr/>
        <p:nvPr/>
      </p:nvGrpSpPr>
      <p:grpSpPr>
        <a:xfrm>
          <a:off x="0" y="0"/>
          <a:ext cx="0" cy="0"/>
          <a:chOff x="0" y="0"/>
          <a:chExt cx="0" cy="0"/>
        </a:xfrm>
      </p:grpSpPr>
      <p:sp>
        <p:nvSpPr>
          <p:cNvPr id="144" name="Title Text"/>
          <p:cNvSpPr txBox="1">
            <a:spLocks noGrp="1"/>
          </p:cNvSpPr>
          <p:nvPr>
            <p:ph type="title"/>
          </p:nvPr>
        </p:nvSpPr>
        <p:spPr>
          <a:xfrm>
            <a:off x="1391399" y="1027799"/>
            <a:ext cx="9365762" cy="1142281"/>
          </a:xfrm>
          <a:prstGeom prst="rect">
            <a:avLst/>
          </a:prstGeom>
        </p:spPr>
        <p:txBody>
          <a:bodyPr>
            <a:normAutofit/>
          </a:bodyPr>
          <a:lstStyle/>
          <a:p>
            <a:r>
              <a:t>Title Text</a:t>
            </a:r>
          </a:p>
        </p:txBody>
      </p:sp>
      <p:sp>
        <p:nvSpPr>
          <p:cNvPr id="145" name="Body Level One…"/>
          <p:cNvSpPr txBox="1">
            <a:spLocks noGrp="1"/>
          </p:cNvSpPr>
          <p:nvPr>
            <p:ph type="body" sz="quarter" idx="1"/>
          </p:nvPr>
        </p:nvSpPr>
        <p:spPr>
          <a:xfrm>
            <a:off x="1391399" y="2323800"/>
            <a:ext cx="4582081" cy="167328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6" name="PlaceHolder 3"/>
          <p:cNvSpPr/>
          <p:nvPr/>
        </p:nvSpPr>
        <p:spPr>
          <a:xfrm>
            <a:off x="6202800" y="2323799"/>
            <a:ext cx="4582081" cy="3508201"/>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147" name="PlaceHolder 4"/>
          <p:cNvSpPr>
            <a:spLocks noGrp="1"/>
          </p:cNvSpPr>
          <p:nvPr>
            <p:ph type="body" sz="quarter" idx="21"/>
          </p:nvPr>
        </p:nvSpPr>
        <p:spPr>
          <a:xfrm>
            <a:off x="1391399" y="4156559"/>
            <a:ext cx="4582081" cy="1673281"/>
          </a:xfrm>
          <a:prstGeom prst="rect">
            <a:avLst/>
          </a:prstGeom>
        </p:spPr>
        <p:txBody>
          <a:bodyPr/>
          <a:lstStyle/>
          <a:p>
            <a:pPr>
              <a:defRPr spc="-100"/>
            </a:pPr>
            <a:endParaRPr/>
          </a:p>
        </p:txBody>
      </p:sp>
      <p:sp>
        <p:nvSpPr>
          <p:cNvPr id="1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Content and 2 Content">
    <p:spTree>
      <p:nvGrpSpPr>
        <p:cNvPr id="1" name=""/>
        <p:cNvGrpSpPr/>
        <p:nvPr/>
      </p:nvGrpSpPr>
      <p:grpSpPr>
        <a:xfrm>
          <a:off x="0" y="0"/>
          <a:ext cx="0" cy="0"/>
          <a:chOff x="0" y="0"/>
          <a:chExt cx="0" cy="0"/>
        </a:xfrm>
      </p:grpSpPr>
      <p:sp>
        <p:nvSpPr>
          <p:cNvPr id="155" name="Title Text"/>
          <p:cNvSpPr txBox="1">
            <a:spLocks noGrp="1"/>
          </p:cNvSpPr>
          <p:nvPr>
            <p:ph type="title"/>
          </p:nvPr>
        </p:nvSpPr>
        <p:spPr>
          <a:xfrm>
            <a:off x="1391399" y="1027799"/>
            <a:ext cx="9365762" cy="1142281"/>
          </a:xfrm>
          <a:prstGeom prst="rect">
            <a:avLst/>
          </a:prstGeom>
        </p:spPr>
        <p:txBody>
          <a:bodyPr>
            <a:normAutofit/>
          </a:bodyPr>
          <a:lstStyle/>
          <a:p>
            <a:r>
              <a:t>Title Text</a:t>
            </a:r>
          </a:p>
        </p:txBody>
      </p:sp>
      <p:sp>
        <p:nvSpPr>
          <p:cNvPr id="156" name="Body Level One…"/>
          <p:cNvSpPr txBox="1">
            <a:spLocks noGrp="1"/>
          </p:cNvSpPr>
          <p:nvPr>
            <p:ph type="body" sz="quarter" idx="1"/>
          </p:nvPr>
        </p:nvSpPr>
        <p:spPr>
          <a:xfrm>
            <a:off x="1391399" y="2323800"/>
            <a:ext cx="4582081" cy="3508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7" name="PlaceHolder 3"/>
          <p:cNvSpPr/>
          <p:nvPr/>
        </p:nvSpPr>
        <p:spPr>
          <a:xfrm>
            <a:off x="6202800" y="2323800"/>
            <a:ext cx="4582081" cy="1673281"/>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158" name="PlaceHolder 4"/>
          <p:cNvSpPr>
            <a:spLocks noGrp="1"/>
          </p:cNvSpPr>
          <p:nvPr>
            <p:ph type="body" sz="quarter" idx="21"/>
          </p:nvPr>
        </p:nvSpPr>
        <p:spPr>
          <a:xfrm>
            <a:off x="6202800" y="4156559"/>
            <a:ext cx="4582081" cy="1673281"/>
          </a:xfrm>
          <a:prstGeom prst="rect">
            <a:avLst/>
          </a:prstGeom>
        </p:spPr>
        <p:txBody>
          <a:bodyPr/>
          <a:lstStyle/>
          <a:p>
            <a:pPr>
              <a:defRPr spc="-100"/>
            </a:pPr>
            <a:endParaRP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2 Content over Content">
    <p:spTree>
      <p:nvGrpSpPr>
        <p:cNvPr id="1" name=""/>
        <p:cNvGrpSpPr/>
        <p:nvPr/>
      </p:nvGrpSpPr>
      <p:grpSpPr>
        <a:xfrm>
          <a:off x="0" y="0"/>
          <a:ext cx="0" cy="0"/>
          <a:chOff x="0" y="0"/>
          <a:chExt cx="0" cy="0"/>
        </a:xfrm>
      </p:grpSpPr>
      <p:sp>
        <p:nvSpPr>
          <p:cNvPr id="166" name="Title Text"/>
          <p:cNvSpPr txBox="1">
            <a:spLocks noGrp="1"/>
          </p:cNvSpPr>
          <p:nvPr>
            <p:ph type="title"/>
          </p:nvPr>
        </p:nvSpPr>
        <p:spPr>
          <a:xfrm>
            <a:off x="1391399" y="1027799"/>
            <a:ext cx="9365762" cy="1142281"/>
          </a:xfrm>
          <a:prstGeom prst="rect">
            <a:avLst/>
          </a:prstGeom>
        </p:spPr>
        <p:txBody>
          <a:bodyPr>
            <a:normAutofit/>
          </a:bodyPr>
          <a:lstStyle/>
          <a:p>
            <a:r>
              <a:t>Title Text</a:t>
            </a:r>
          </a:p>
        </p:txBody>
      </p:sp>
      <p:sp>
        <p:nvSpPr>
          <p:cNvPr id="167" name="Body Level One…"/>
          <p:cNvSpPr txBox="1">
            <a:spLocks noGrp="1"/>
          </p:cNvSpPr>
          <p:nvPr>
            <p:ph type="body" sz="quarter" idx="1"/>
          </p:nvPr>
        </p:nvSpPr>
        <p:spPr>
          <a:xfrm>
            <a:off x="1391399" y="2323800"/>
            <a:ext cx="4582081" cy="167328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8" name="PlaceHolder 3"/>
          <p:cNvSpPr/>
          <p:nvPr/>
        </p:nvSpPr>
        <p:spPr>
          <a:xfrm>
            <a:off x="6202800" y="2323800"/>
            <a:ext cx="4582081" cy="1673281"/>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169" name="PlaceHolder 4"/>
          <p:cNvSpPr>
            <a:spLocks noGrp="1"/>
          </p:cNvSpPr>
          <p:nvPr>
            <p:ph type="body" sz="quarter" idx="21"/>
          </p:nvPr>
        </p:nvSpPr>
        <p:spPr>
          <a:xfrm>
            <a:off x="1391399" y="4156559"/>
            <a:ext cx="9390241" cy="1673281"/>
          </a:xfrm>
          <a:prstGeom prst="rect">
            <a:avLst/>
          </a:prstGeom>
        </p:spPr>
        <p:txBody>
          <a:bodyPr/>
          <a:lstStyle/>
          <a:p>
            <a:pPr>
              <a:defRPr spc="-100"/>
            </a:pPr>
            <a:endParaRPr/>
          </a:p>
        </p:txBody>
      </p:sp>
      <p:sp>
        <p:nvSpPr>
          <p:cNvPr id="1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BEEC9"/>
            </a:gs>
            <a:gs pos="100000">
              <a:srgbClr val="B8A777"/>
            </a:gs>
          </a:gsLst>
          <a:lin ang="5400000" scaled="0"/>
        </a:gradFill>
        <a:effectLst/>
      </p:bgPr>
    </p:bg>
    <p:spTree>
      <p:nvGrpSpPr>
        <p:cNvPr id="1" name=""/>
        <p:cNvGrpSpPr/>
        <p:nvPr/>
      </p:nvGrpSpPr>
      <p:grpSpPr>
        <a:xfrm>
          <a:off x="0" y="0"/>
          <a:ext cx="0" cy="0"/>
          <a:chOff x="0" y="0"/>
          <a:chExt cx="0" cy="0"/>
        </a:xfrm>
      </p:grpSpPr>
      <p:grpSp>
        <p:nvGrpSpPr>
          <p:cNvPr id="40" name="Group 1"/>
          <p:cNvGrpSpPr/>
          <p:nvPr/>
        </p:nvGrpSpPr>
        <p:grpSpPr>
          <a:xfrm>
            <a:off x="-740042" y="-115230"/>
            <a:ext cx="13711619" cy="7364580"/>
            <a:chOff x="119" y="-29"/>
            <a:chExt cx="13711616" cy="7364578"/>
          </a:xfrm>
        </p:grpSpPr>
        <p:grpSp>
          <p:nvGrpSpPr>
            <p:cNvPr id="17" name="Group 2"/>
            <p:cNvGrpSpPr/>
            <p:nvPr/>
          </p:nvGrpSpPr>
          <p:grpSpPr>
            <a:xfrm>
              <a:off x="743400" y="115200"/>
              <a:ext cx="12192120" cy="6858001"/>
              <a:chOff x="0" y="0"/>
              <a:chExt cx="12192119" cy="6857999"/>
            </a:xfrm>
          </p:grpSpPr>
          <p:grpSp>
            <p:nvGrpSpPr>
              <p:cNvPr id="5" name="Group 3"/>
              <p:cNvGrpSpPr/>
              <p:nvPr/>
            </p:nvGrpSpPr>
            <p:grpSpPr>
              <a:xfrm>
                <a:off x="0" y="0"/>
                <a:ext cx="3352320" cy="6857280"/>
                <a:chOff x="0" y="0"/>
                <a:chExt cx="3352318" cy="6857279"/>
              </a:xfrm>
            </p:grpSpPr>
            <p:sp>
              <p:nvSpPr>
                <p:cNvPr id="2" name="CustomShape 4"/>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3" name="CustomShape 5"/>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 name="CustomShape 6"/>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9" name="Group 7"/>
              <p:cNvGrpSpPr/>
              <p:nvPr/>
            </p:nvGrpSpPr>
            <p:grpSpPr>
              <a:xfrm>
                <a:off x="563760" y="0"/>
                <a:ext cx="3352320" cy="6857280"/>
                <a:chOff x="0" y="0"/>
                <a:chExt cx="3352318" cy="6857279"/>
              </a:xfrm>
            </p:grpSpPr>
            <p:sp>
              <p:nvSpPr>
                <p:cNvPr id="6" name="CustomShape 8"/>
                <p:cNvSpPr/>
                <p:nvPr/>
              </p:nvSpPr>
              <p:spPr>
                <a:xfrm>
                  <a:off x="1219319" y="0"/>
                  <a:ext cx="21330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7" name="CustomShape 9"/>
                <p:cNvSpPr/>
                <p:nvPr/>
              </p:nvSpPr>
              <p:spPr>
                <a:xfrm>
                  <a:off x="0"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8" name="CustomShape 10"/>
                <p:cNvSpPr/>
                <p:nvPr/>
              </p:nvSpPr>
              <p:spPr>
                <a:xfrm>
                  <a:off x="30491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13" name="Group 11"/>
              <p:cNvGrpSpPr/>
              <p:nvPr/>
            </p:nvGrpSpPr>
            <p:grpSpPr>
              <a:xfrm>
                <a:off x="8839800" y="720"/>
                <a:ext cx="3352320" cy="6857280"/>
                <a:chOff x="0" y="0"/>
                <a:chExt cx="3352319" cy="6857279"/>
              </a:xfrm>
            </p:grpSpPr>
            <p:sp>
              <p:nvSpPr>
                <p:cNvPr id="10" name="CustomShape 12"/>
                <p:cNvSpPr/>
                <p:nvPr/>
              </p:nvSpPr>
              <p:spPr>
                <a:xfrm rot="10800000">
                  <a:off x="0" y="-1"/>
                  <a:ext cx="21330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11" name="CustomShape 13"/>
                <p:cNvSpPr/>
                <p:nvPr/>
              </p:nvSpPr>
              <p:spPr>
                <a:xfrm rot="10800000">
                  <a:off x="2743560" y="-1"/>
                  <a:ext cx="60876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12" name="CustomShape 14"/>
                <p:cNvSpPr/>
                <p:nvPr/>
              </p:nvSpPr>
              <p:spPr>
                <a:xfrm rot="10800000">
                  <a:off x="2032200" y="-1"/>
                  <a:ext cx="1015200"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14" name="CustomShape 15"/>
              <p:cNvSpPr/>
              <p:nvPr/>
            </p:nvSpPr>
            <p:spPr>
              <a:xfrm>
                <a:off x="5079959" y="0"/>
                <a:ext cx="37584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15" name="CustomShape 16"/>
              <p:cNvSpPr/>
              <p:nvPr/>
            </p:nvSpPr>
            <p:spPr>
              <a:xfrm>
                <a:off x="3860999" y="0"/>
                <a:ext cx="60876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16" name="CustomShape 17"/>
              <p:cNvSpPr/>
              <p:nvPr/>
            </p:nvSpPr>
            <p:spPr>
              <a:xfrm>
                <a:off x="4165559" y="0"/>
                <a:ext cx="1015200"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18" name="CustomShape 18"/>
            <p:cNvSpPr/>
            <p:nvPr/>
          </p:nvSpPr>
          <p:spPr>
            <a:xfrm>
              <a:off x="727559" y="5150160"/>
              <a:ext cx="12191401" cy="1165692"/>
            </a:xfrm>
            <a:custGeom>
              <a:avLst/>
              <a:gdLst/>
              <a:ahLst/>
              <a:cxnLst>
                <a:cxn ang="0">
                  <a:pos x="wd2" y="hd2"/>
                </a:cxn>
                <a:cxn ang="5400000">
                  <a:pos x="wd2" y="hd2"/>
                </a:cxn>
                <a:cxn ang="10800000">
                  <a:pos x="wd2" y="hd2"/>
                </a:cxn>
                <a:cxn ang="16200000">
                  <a:pos x="wd2" y="hd2"/>
                </a:cxn>
              </a:cxnLst>
              <a:rect l="0" t="0" r="r" b="b"/>
              <a:pathLst>
                <a:path w="21600" h="2143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19" name="CustomShape 19"/>
            <p:cNvSpPr/>
            <p:nvPr/>
          </p:nvSpPr>
          <p:spPr>
            <a:xfrm>
              <a:off x="727559" y="3602149"/>
              <a:ext cx="12191401" cy="870492"/>
            </a:xfrm>
            <a:custGeom>
              <a:avLst/>
              <a:gdLst/>
              <a:ahLst/>
              <a:cxnLst>
                <a:cxn ang="0">
                  <a:pos x="wd2" y="hd2"/>
                </a:cxn>
                <a:cxn ang="5400000">
                  <a:pos x="wd2" y="hd2"/>
                </a:cxn>
                <a:cxn ang="10800000">
                  <a:pos x="wd2" y="hd2"/>
                </a:cxn>
                <a:cxn ang="16200000">
                  <a:pos x="wd2" y="hd2"/>
                </a:cxn>
              </a:cxnLst>
              <a:rect l="0" t="0" r="r" b="b"/>
              <a:pathLst>
                <a:path w="21600" h="21132"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20" name="CustomShape 20"/>
            <p:cNvSpPr/>
            <p:nvPr/>
          </p:nvSpPr>
          <p:spPr>
            <a:xfrm>
              <a:off x="711720" y="5756040"/>
              <a:ext cx="4005360" cy="12106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933" y="8947"/>
                    <a:pt x="15866" y="17894"/>
                    <a:pt x="21600" y="2160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21" name="CustomShape 21"/>
            <p:cNvSpPr/>
            <p:nvPr/>
          </p:nvSpPr>
          <p:spPr>
            <a:xfrm>
              <a:off x="727559" y="5399640"/>
              <a:ext cx="12191401" cy="1466617"/>
            </a:xfrm>
            <a:custGeom>
              <a:avLst/>
              <a:gdLst/>
              <a:ahLst/>
              <a:cxnLst>
                <a:cxn ang="0">
                  <a:pos x="wd2" y="hd2"/>
                </a:cxn>
                <a:cxn ang="5400000">
                  <a:pos x="wd2" y="hd2"/>
                </a:cxn>
                <a:cxn ang="10800000">
                  <a:pos x="wd2" y="hd2"/>
                </a:cxn>
                <a:cxn ang="16200000">
                  <a:pos x="wd2" y="hd2"/>
                </a:cxn>
              </a:cxnLst>
              <a:rect l="0" t="0" r="r" b="b"/>
              <a:pathLst>
                <a:path w="21600" h="21438"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22" name="CustomShape 22"/>
            <p:cNvSpPr/>
            <p:nvPr/>
          </p:nvSpPr>
          <p:spPr>
            <a:xfrm>
              <a:off x="3593520" y="5252751"/>
              <a:ext cx="9309600" cy="1713610"/>
            </a:xfrm>
            <a:custGeom>
              <a:avLst/>
              <a:gdLst/>
              <a:ahLst/>
              <a:cxnLst>
                <a:cxn ang="0">
                  <a:pos x="wd2" y="hd2"/>
                </a:cxn>
                <a:cxn ang="5400000">
                  <a:pos x="wd2" y="hd2"/>
                </a:cxn>
                <a:cxn ang="10800000">
                  <a:pos x="wd2" y="hd2"/>
                </a:cxn>
                <a:cxn ang="16200000">
                  <a:pos x="wd2" y="hd2"/>
                </a:cxn>
              </a:cxnLst>
              <a:rect l="0" t="0" r="r" b="b"/>
              <a:pathLst>
                <a:path w="21600" h="2153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23" name="CustomShape 23"/>
            <p:cNvSpPr/>
            <p:nvPr/>
          </p:nvSpPr>
          <p:spPr>
            <a:xfrm rot="1800000">
              <a:off x="473831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4" name="CustomShape 24"/>
            <p:cNvSpPr/>
            <p:nvPr/>
          </p:nvSpPr>
          <p:spPr>
            <a:xfrm rot="1800000">
              <a:off x="5703479" y="42411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5" name="CustomShape 25"/>
            <p:cNvSpPr/>
            <p:nvPr/>
          </p:nvSpPr>
          <p:spPr>
            <a:xfrm rot="1800000">
              <a:off x="5716439" y="17074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6" name="CustomShape 26"/>
            <p:cNvSpPr/>
            <p:nvPr/>
          </p:nvSpPr>
          <p:spPr>
            <a:xfrm rot="1800000">
              <a:off x="4713119" y="4406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7" name="CustomShape 27"/>
            <p:cNvSpPr/>
            <p:nvPr/>
          </p:nvSpPr>
          <p:spPr>
            <a:xfrm rot="1800000">
              <a:off x="6694199" y="54982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6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8" name="CustomShape 28"/>
            <p:cNvSpPr/>
            <p:nvPr/>
          </p:nvSpPr>
          <p:spPr>
            <a:xfrm rot="1800000">
              <a:off x="234360" y="4316040"/>
              <a:ext cx="168120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29" name="CustomShape 29"/>
            <p:cNvSpPr/>
            <p:nvPr/>
          </p:nvSpPr>
          <p:spPr>
            <a:xfrm rot="1800000">
              <a:off x="776160" y="55173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0" name="CustomShape 30"/>
            <p:cNvSpPr/>
            <p:nvPr/>
          </p:nvSpPr>
          <p:spPr>
            <a:xfrm rot="1800000">
              <a:off x="814320" y="296460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1" name="CustomShape 31"/>
            <p:cNvSpPr/>
            <p:nvPr/>
          </p:nvSpPr>
          <p:spPr>
            <a:xfrm rot="1800000">
              <a:off x="1779480" y="424116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2" name="CustomShape 32"/>
            <p:cNvSpPr/>
            <p:nvPr/>
          </p:nvSpPr>
          <p:spPr>
            <a:xfrm rot="1800000">
              <a:off x="2757239" y="55270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3" name="CustomShape 33"/>
            <p:cNvSpPr/>
            <p:nvPr/>
          </p:nvSpPr>
          <p:spPr>
            <a:xfrm rot="1800000">
              <a:off x="278279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4" name="CustomShape 34"/>
            <p:cNvSpPr/>
            <p:nvPr/>
          </p:nvSpPr>
          <p:spPr>
            <a:xfrm rot="1800000">
              <a:off x="1804680" y="1679040"/>
              <a:ext cx="2134440"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5" name="CustomShape 35"/>
            <p:cNvSpPr/>
            <p:nvPr/>
          </p:nvSpPr>
          <p:spPr>
            <a:xfrm rot="1800000">
              <a:off x="9818279" y="42602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6" name="CustomShape 36"/>
            <p:cNvSpPr/>
            <p:nvPr/>
          </p:nvSpPr>
          <p:spPr>
            <a:xfrm rot="1800000">
              <a:off x="10808999" y="55364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7" name="CustomShape 37"/>
            <p:cNvSpPr/>
            <p:nvPr/>
          </p:nvSpPr>
          <p:spPr>
            <a:xfrm rot="1800000">
              <a:off x="10808999" y="29836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8" name="CustomShape 38"/>
            <p:cNvSpPr/>
            <p:nvPr/>
          </p:nvSpPr>
          <p:spPr>
            <a:xfrm rot="1800000">
              <a:off x="11818799" y="4170240"/>
              <a:ext cx="165708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39" name="CustomShape 39"/>
            <p:cNvSpPr/>
            <p:nvPr/>
          </p:nvSpPr>
          <p:spPr>
            <a:xfrm rot="1800000">
              <a:off x="11818439" y="1626480"/>
              <a:ext cx="1655281" cy="1388161"/>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6892" y="9"/>
                  </a:lnTo>
                  <a:lnTo>
                    <a:pt x="8384" y="0"/>
                  </a:lnTo>
                  <a:lnTo>
                    <a:pt x="21600" y="20590"/>
                  </a:lnTo>
                  <a:lnTo>
                    <a:pt x="20961" y="21600"/>
                  </a:lnTo>
                  <a:lnTo>
                    <a:pt x="6892" y="21600"/>
                  </a:lnTo>
                  <a:lnTo>
                    <a:pt x="0" y="10805"/>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grpSp>
      <p:grpSp>
        <p:nvGrpSpPr>
          <p:cNvPr id="79" name="Group 43"/>
          <p:cNvGrpSpPr/>
          <p:nvPr/>
        </p:nvGrpSpPr>
        <p:grpSpPr>
          <a:xfrm>
            <a:off x="-743282" y="-115230"/>
            <a:ext cx="13711259" cy="7364580"/>
            <a:chOff x="118" y="-29"/>
            <a:chExt cx="13711257" cy="7364578"/>
          </a:xfrm>
        </p:grpSpPr>
        <p:grpSp>
          <p:nvGrpSpPr>
            <p:cNvPr id="56" name="Group 44"/>
            <p:cNvGrpSpPr/>
            <p:nvPr/>
          </p:nvGrpSpPr>
          <p:grpSpPr>
            <a:xfrm>
              <a:off x="743399" y="115200"/>
              <a:ext cx="12192121" cy="6858001"/>
              <a:chOff x="0" y="0"/>
              <a:chExt cx="12192120" cy="6857999"/>
            </a:xfrm>
          </p:grpSpPr>
          <p:grpSp>
            <p:nvGrpSpPr>
              <p:cNvPr id="44" name="Group 45"/>
              <p:cNvGrpSpPr/>
              <p:nvPr/>
            </p:nvGrpSpPr>
            <p:grpSpPr>
              <a:xfrm>
                <a:off x="-1" y="0"/>
                <a:ext cx="3352321" cy="6857281"/>
                <a:chOff x="0" y="0"/>
                <a:chExt cx="3352320" cy="6857279"/>
              </a:xfrm>
            </p:grpSpPr>
            <p:sp>
              <p:nvSpPr>
                <p:cNvPr id="41" name="CustomShape 46"/>
                <p:cNvSpPr/>
                <p:nvPr/>
              </p:nvSpPr>
              <p:spPr>
                <a:xfrm>
                  <a:off x="1219319" y="0"/>
                  <a:ext cx="2133001"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2" name="CustomShape 47"/>
                <p:cNvSpPr/>
                <p:nvPr/>
              </p:nvSpPr>
              <p:spPr>
                <a:xfrm>
                  <a:off x="-1" y="0"/>
                  <a:ext cx="608761"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3" name="CustomShape 48"/>
                <p:cNvSpPr/>
                <p:nvPr/>
              </p:nvSpPr>
              <p:spPr>
                <a:xfrm>
                  <a:off x="304919" y="0"/>
                  <a:ext cx="1015201"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48" name="Group 49"/>
              <p:cNvGrpSpPr/>
              <p:nvPr/>
            </p:nvGrpSpPr>
            <p:grpSpPr>
              <a:xfrm>
                <a:off x="563759" y="0"/>
                <a:ext cx="3352321" cy="6857281"/>
                <a:chOff x="0" y="0"/>
                <a:chExt cx="3352320" cy="6857279"/>
              </a:xfrm>
            </p:grpSpPr>
            <p:sp>
              <p:nvSpPr>
                <p:cNvPr id="45" name="CustomShape 50"/>
                <p:cNvSpPr/>
                <p:nvPr/>
              </p:nvSpPr>
              <p:spPr>
                <a:xfrm>
                  <a:off x="1219320" y="0"/>
                  <a:ext cx="2133001"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6" name="CustomShape 51"/>
                <p:cNvSpPr/>
                <p:nvPr/>
              </p:nvSpPr>
              <p:spPr>
                <a:xfrm>
                  <a:off x="0" y="0"/>
                  <a:ext cx="608761"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47" name="CustomShape 52"/>
                <p:cNvSpPr/>
                <p:nvPr/>
              </p:nvSpPr>
              <p:spPr>
                <a:xfrm>
                  <a:off x="304920" y="0"/>
                  <a:ext cx="1015201" cy="6857280"/>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grpSp>
            <p:nvGrpSpPr>
              <p:cNvPr id="52" name="Group 53"/>
              <p:cNvGrpSpPr/>
              <p:nvPr/>
            </p:nvGrpSpPr>
            <p:grpSpPr>
              <a:xfrm>
                <a:off x="8839799" y="720"/>
                <a:ext cx="3352322" cy="6857281"/>
                <a:chOff x="0" y="0"/>
                <a:chExt cx="3352320" cy="6857279"/>
              </a:xfrm>
            </p:grpSpPr>
            <p:sp>
              <p:nvSpPr>
                <p:cNvPr id="49" name="CustomShape 54"/>
                <p:cNvSpPr/>
                <p:nvPr/>
              </p:nvSpPr>
              <p:spPr>
                <a:xfrm rot="10800000">
                  <a:off x="0" y="-1"/>
                  <a:ext cx="2133001"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0" name="CustomShape 55"/>
                <p:cNvSpPr/>
                <p:nvPr/>
              </p:nvSpPr>
              <p:spPr>
                <a:xfrm rot="10800000">
                  <a:off x="2743560" y="-1"/>
                  <a:ext cx="608761"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1" name="CustomShape 56"/>
                <p:cNvSpPr/>
                <p:nvPr/>
              </p:nvSpPr>
              <p:spPr>
                <a:xfrm rot="10800000">
                  <a:off x="2032200" y="-1"/>
                  <a:ext cx="1015201"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53" name="CustomShape 57"/>
              <p:cNvSpPr/>
              <p:nvPr/>
            </p:nvSpPr>
            <p:spPr>
              <a:xfrm>
                <a:off x="5079959" y="0"/>
                <a:ext cx="3758401"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4" name="CustomShape 58"/>
              <p:cNvSpPr/>
              <p:nvPr/>
            </p:nvSpPr>
            <p:spPr>
              <a:xfrm>
                <a:off x="3860639" y="0"/>
                <a:ext cx="608761"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sp>
            <p:nvSpPr>
              <p:cNvPr id="55" name="CustomShape 59"/>
              <p:cNvSpPr/>
              <p:nvPr/>
            </p:nvSpPr>
            <p:spPr>
              <a:xfrm>
                <a:off x="4165559" y="0"/>
                <a:ext cx="1015201" cy="6857281"/>
              </a:xfrm>
              <a:prstGeom prst="rect">
                <a:avLst/>
              </a:prstGeom>
              <a:solidFill>
                <a:srgbClr val="FFFFFF">
                  <a:alpha val="10000"/>
                </a:srgbClr>
              </a:solidFill>
              <a:ln w="12700" cap="flat">
                <a:noFill/>
                <a:miter lim="400000"/>
              </a:ln>
              <a:effectLst/>
            </p:spPr>
            <p:txBody>
              <a:bodyPr wrap="square" lIns="45719" tIns="45719" rIns="45719" bIns="45719" numCol="1" anchor="t">
                <a:noAutofit/>
              </a:bodyPr>
              <a:lstStyle/>
              <a:p>
                <a:endParaRPr/>
              </a:p>
            </p:txBody>
          </p:sp>
        </p:grpSp>
        <p:sp>
          <p:nvSpPr>
            <p:cNvPr id="57" name="CustomShape 60"/>
            <p:cNvSpPr/>
            <p:nvPr/>
          </p:nvSpPr>
          <p:spPr>
            <a:xfrm>
              <a:off x="727560" y="5150160"/>
              <a:ext cx="12191401" cy="1165692"/>
            </a:xfrm>
            <a:custGeom>
              <a:avLst/>
              <a:gdLst/>
              <a:ahLst/>
              <a:cxnLst>
                <a:cxn ang="0">
                  <a:pos x="wd2" y="hd2"/>
                </a:cxn>
                <a:cxn ang="5400000">
                  <a:pos x="wd2" y="hd2"/>
                </a:cxn>
                <a:cxn ang="10800000">
                  <a:pos x="wd2" y="hd2"/>
                </a:cxn>
                <a:cxn ang="16200000">
                  <a:pos x="wd2" y="hd2"/>
                </a:cxn>
              </a:cxnLst>
              <a:rect l="0" t="0" r="r" b="b"/>
              <a:pathLst>
                <a:path w="21600" h="2143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58" name="CustomShape 61"/>
            <p:cNvSpPr/>
            <p:nvPr/>
          </p:nvSpPr>
          <p:spPr>
            <a:xfrm>
              <a:off x="727560" y="3602149"/>
              <a:ext cx="12191401" cy="870492"/>
            </a:xfrm>
            <a:custGeom>
              <a:avLst/>
              <a:gdLst/>
              <a:ahLst/>
              <a:cxnLst>
                <a:cxn ang="0">
                  <a:pos x="wd2" y="hd2"/>
                </a:cxn>
                <a:cxn ang="5400000">
                  <a:pos x="wd2" y="hd2"/>
                </a:cxn>
                <a:cxn ang="10800000">
                  <a:pos x="wd2" y="hd2"/>
                </a:cxn>
                <a:cxn ang="16200000">
                  <a:pos x="wd2" y="hd2"/>
                </a:cxn>
              </a:cxnLst>
              <a:rect l="0" t="0" r="r" b="b"/>
              <a:pathLst>
                <a:path w="21600" h="21132"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59" name="CustomShape 62"/>
            <p:cNvSpPr/>
            <p:nvPr/>
          </p:nvSpPr>
          <p:spPr>
            <a:xfrm>
              <a:off x="711719" y="5756040"/>
              <a:ext cx="4005361" cy="12106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933" y="8947"/>
                    <a:pt x="15866" y="17894"/>
                    <a:pt x="21600" y="21600"/>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60" name="CustomShape 63"/>
            <p:cNvSpPr/>
            <p:nvPr/>
          </p:nvSpPr>
          <p:spPr>
            <a:xfrm>
              <a:off x="727560" y="5399640"/>
              <a:ext cx="12191401" cy="1466617"/>
            </a:xfrm>
            <a:custGeom>
              <a:avLst/>
              <a:gdLst/>
              <a:ahLst/>
              <a:cxnLst>
                <a:cxn ang="0">
                  <a:pos x="wd2" y="hd2"/>
                </a:cxn>
                <a:cxn ang="5400000">
                  <a:pos x="wd2" y="hd2"/>
                </a:cxn>
                <a:cxn ang="10800000">
                  <a:pos x="wd2" y="hd2"/>
                </a:cxn>
                <a:cxn ang="16200000">
                  <a:pos x="wd2" y="hd2"/>
                </a:cxn>
              </a:cxnLst>
              <a:rect l="0" t="0" r="r" b="b"/>
              <a:pathLst>
                <a:path w="21600" h="21438"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61" name="CustomShape 64"/>
            <p:cNvSpPr/>
            <p:nvPr/>
          </p:nvSpPr>
          <p:spPr>
            <a:xfrm>
              <a:off x="3593519" y="5252751"/>
              <a:ext cx="9309602" cy="1713610"/>
            </a:xfrm>
            <a:custGeom>
              <a:avLst/>
              <a:gdLst/>
              <a:ahLst/>
              <a:cxnLst>
                <a:cxn ang="0">
                  <a:pos x="wd2" y="hd2"/>
                </a:cxn>
                <a:cxn ang="5400000">
                  <a:pos x="wd2" y="hd2"/>
                </a:cxn>
                <a:cxn ang="10800000">
                  <a:pos x="wd2" y="hd2"/>
                </a:cxn>
                <a:cxn ang="16200000">
                  <a:pos x="wd2" y="hd2"/>
                </a:cxn>
              </a:cxnLst>
              <a:rect l="0" t="0" r="r" b="b"/>
              <a:pathLst>
                <a:path w="21600" h="2153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480" cap="flat">
              <a:solidFill>
                <a:srgbClr val="FFFFFF"/>
              </a:solidFill>
              <a:prstDash val="solid"/>
              <a:miter lim="800000"/>
            </a:ln>
            <a:effectLst/>
          </p:spPr>
          <p:txBody>
            <a:bodyPr wrap="square" lIns="45719" tIns="45719" rIns="45719" bIns="45719" numCol="1" anchor="t">
              <a:noAutofit/>
            </a:bodyPr>
            <a:lstStyle/>
            <a:p>
              <a:endParaRPr/>
            </a:p>
          </p:txBody>
        </p:sp>
        <p:sp>
          <p:nvSpPr>
            <p:cNvPr id="62" name="CustomShape 65"/>
            <p:cNvSpPr/>
            <p:nvPr/>
          </p:nvSpPr>
          <p:spPr>
            <a:xfrm rot="1800000">
              <a:off x="473831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3" name="CustomShape 66"/>
            <p:cNvSpPr/>
            <p:nvPr/>
          </p:nvSpPr>
          <p:spPr>
            <a:xfrm rot="1800000">
              <a:off x="5703479" y="42411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4" name="CustomShape 67"/>
            <p:cNvSpPr/>
            <p:nvPr/>
          </p:nvSpPr>
          <p:spPr>
            <a:xfrm rot="1800000">
              <a:off x="5716439" y="17074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5" name="CustomShape 68"/>
            <p:cNvSpPr/>
            <p:nvPr/>
          </p:nvSpPr>
          <p:spPr>
            <a:xfrm rot="1800000">
              <a:off x="4713119" y="4406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6" name="CustomShape 69"/>
            <p:cNvSpPr/>
            <p:nvPr/>
          </p:nvSpPr>
          <p:spPr>
            <a:xfrm rot="1800000">
              <a:off x="6694199" y="54982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6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7" name="CustomShape 70"/>
            <p:cNvSpPr/>
            <p:nvPr/>
          </p:nvSpPr>
          <p:spPr>
            <a:xfrm rot="1800000">
              <a:off x="234359" y="4316040"/>
              <a:ext cx="168120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8" name="CustomShape 71"/>
            <p:cNvSpPr/>
            <p:nvPr/>
          </p:nvSpPr>
          <p:spPr>
            <a:xfrm rot="1800000">
              <a:off x="776159" y="55173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69" name="CustomShape 72"/>
            <p:cNvSpPr/>
            <p:nvPr/>
          </p:nvSpPr>
          <p:spPr>
            <a:xfrm rot="1800000">
              <a:off x="813959" y="296460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0" name="CustomShape 73"/>
            <p:cNvSpPr/>
            <p:nvPr/>
          </p:nvSpPr>
          <p:spPr>
            <a:xfrm rot="1800000">
              <a:off x="1779479" y="424116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1" name="CustomShape 74"/>
            <p:cNvSpPr/>
            <p:nvPr/>
          </p:nvSpPr>
          <p:spPr>
            <a:xfrm rot="1800000">
              <a:off x="2757239" y="55270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2" name="CustomShape 75"/>
            <p:cNvSpPr/>
            <p:nvPr/>
          </p:nvSpPr>
          <p:spPr>
            <a:xfrm rot="1800000">
              <a:off x="2782439" y="297432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3" name="CustomShape 76"/>
            <p:cNvSpPr/>
            <p:nvPr/>
          </p:nvSpPr>
          <p:spPr>
            <a:xfrm rot="1800000">
              <a:off x="1804679" y="16790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4" name="CustomShape 77"/>
            <p:cNvSpPr/>
            <p:nvPr/>
          </p:nvSpPr>
          <p:spPr>
            <a:xfrm rot="1800000">
              <a:off x="9818279" y="42602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10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5" name="CustomShape 78"/>
            <p:cNvSpPr/>
            <p:nvPr/>
          </p:nvSpPr>
          <p:spPr>
            <a:xfrm rot="1800000">
              <a:off x="10808999" y="553644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6" name="CustomShape 79"/>
            <p:cNvSpPr/>
            <p:nvPr/>
          </p:nvSpPr>
          <p:spPr>
            <a:xfrm rot="1800000">
              <a:off x="10808999" y="2983680"/>
              <a:ext cx="213444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09" y="0"/>
                  </a:lnTo>
                  <a:lnTo>
                    <a:pt x="17591" y="0"/>
                  </a:lnTo>
                  <a:lnTo>
                    <a:pt x="21600" y="10800"/>
                  </a:lnTo>
                  <a:lnTo>
                    <a:pt x="17591" y="21600"/>
                  </a:lnTo>
                  <a:lnTo>
                    <a:pt x="4009" y="21600"/>
                  </a:lnTo>
                  <a:close/>
                </a:path>
              </a:pathLst>
            </a:custGeom>
            <a:solidFill>
              <a:srgbClr val="FFFFFF">
                <a:alpha val="7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7" name="CustomShape 80"/>
            <p:cNvSpPr/>
            <p:nvPr/>
          </p:nvSpPr>
          <p:spPr>
            <a:xfrm rot="1800000">
              <a:off x="11818439" y="4170240"/>
              <a:ext cx="1657081" cy="13874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600" cap="flat">
              <a:solidFill>
                <a:srgbClr val="FFFFFF"/>
              </a:solidFill>
              <a:prstDash val="solid"/>
              <a:miter lim="800000"/>
            </a:ln>
            <a:effectLst/>
          </p:spPr>
          <p:txBody>
            <a:bodyPr wrap="square" lIns="45719" tIns="45719" rIns="45719" bIns="45719" numCol="1" anchor="t">
              <a:noAutofit/>
            </a:bodyPr>
            <a:lstStyle/>
            <a:p>
              <a:endParaRPr/>
            </a:p>
          </p:txBody>
        </p:sp>
        <p:sp>
          <p:nvSpPr>
            <p:cNvPr id="78" name="CustomShape 81"/>
            <p:cNvSpPr/>
            <p:nvPr/>
          </p:nvSpPr>
          <p:spPr>
            <a:xfrm rot="1800000">
              <a:off x="11818439" y="1626480"/>
              <a:ext cx="1655281" cy="1388161"/>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6892" y="9"/>
                  </a:lnTo>
                  <a:lnTo>
                    <a:pt x="8384" y="0"/>
                  </a:lnTo>
                  <a:lnTo>
                    <a:pt x="21600" y="20590"/>
                  </a:lnTo>
                  <a:lnTo>
                    <a:pt x="20961" y="21600"/>
                  </a:lnTo>
                  <a:lnTo>
                    <a:pt x="6892" y="21600"/>
                  </a:lnTo>
                  <a:lnTo>
                    <a:pt x="0" y="10805"/>
                  </a:lnTo>
                  <a:close/>
                </a:path>
              </a:pathLst>
            </a:custGeom>
            <a:noFill/>
            <a:ln w="12600" cap="flat">
              <a:solidFill>
                <a:srgbClr val="FFFFFF"/>
              </a:solidFill>
              <a:prstDash val="solid"/>
              <a:miter lim="800000"/>
            </a:ln>
            <a:effectLst/>
          </p:spPr>
          <p:txBody>
            <a:bodyPr wrap="square" lIns="45719" tIns="45719" rIns="45719" bIns="45719" numCol="1" anchor="t">
              <a:noAutofit/>
            </a:bodyPr>
            <a:lstStyle/>
            <a:p>
              <a:endParaRPr/>
            </a:p>
          </p:txBody>
        </p:sp>
      </p:grpSp>
      <p:sp>
        <p:nvSpPr>
          <p:cNvPr id="80" name="CustomShape 82"/>
          <p:cNvSpPr/>
          <p:nvPr/>
        </p:nvSpPr>
        <p:spPr>
          <a:xfrm>
            <a:off x="6081479" y="-21601"/>
            <a:ext cx="4904642" cy="6271202"/>
          </a:xfrm>
          <a:prstGeom prst="rect">
            <a:avLst/>
          </a:prstGeom>
          <a:solidFill>
            <a:srgbClr val="F2F2F2"/>
          </a:solidFill>
          <a:ln w="12600">
            <a:solidFill>
              <a:srgbClr val="D2A010"/>
            </a:solidFill>
            <a:miter/>
          </a:ln>
        </p:spPr>
        <p:txBody>
          <a:bodyPr lIns="45719" rIns="45719"/>
          <a:lstStyle/>
          <a:p>
            <a:endParaRPr/>
          </a:p>
        </p:txBody>
      </p:sp>
      <p:sp>
        <p:nvSpPr>
          <p:cNvPr id="81" name="CustomShape 83"/>
          <p:cNvSpPr/>
          <p:nvPr/>
        </p:nvSpPr>
        <p:spPr>
          <a:xfrm>
            <a:off x="6201359" y="6088319"/>
            <a:ext cx="4672801" cy="81001"/>
          </a:xfrm>
          <a:prstGeom prst="rect">
            <a:avLst/>
          </a:prstGeom>
          <a:solidFill>
            <a:schemeClr val="accent1"/>
          </a:solidFill>
          <a:ln w="12700">
            <a:miter lim="400000"/>
          </a:ln>
        </p:spPr>
        <p:txBody>
          <a:bodyPr lIns="45719" rIns="45719"/>
          <a:lstStyle/>
          <a:p>
            <a:endParaRPr/>
          </a:p>
        </p:txBody>
      </p:sp>
      <p:sp>
        <p:nvSpPr>
          <p:cNvPr id="82" name="CustomShape 84"/>
          <p:cNvSpPr/>
          <p:nvPr/>
        </p:nvSpPr>
        <p:spPr>
          <a:xfrm>
            <a:off x="6201359" y="6088319"/>
            <a:ext cx="4672801" cy="81001"/>
          </a:xfrm>
          <a:prstGeom prst="rect">
            <a:avLst/>
          </a:prstGeom>
          <a:solidFill>
            <a:srgbClr val="85540A"/>
          </a:solidFill>
          <a:ln w="12700">
            <a:miter lim="400000"/>
          </a:ln>
        </p:spPr>
        <p:txBody>
          <a:bodyPr lIns="45719" rIns="45719"/>
          <a:lstStyle/>
          <a:p>
            <a:endParaRPr/>
          </a:p>
        </p:txBody>
      </p:sp>
      <p:sp>
        <p:nvSpPr>
          <p:cNvPr id="83" name="CustomShape 85"/>
          <p:cNvSpPr/>
          <p:nvPr/>
        </p:nvSpPr>
        <p:spPr>
          <a:xfrm>
            <a:off x="6198839" y="-21600"/>
            <a:ext cx="4672801" cy="2312280"/>
          </a:xfrm>
          <a:prstGeom prst="rect">
            <a:avLst/>
          </a:prstGeom>
          <a:solidFill>
            <a:schemeClr val="accent2"/>
          </a:solidFill>
          <a:ln w="12700">
            <a:miter lim="400000"/>
          </a:ln>
        </p:spPr>
        <p:txBody>
          <a:bodyPr lIns="45719" rIns="45719"/>
          <a:lstStyle/>
          <a:p>
            <a:endParaRPr/>
          </a:p>
        </p:txBody>
      </p:sp>
      <p:sp>
        <p:nvSpPr>
          <p:cNvPr id="84"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r>
              <a:t>Title Text</a:t>
            </a:r>
          </a:p>
        </p:txBody>
      </p:sp>
      <p:sp>
        <p:nvSpPr>
          <p:cNvPr id="8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spd="med"/>
  <p:txStyles>
    <p:titleStyle>
      <a:lvl1pPr marL="0" marR="0" indent="0" algn="l" defTabSz="914400" rtl="0" latinLnBrk="0">
        <a:lnSpc>
          <a:spcPct val="90000"/>
        </a:lnSpc>
        <a:spcBef>
          <a:spcPts val="0"/>
        </a:spcBef>
        <a:spcAft>
          <a:spcPts val="0"/>
        </a:spcAft>
        <a:buClrTx/>
        <a:buSzTx/>
        <a:buFontTx/>
        <a:buNone/>
        <a:tabLst/>
        <a:defRPr sz="1800" b="0" i="0" u="none" strike="noStrike" cap="none" spc="-1" baseline="0">
          <a:solidFill>
            <a:srgbClr val="000000"/>
          </a:solidFill>
          <a:uFillTx/>
          <a:latin typeface="+mj-lt"/>
          <a:ea typeface="+mj-ea"/>
          <a:cs typeface="+mj-cs"/>
          <a:sym typeface="Arial"/>
        </a:defRPr>
      </a:lvl1pPr>
      <a:lvl2pPr marL="0" marR="0" indent="0" algn="l" defTabSz="914400" rtl="0" latinLnBrk="0">
        <a:lnSpc>
          <a:spcPct val="90000"/>
        </a:lnSpc>
        <a:spcBef>
          <a:spcPts val="0"/>
        </a:spcBef>
        <a:spcAft>
          <a:spcPts val="0"/>
        </a:spcAft>
        <a:buClrTx/>
        <a:buSzTx/>
        <a:buFontTx/>
        <a:buNone/>
        <a:tabLst/>
        <a:defRPr sz="1800" b="0" i="0" u="none" strike="noStrike" cap="none" spc="-1" baseline="0">
          <a:solidFill>
            <a:srgbClr val="000000"/>
          </a:solidFill>
          <a:uFillTx/>
          <a:latin typeface="+mj-lt"/>
          <a:ea typeface="+mj-ea"/>
          <a:cs typeface="+mj-cs"/>
          <a:sym typeface="Arial"/>
        </a:defRPr>
      </a:lvl2pPr>
      <a:lvl3pPr marL="0" marR="0" indent="0" algn="l" defTabSz="914400" rtl="0" latinLnBrk="0">
        <a:lnSpc>
          <a:spcPct val="90000"/>
        </a:lnSpc>
        <a:spcBef>
          <a:spcPts val="0"/>
        </a:spcBef>
        <a:spcAft>
          <a:spcPts val="0"/>
        </a:spcAft>
        <a:buClrTx/>
        <a:buSzTx/>
        <a:buFontTx/>
        <a:buNone/>
        <a:tabLst/>
        <a:defRPr sz="1800" b="0" i="0" u="none" strike="noStrike" cap="none" spc="-1" baseline="0">
          <a:solidFill>
            <a:srgbClr val="000000"/>
          </a:solidFill>
          <a:uFillTx/>
          <a:latin typeface="+mj-lt"/>
          <a:ea typeface="+mj-ea"/>
          <a:cs typeface="+mj-cs"/>
          <a:sym typeface="Arial"/>
        </a:defRPr>
      </a:lvl3pPr>
      <a:lvl4pPr marL="0" marR="0" indent="0" algn="l" defTabSz="914400" rtl="0" latinLnBrk="0">
        <a:lnSpc>
          <a:spcPct val="90000"/>
        </a:lnSpc>
        <a:spcBef>
          <a:spcPts val="0"/>
        </a:spcBef>
        <a:spcAft>
          <a:spcPts val="0"/>
        </a:spcAft>
        <a:buClrTx/>
        <a:buSzTx/>
        <a:buFontTx/>
        <a:buNone/>
        <a:tabLst/>
        <a:defRPr sz="1800" b="0" i="0" u="none" strike="noStrike" cap="none" spc="-1" baseline="0">
          <a:solidFill>
            <a:srgbClr val="000000"/>
          </a:solidFill>
          <a:uFillTx/>
          <a:latin typeface="+mj-lt"/>
          <a:ea typeface="+mj-ea"/>
          <a:cs typeface="+mj-cs"/>
          <a:sym typeface="Arial"/>
        </a:defRPr>
      </a:lvl4pPr>
      <a:lvl5pPr marL="0" marR="0" indent="0" algn="l" defTabSz="914400" rtl="0" latinLnBrk="0">
        <a:lnSpc>
          <a:spcPct val="90000"/>
        </a:lnSpc>
        <a:spcBef>
          <a:spcPts val="0"/>
        </a:spcBef>
        <a:spcAft>
          <a:spcPts val="0"/>
        </a:spcAft>
        <a:buClrTx/>
        <a:buSzTx/>
        <a:buFontTx/>
        <a:buNone/>
        <a:tabLst/>
        <a:defRPr sz="1800" b="0" i="0" u="none" strike="noStrike" cap="none" spc="-1" baseline="0">
          <a:solidFill>
            <a:srgbClr val="000000"/>
          </a:solidFill>
          <a:uFillTx/>
          <a:latin typeface="+mj-lt"/>
          <a:ea typeface="+mj-ea"/>
          <a:cs typeface="+mj-cs"/>
          <a:sym typeface="Arial"/>
        </a:defRPr>
      </a:lvl5pPr>
      <a:lvl6pPr marL="0" marR="0" indent="0" algn="l" defTabSz="914400" rtl="0" latinLnBrk="0">
        <a:lnSpc>
          <a:spcPct val="90000"/>
        </a:lnSpc>
        <a:spcBef>
          <a:spcPts val="0"/>
        </a:spcBef>
        <a:spcAft>
          <a:spcPts val="0"/>
        </a:spcAft>
        <a:buClrTx/>
        <a:buSzTx/>
        <a:buFontTx/>
        <a:buNone/>
        <a:tabLst/>
        <a:defRPr sz="1800" b="0" i="0" u="none" strike="noStrike" cap="none" spc="-1" baseline="0">
          <a:solidFill>
            <a:srgbClr val="000000"/>
          </a:solidFill>
          <a:uFillTx/>
          <a:latin typeface="+mj-lt"/>
          <a:ea typeface="+mj-ea"/>
          <a:cs typeface="+mj-cs"/>
          <a:sym typeface="Arial"/>
        </a:defRPr>
      </a:lvl6pPr>
      <a:lvl7pPr marL="0" marR="0" indent="0" algn="l" defTabSz="914400" rtl="0" latinLnBrk="0">
        <a:lnSpc>
          <a:spcPct val="90000"/>
        </a:lnSpc>
        <a:spcBef>
          <a:spcPts val="0"/>
        </a:spcBef>
        <a:spcAft>
          <a:spcPts val="0"/>
        </a:spcAft>
        <a:buClrTx/>
        <a:buSzTx/>
        <a:buFontTx/>
        <a:buNone/>
        <a:tabLst/>
        <a:defRPr sz="1800" b="0" i="0" u="none" strike="noStrike" cap="none" spc="-1" baseline="0">
          <a:solidFill>
            <a:srgbClr val="000000"/>
          </a:solidFill>
          <a:uFillTx/>
          <a:latin typeface="+mj-lt"/>
          <a:ea typeface="+mj-ea"/>
          <a:cs typeface="+mj-cs"/>
          <a:sym typeface="Arial"/>
        </a:defRPr>
      </a:lvl7pPr>
      <a:lvl8pPr marL="0" marR="0" indent="0" algn="l" defTabSz="914400" rtl="0" latinLnBrk="0">
        <a:lnSpc>
          <a:spcPct val="90000"/>
        </a:lnSpc>
        <a:spcBef>
          <a:spcPts val="0"/>
        </a:spcBef>
        <a:spcAft>
          <a:spcPts val="0"/>
        </a:spcAft>
        <a:buClrTx/>
        <a:buSzTx/>
        <a:buFontTx/>
        <a:buNone/>
        <a:tabLst/>
        <a:defRPr sz="1800" b="0" i="0" u="none" strike="noStrike" cap="none" spc="-1" baseline="0">
          <a:solidFill>
            <a:srgbClr val="000000"/>
          </a:solidFill>
          <a:uFillTx/>
          <a:latin typeface="+mj-lt"/>
          <a:ea typeface="+mj-ea"/>
          <a:cs typeface="+mj-cs"/>
          <a:sym typeface="Arial"/>
        </a:defRPr>
      </a:lvl8pPr>
      <a:lvl9pPr marL="0" marR="0" indent="0" algn="l" defTabSz="914400" rtl="0" latinLnBrk="0">
        <a:lnSpc>
          <a:spcPct val="90000"/>
        </a:lnSpc>
        <a:spcBef>
          <a:spcPts val="0"/>
        </a:spcBef>
        <a:spcAft>
          <a:spcPts val="0"/>
        </a:spcAft>
        <a:buClrTx/>
        <a:buSzTx/>
        <a:buFontTx/>
        <a:buNone/>
        <a:tabLst/>
        <a:defRPr sz="1800" b="0" i="0" u="none" strike="noStrike" cap="none" spc="-1" baseline="0">
          <a:solidFill>
            <a:srgbClr val="000000"/>
          </a:solidFill>
          <a:uFillTx/>
          <a:latin typeface="+mj-lt"/>
          <a:ea typeface="+mj-ea"/>
          <a:cs typeface="+mj-cs"/>
          <a:sym typeface="Arial"/>
        </a:defRPr>
      </a:lvl9pPr>
    </p:titleStyle>
    <p:bodyStyle>
      <a:lvl1pPr marL="431999" marR="0" indent="-323999" algn="l" defTabSz="914400" rtl="0" latinLnBrk="0">
        <a:lnSpc>
          <a:spcPct val="90000"/>
        </a:lnSpc>
        <a:spcBef>
          <a:spcPts val="1400"/>
        </a:spcBef>
        <a:spcAft>
          <a:spcPts val="0"/>
        </a:spcAft>
        <a:buClr>
          <a:srgbClr val="000000"/>
        </a:buClr>
        <a:buSzPct val="45000"/>
        <a:buFontTx/>
        <a:buChar char="●"/>
        <a:tabLst/>
        <a:defRPr sz="3200" b="0" i="0" u="none" strike="noStrike" cap="none" spc="-1" baseline="0">
          <a:solidFill>
            <a:srgbClr val="000000"/>
          </a:solidFill>
          <a:uFillTx/>
          <a:latin typeface="+mj-lt"/>
          <a:ea typeface="+mj-ea"/>
          <a:cs typeface="+mj-cs"/>
          <a:sym typeface="Arial"/>
        </a:defRPr>
      </a:lvl1pPr>
      <a:lvl2pPr marL="910285" marR="0" indent="-370285" algn="l" defTabSz="914400" rtl="0" latinLnBrk="0">
        <a:lnSpc>
          <a:spcPct val="90000"/>
        </a:lnSpc>
        <a:spcBef>
          <a:spcPts val="1400"/>
        </a:spcBef>
        <a:spcAft>
          <a:spcPts val="0"/>
        </a:spcAft>
        <a:buClr>
          <a:srgbClr val="000000"/>
        </a:buClr>
        <a:buSzPct val="75000"/>
        <a:buFontTx/>
        <a:buChar char="−"/>
        <a:tabLst/>
        <a:defRPr sz="3200" b="0" i="0" u="none" strike="noStrike" cap="none" spc="-1" baseline="0">
          <a:solidFill>
            <a:srgbClr val="000000"/>
          </a:solidFill>
          <a:uFillTx/>
          <a:latin typeface="+mj-lt"/>
          <a:ea typeface="+mj-ea"/>
          <a:cs typeface="+mj-cs"/>
          <a:sym typeface="Arial"/>
        </a:defRPr>
      </a:lvl2pPr>
      <a:lvl3pPr marL="1392000" marR="0" indent="-384000" algn="l" defTabSz="914400" rtl="0" latinLnBrk="0">
        <a:lnSpc>
          <a:spcPct val="90000"/>
        </a:lnSpc>
        <a:spcBef>
          <a:spcPts val="1400"/>
        </a:spcBef>
        <a:spcAft>
          <a:spcPts val="0"/>
        </a:spcAft>
        <a:buClr>
          <a:srgbClr val="000000"/>
        </a:buClr>
        <a:buSzPct val="45000"/>
        <a:buFontTx/>
        <a:buChar char="●"/>
        <a:tabLst/>
        <a:defRPr sz="3200" b="0" i="0" u="none" strike="noStrike" cap="none" spc="-1" baseline="0">
          <a:solidFill>
            <a:srgbClr val="000000"/>
          </a:solidFill>
          <a:uFillTx/>
          <a:latin typeface="+mj-lt"/>
          <a:ea typeface="+mj-ea"/>
          <a:cs typeface="+mj-cs"/>
          <a:sym typeface="Arial"/>
        </a:defRPr>
      </a:lvl3pPr>
      <a:lvl4pPr marL="1857599" marR="0" indent="-345600" algn="l" defTabSz="914400" rtl="0" latinLnBrk="0">
        <a:lnSpc>
          <a:spcPct val="90000"/>
        </a:lnSpc>
        <a:spcBef>
          <a:spcPts val="1400"/>
        </a:spcBef>
        <a:spcAft>
          <a:spcPts val="0"/>
        </a:spcAft>
        <a:buClr>
          <a:srgbClr val="000000"/>
        </a:buClr>
        <a:buSzPct val="75000"/>
        <a:buFontTx/>
        <a:buChar char="−"/>
        <a:tabLst/>
        <a:defRPr sz="3200" b="0" i="0" u="none" strike="noStrike" cap="none" spc="-1" baseline="0">
          <a:solidFill>
            <a:srgbClr val="000000"/>
          </a:solidFill>
          <a:uFillTx/>
          <a:latin typeface="+mj-lt"/>
          <a:ea typeface="+mj-ea"/>
          <a:cs typeface="+mj-cs"/>
          <a:sym typeface="Arial"/>
        </a:defRPr>
      </a:lvl4pPr>
      <a:lvl5pPr marL="2289599" marR="0" indent="-345600" algn="l" defTabSz="914400" rtl="0" latinLnBrk="0">
        <a:lnSpc>
          <a:spcPct val="90000"/>
        </a:lnSpc>
        <a:spcBef>
          <a:spcPts val="1400"/>
        </a:spcBef>
        <a:spcAft>
          <a:spcPts val="0"/>
        </a:spcAft>
        <a:buClr>
          <a:srgbClr val="000000"/>
        </a:buClr>
        <a:buSzPct val="45000"/>
        <a:buFontTx/>
        <a:buChar char="●"/>
        <a:tabLst/>
        <a:defRPr sz="3200" b="0" i="0" u="none" strike="noStrike" cap="none" spc="-1" baseline="0">
          <a:solidFill>
            <a:srgbClr val="000000"/>
          </a:solidFill>
          <a:uFillTx/>
          <a:latin typeface="+mj-lt"/>
          <a:ea typeface="+mj-ea"/>
          <a:cs typeface="+mj-cs"/>
          <a:sym typeface="Arial"/>
        </a:defRPr>
      </a:lvl5pPr>
      <a:lvl6pPr marL="2721599" marR="0" indent="-345600" algn="l" defTabSz="914400" rtl="0" latinLnBrk="0">
        <a:lnSpc>
          <a:spcPct val="90000"/>
        </a:lnSpc>
        <a:spcBef>
          <a:spcPts val="1400"/>
        </a:spcBef>
        <a:spcAft>
          <a:spcPts val="0"/>
        </a:spcAft>
        <a:buClr>
          <a:srgbClr val="000000"/>
        </a:buClr>
        <a:buSzPct val="45000"/>
        <a:buFontTx/>
        <a:buChar char="●"/>
        <a:tabLst/>
        <a:defRPr sz="3200" b="0" i="0" u="none" strike="noStrike" cap="none" spc="-1" baseline="0">
          <a:solidFill>
            <a:srgbClr val="000000"/>
          </a:solidFill>
          <a:uFillTx/>
          <a:latin typeface="+mj-lt"/>
          <a:ea typeface="+mj-ea"/>
          <a:cs typeface="+mj-cs"/>
          <a:sym typeface="Arial"/>
        </a:defRPr>
      </a:lvl6pPr>
      <a:lvl7pPr marL="3153599" marR="0" indent="-345600" algn="l" defTabSz="914400" rtl="0" latinLnBrk="0">
        <a:lnSpc>
          <a:spcPct val="90000"/>
        </a:lnSpc>
        <a:spcBef>
          <a:spcPts val="1400"/>
        </a:spcBef>
        <a:spcAft>
          <a:spcPts val="0"/>
        </a:spcAft>
        <a:buClr>
          <a:srgbClr val="000000"/>
        </a:buClr>
        <a:buSzPct val="45000"/>
        <a:buFontTx/>
        <a:buChar char="●"/>
        <a:tabLst/>
        <a:defRPr sz="3200" b="0" i="0" u="none" strike="noStrike" cap="none" spc="-1" baseline="0">
          <a:solidFill>
            <a:srgbClr val="000000"/>
          </a:solidFill>
          <a:uFillTx/>
          <a:latin typeface="+mj-lt"/>
          <a:ea typeface="+mj-ea"/>
          <a:cs typeface="+mj-cs"/>
          <a:sym typeface="Arial"/>
        </a:defRPr>
      </a:lvl7pPr>
      <a:lvl8pPr marL="3606800" marR="0" indent="-406400" algn="l" defTabSz="914400" rtl="0" latinLnBrk="0">
        <a:lnSpc>
          <a:spcPct val="90000"/>
        </a:lnSpc>
        <a:spcBef>
          <a:spcPts val="1400"/>
        </a:spcBef>
        <a:spcAft>
          <a:spcPts val="0"/>
        </a:spcAft>
        <a:buClr>
          <a:srgbClr val="000000"/>
        </a:buClr>
        <a:buSzPct val="100000"/>
        <a:buFontTx/>
        <a:buChar char="•"/>
        <a:tabLst/>
        <a:defRPr sz="3200" b="0" i="0" u="none" strike="noStrike" cap="none" spc="-1" baseline="0">
          <a:solidFill>
            <a:srgbClr val="000000"/>
          </a:solidFill>
          <a:uFillTx/>
          <a:latin typeface="+mj-lt"/>
          <a:ea typeface="+mj-ea"/>
          <a:cs typeface="+mj-cs"/>
          <a:sym typeface="Arial"/>
        </a:defRPr>
      </a:lvl8pPr>
      <a:lvl9pPr marL="4064000" marR="0" indent="-406400" algn="l" defTabSz="914400" rtl="0" latinLnBrk="0">
        <a:lnSpc>
          <a:spcPct val="90000"/>
        </a:lnSpc>
        <a:spcBef>
          <a:spcPts val="1400"/>
        </a:spcBef>
        <a:spcAft>
          <a:spcPts val="0"/>
        </a:spcAft>
        <a:buClr>
          <a:srgbClr val="000000"/>
        </a:buClr>
        <a:buSzPct val="100000"/>
        <a:buFontTx/>
        <a:buChar char="•"/>
        <a:tabLst/>
        <a:defRPr sz="3200" b="0" i="0" u="none" strike="noStrike" cap="none" spc="-1" baseline="0">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CustomShape 1"/>
          <p:cNvSpPr txBox="1"/>
          <p:nvPr/>
        </p:nvSpPr>
        <p:spPr>
          <a:xfrm>
            <a:off x="6311880" y="2643599"/>
            <a:ext cx="4415761" cy="176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nchor="b">
            <a:spAutoFit/>
          </a:bodyPr>
          <a:lstStyle>
            <a:lvl1pPr>
              <a:defRPr sz="3600" spc="-1">
                <a:solidFill>
                  <a:srgbClr val="85540A"/>
                </a:solidFill>
                <a:latin typeface="Century Gothic"/>
                <a:ea typeface="Century Gothic"/>
                <a:cs typeface="Century Gothic"/>
                <a:sym typeface="Century Gothic"/>
              </a:defRPr>
            </a:lvl1pPr>
          </a:lstStyle>
          <a:p>
            <a:r>
              <a:t>SMS Banking(Plain Text And Encrypted Text)</a:t>
            </a:r>
          </a:p>
        </p:txBody>
      </p:sp>
      <p:sp>
        <p:nvSpPr>
          <p:cNvPr id="840" name="CustomShape 2"/>
          <p:cNvSpPr txBox="1"/>
          <p:nvPr/>
        </p:nvSpPr>
        <p:spPr>
          <a:xfrm>
            <a:off x="6311880" y="4421159"/>
            <a:ext cx="4411081" cy="102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p>
            <a:pPr>
              <a:spcBef>
                <a:spcPts val="400"/>
              </a:spcBef>
              <a:defRPr spc="-1">
                <a:solidFill>
                  <a:srgbClr val="424242"/>
                </a:solidFill>
                <a:latin typeface="Century Gothic"/>
                <a:ea typeface="Century Gothic"/>
                <a:cs typeface="Century Gothic"/>
                <a:sym typeface="Century Gothic"/>
              </a:defRPr>
            </a:pPr>
            <a:r>
              <a:rPr dirty="0"/>
              <a:t>S.D. </a:t>
            </a:r>
            <a:r>
              <a:rPr dirty="0" err="1"/>
              <a:t>Praveena</a:t>
            </a:r>
            <a:endParaRPr dirty="0"/>
          </a:p>
          <a:p>
            <a:pPr>
              <a:spcBef>
                <a:spcPts val="400"/>
              </a:spcBef>
              <a:defRPr spc="-1">
                <a:solidFill>
                  <a:srgbClr val="424242"/>
                </a:solidFill>
                <a:latin typeface="Century Gothic"/>
                <a:ea typeface="Century Gothic"/>
                <a:cs typeface="Century Gothic"/>
                <a:sym typeface="Century Gothic"/>
              </a:defRPr>
            </a:pPr>
            <a:r>
              <a:rPr lang="en-US" dirty="0" smtClean="0"/>
              <a:t>MAD</a:t>
            </a:r>
            <a:r>
              <a:rPr dirty="0" smtClean="0"/>
              <a:t> </a:t>
            </a:r>
            <a:r>
              <a:rPr dirty="0"/>
              <a:t>Lab</a:t>
            </a:r>
          </a:p>
          <a:p>
            <a:pPr>
              <a:spcBef>
                <a:spcPts val="400"/>
              </a:spcBef>
              <a:defRPr spc="-1">
                <a:solidFill>
                  <a:srgbClr val="424242"/>
                </a:solidFill>
                <a:latin typeface="Century Gothic"/>
                <a:ea typeface="Century Gothic"/>
                <a:cs typeface="Century Gothic"/>
                <a:sym typeface="Century Gothic"/>
              </a:defRPr>
            </a:pPr>
            <a:r>
              <a:rPr dirty="0"/>
              <a:t>IDRBT</a:t>
            </a:r>
          </a:p>
        </p:txBody>
      </p:sp>
      <p:pic>
        <p:nvPicPr>
          <p:cNvPr id="841" name="idrbt_icon.png" descr="idrbt_icon.png"/>
          <p:cNvPicPr>
            <a:picLocks noChangeAspect="1"/>
          </p:cNvPicPr>
          <p:nvPr/>
        </p:nvPicPr>
        <p:blipFill>
          <a:blip r:embed="rId2">
            <a:extLst/>
          </a:blip>
          <a:stretch>
            <a:fillRect/>
          </a:stretch>
        </p:blipFill>
        <p:spPr>
          <a:xfrm>
            <a:off x="448919" y="718560"/>
            <a:ext cx="4672802" cy="832321"/>
          </a:xfrm>
          <a:prstGeom prst="rect">
            <a:avLst/>
          </a:prstGeom>
          <a:ln w="12700">
            <a:miter lim="400000"/>
          </a:ln>
        </p:spPr>
      </p:pic>
      <p:pic>
        <p:nvPicPr>
          <p:cNvPr id="842" name="maxresdefault.jpg" descr="maxresdefault.jpg"/>
          <p:cNvPicPr>
            <a:picLocks noChangeAspect="1"/>
          </p:cNvPicPr>
          <p:nvPr/>
        </p:nvPicPr>
        <p:blipFill>
          <a:blip r:embed="rId3">
            <a:extLst/>
          </a:blip>
          <a:stretch>
            <a:fillRect/>
          </a:stretch>
        </p:blipFill>
        <p:spPr>
          <a:xfrm>
            <a:off x="266568" y="2497325"/>
            <a:ext cx="5449678" cy="306544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Line 2"/>
          <p:cNvSpPr/>
          <p:nvPr/>
        </p:nvSpPr>
        <p:spPr>
          <a:xfrm>
            <a:off x="6922025" y="1508681"/>
            <a:ext cx="2160001" cy="2232001"/>
          </a:xfrm>
          <a:prstGeom prst="line">
            <a:avLst/>
          </a:prstGeom>
          <a:ln w="12600">
            <a:solidFill>
              <a:schemeClr val="accent1"/>
            </a:solidFill>
            <a:miter/>
            <a:tailEnd type="triangle"/>
          </a:ln>
        </p:spPr>
        <p:txBody>
          <a:bodyPr lIns="45719" rIns="45719"/>
          <a:lstStyle/>
          <a:p>
            <a:endParaRPr/>
          </a:p>
        </p:txBody>
      </p:sp>
      <p:grpSp>
        <p:nvGrpSpPr>
          <p:cNvPr id="889" name="CustomShape 1"/>
          <p:cNvGrpSpPr/>
          <p:nvPr/>
        </p:nvGrpSpPr>
        <p:grpSpPr>
          <a:xfrm>
            <a:off x="9082152" y="3396178"/>
            <a:ext cx="2156714" cy="1402907"/>
            <a:chOff x="0" y="0"/>
            <a:chExt cx="2156713" cy="1402905"/>
          </a:xfrm>
        </p:grpSpPr>
        <p:sp>
          <p:nvSpPr>
            <p:cNvPr id="887" name="Rounded Rectangle"/>
            <p:cNvSpPr/>
            <p:nvPr/>
          </p:nvSpPr>
          <p:spPr>
            <a:xfrm>
              <a:off x="0" y="0"/>
              <a:ext cx="2156714" cy="1402906"/>
            </a:xfrm>
            <a:prstGeom prst="roundRect">
              <a:avLst>
                <a:gd name="adj" fmla="val 18080"/>
              </a:avLst>
            </a:prstGeom>
            <a:gradFill flip="none" rotWithShape="1">
              <a:gsLst>
                <a:gs pos="0">
                  <a:srgbClr val="DFC9B6"/>
                </a:gs>
                <a:gs pos="100000">
                  <a:srgbClr val="D9BFA9"/>
                </a:gs>
              </a:gsLst>
              <a:lin ang="5400000" scaled="0"/>
            </a:gradFill>
            <a:ln w="6480" cap="flat">
              <a:solidFill>
                <a:schemeClr val="accent4"/>
              </a:solidFill>
              <a:prstDash val="solid"/>
              <a:miter lim="800000"/>
            </a:ln>
            <a:effectLst/>
          </p:spPr>
          <p:txBody>
            <a:bodyPr wrap="square" lIns="45719" tIns="45719" rIns="45719" bIns="45719" numCol="1" anchor="ctr">
              <a:noAutofit/>
            </a:bodyPr>
            <a:lstStyle/>
            <a:p>
              <a:pPr>
                <a:defRPr sz="1400" spc="-1"/>
              </a:pPr>
              <a:endParaRPr/>
            </a:p>
          </p:txBody>
        </p:sp>
        <p:sp>
          <p:nvSpPr>
            <p:cNvPr id="888" name="Handling permission results after user interaction"/>
            <p:cNvSpPr txBox="1"/>
            <p:nvPr/>
          </p:nvSpPr>
          <p:spPr>
            <a:xfrm>
              <a:off x="77673" y="87727"/>
              <a:ext cx="2001367" cy="116519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999" tIns="44999" rIns="44999" bIns="44999" numCol="1" anchor="ctr">
              <a:noAutofit/>
            </a:bodyPr>
            <a:lstStyle>
              <a:lvl1pPr>
                <a:defRPr sz="1400" spc="-1"/>
              </a:lvl1pPr>
            </a:lstStyle>
            <a:p>
              <a:r>
                <a:t>Handling permission results after user interaction</a:t>
              </a:r>
            </a:p>
          </p:txBody>
        </p:sp>
      </p:grpSp>
      <p:pic>
        <p:nvPicPr>
          <p:cNvPr id="890" name="Picture 2" descr="Picture 2"/>
          <p:cNvPicPr>
            <a:picLocks noChangeAspect="1"/>
          </p:cNvPicPr>
          <p:nvPr/>
        </p:nvPicPr>
        <p:blipFill>
          <a:blip r:embed="rId2">
            <a:extLst/>
          </a:blip>
          <a:stretch>
            <a:fillRect/>
          </a:stretch>
        </p:blipFill>
        <p:spPr>
          <a:xfrm>
            <a:off x="767570" y="1378153"/>
            <a:ext cx="7865442" cy="386769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 name="Line 2"/>
          <p:cNvSpPr/>
          <p:nvPr/>
        </p:nvSpPr>
        <p:spPr>
          <a:xfrm>
            <a:off x="6837845" y="1402637"/>
            <a:ext cx="2160002" cy="2232000"/>
          </a:xfrm>
          <a:prstGeom prst="line">
            <a:avLst/>
          </a:prstGeom>
          <a:ln w="12600">
            <a:solidFill>
              <a:schemeClr val="accent1"/>
            </a:solidFill>
            <a:miter/>
            <a:tailEnd type="triangle"/>
          </a:ln>
        </p:spPr>
        <p:txBody>
          <a:bodyPr lIns="45719" rIns="45719"/>
          <a:lstStyle/>
          <a:p>
            <a:endParaRPr/>
          </a:p>
        </p:txBody>
      </p:sp>
      <p:grpSp>
        <p:nvGrpSpPr>
          <p:cNvPr id="895" name="CustomShape 1"/>
          <p:cNvGrpSpPr/>
          <p:nvPr/>
        </p:nvGrpSpPr>
        <p:grpSpPr>
          <a:xfrm>
            <a:off x="8639192" y="3615621"/>
            <a:ext cx="2523961" cy="980613"/>
            <a:chOff x="0" y="0"/>
            <a:chExt cx="2523960" cy="980612"/>
          </a:xfrm>
        </p:grpSpPr>
        <p:sp>
          <p:nvSpPr>
            <p:cNvPr id="893" name="Rounded Rectangle"/>
            <p:cNvSpPr/>
            <p:nvPr/>
          </p:nvSpPr>
          <p:spPr>
            <a:xfrm>
              <a:off x="0" y="0"/>
              <a:ext cx="2523961" cy="980613"/>
            </a:xfrm>
            <a:prstGeom prst="roundRect">
              <a:avLst>
                <a:gd name="adj" fmla="val 18080"/>
              </a:avLst>
            </a:prstGeom>
            <a:gradFill flip="none" rotWithShape="1">
              <a:gsLst>
                <a:gs pos="0">
                  <a:srgbClr val="DFC9B6"/>
                </a:gs>
                <a:gs pos="100000">
                  <a:srgbClr val="D9BFA9"/>
                </a:gs>
              </a:gsLst>
              <a:lin ang="5400000" scaled="0"/>
            </a:gradFill>
            <a:ln w="6480" cap="flat">
              <a:solidFill>
                <a:schemeClr val="accent4"/>
              </a:solidFill>
              <a:prstDash val="solid"/>
              <a:miter lim="800000"/>
            </a:ln>
            <a:effectLst/>
          </p:spPr>
          <p:txBody>
            <a:bodyPr wrap="square" lIns="45719" tIns="45719" rIns="45719" bIns="45719" numCol="1" anchor="ctr">
              <a:noAutofit/>
            </a:bodyPr>
            <a:lstStyle/>
            <a:p>
              <a:pPr>
                <a:defRPr sz="1400" spc="-1"/>
              </a:pPr>
              <a:endParaRPr/>
            </a:p>
          </p:txBody>
        </p:sp>
        <p:sp>
          <p:nvSpPr>
            <p:cNvPr id="894" name="Activity_main.xml is used to design the UI for the app"/>
            <p:cNvSpPr txBox="1"/>
            <p:nvPr/>
          </p:nvSpPr>
          <p:spPr>
            <a:xfrm>
              <a:off x="55887" y="121455"/>
              <a:ext cx="2412186" cy="737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999" tIns="44999" rIns="44999" bIns="44999" numCol="1" anchor="ctr">
              <a:spAutoFit/>
            </a:bodyPr>
            <a:lstStyle/>
            <a:p>
              <a:pPr>
                <a:defRPr sz="1400" spc="-1">
                  <a:latin typeface="Century Gothic"/>
                  <a:ea typeface="Century Gothic"/>
                  <a:cs typeface="Century Gothic"/>
                  <a:sym typeface="Century Gothic"/>
                </a:defRPr>
              </a:pPr>
              <a:r>
                <a:rPr b="1"/>
                <a:t>Activity_main.xml</a:t>
              </a:r>
              <a:r>
                <a:t> is used to design the UI for the app</a:t>
              </a:r>
            </a:p>
          </p:txBody>
        </p:sp>
      </p:grpSp>
      <p:sp>
        <p:nvSpPr>
          <p:cNvPr id="896" name="Line 2"/>
          <p:cNvSpPr/>
          <p:nvPr/>
        </p:nvSpPr>
        <p:spPr>
          <a:xfrm>
            <a:off x="4342596" y="4355739"/>
            <a:ext cx="2880001" cy="1008001"/>
          </a:xfrm>
          <a:prstGeom prst="line">
            <a:avLst/>
          </a:prstGeom>
          <a:ln w="12600">
            <a:solidFill>
              <a:schemeClr val="accent1"/>
            </a:solidFill>
            <a:miter/>
            <a:tailEnd type="triangle"/>
          </a:ln>
        </p:spPr>
        <p:txBody>
          <a:bodyPr lIns="45719" rIns="45719"/>
          <a:lstStyle/>
          <a:p>
            <a:endParaRPr/>
          </a:p>
        </p:txBody>
      </p:sp>
      <p:pic>
        <p:nvPicPr>
          <p:cNvPr id="897" name="Picture 2" descr="Picture 2"/>
          <p:cNvPicPr>
            <a:picLocks noChangeAspect="1"/>
          </p:cNvPicPr>
          <p:nvPr/>
        </p:nvPicPr>
        <p:blipFill>
          <a:blip r:embed="rId2">
            <a:extLst/>
          </a:blip>
          <a:stretch>
            <a:fillRect/>
          </a:stretch>
        </p:blipFill>
        <p:spPr>
          <a:xfrm>
            <a:off x="958531" y="756864"/>
            <a:ext cx="7332906" cy="5344272"/>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CustomShape 1"/>
          <p:cNvSpPr txBox="1"/>
          <p:nvPr/>
        </p:nvSpPr>
        <p:spPr>
          <a:xfrm>
            <a:off x="3168719" y="2735639"/>
            <a:ext cx="5151962" cy="71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marL="431999" indent="-323640">
              <a:spcBef>
                <a:spcPts val="1400"/>
              </a:spcBef>
              <a:buClr>
                <a:srgbClr val="000000"/>
              </a:buClr>
              <a:buSzPct val="45000"/>
              <a:buChar char="●"/>
              <a:defRPr sz="4000" b="1" spc="-1">
                <a:solidFill>
                  <a:srgbClr val="4E3B30"/>
                </a:solidFill>
                <a:latin typeface="Century Gothic"/>
                <a:ea typeface="Century Gothic"/>
                <a:cs typeface="Century Gothic"/>
                <a:sym typeface="Century Gothic"/>
              </a:defRPr>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 name="CustomShape 1"/>
          <p:cNvSpPr txBox="1"/>
          <p:nvPr/>
        </p:nvSpPr>
        <p:spPr>
          <a:xfrm>
            <a:off x="1392119" y="1457779"/>
            <a:ext cx="9364322" cy="71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nchor="b">
            <a:spAutoFit/>
          </a:bodyPr>
          <a:lstStyle>
            <a:lvl1pPr>
              <a:defRPr sz="4000" spc="-1">
                <a:solidFill>
                  <a:srgbClr val="85540A"/>
                </a:solidFill>
                <a:latin typeface="Century Gothic"/>
                <a:ea typeface="Century Gothic"/>
                <a:cs typeface="Century Gothic"/>
                <a:sym typeface="Century Gothic"/>
              </a:defRPr>
            </a:lvl1pPr>
          </a:lstStyle>
          <a:p>
            <a:r>
              <a:t>Overview</a:t>
            </a:r>
          </a:p>
        </p:txBody>
      </p:sp>
      <p:sp>
        <p:nvSpPr>
          <p:cNvPr id="845" name="CustomShape 2"/>
          <p:cNvSpPr txBox="1"/>
          <p:nvPr/>
        </p:nvSpPr>
        <p:spPr>
          <a:xfrm>
            <a:off x="1392119" y="2323799"/>
            <a:ext cx="9388801" cy="1692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p>
            <a:pPr marL="343080" indent="-273599">
              <a:spcBef>
                <a:spcPts val="400"/>
              </a:spcBef>
              <a:buClr>
                <a:srgbClr val="85540A"/>
              </a:buClr>
              <a:buSzPct val="76000"/>
              <a:buChar char="●"/>
              <a:defRPr sz="2400" spc="-1">
                <a:solidFill>
                  <a:srgbClr val="4E3B30"/>
                </a:solidFill>
                <a:latin typeface="Century Gothic"/>
                <a:ea typeface="Century Gothic"/>
                <a:cs typeface="Century Gothic"/>
                <a:sym typeface="Century Gothic"/>
              </a:defRPr>
            </a:pPr>
            <a:r>
              <a:t>SMS Banking(Plain Text,Encrypted Text)</a:t>
            </a:r>
          </a:p>
          <a:p>
            <a:pPr marL="343080" indent="-273599">
              <a:spcBef>
                <a:spcPts val="400"/>
              </a:spcBef>
              <a:buClr>
                <a:srgbClr val="85540A"/>
              </a:buClr>
              <a:buSzPct val="76000"/>
              <a:buChar char="●"/>
              <a:defRPr sz="2400" spc="-1">
                <a:solidFill>
                  <a:srgbClr val="4E3B30"/>
                </a:solidFill>
                <a:latin typeface="Century Gothic"/>
                <a:ea typeface="Century Gothic"/>
                <a:cs typeface="Century Gothic"/>
                <a:sym typeface="Century Gothic"/>
              </a:defRPr>
            </a:pPr>
            <a:r>
              <a:t>Sending plain ,Encrypted text android application</a:t>
            </a:r>
          </a:p>
          <a:p>
            <a:pPr marL="343080" indent="-273599">
              <a:spcBef>
                <a:spcPts val="400"/>
              </a:spcBef>
              <a:buClr>
                <a:srgbClr val="85540A"/>
              </a:buClr>
              <a:buSzPct val="76000"/>
              <a:buChar char="●"/>
              <a:defRPr sz="2400" spc="-1">
                <a:solidFill>
                  <a:srgbClr val="4E3B30"/>
                </a:solidFill>
                <a:latin typeface="Century Gothic"/>
                <a:ea typeface="Century Gothic"/>
                <a:cs typeface="Century Gothic"/>
                <a:sym typeface="Century Gothic"/>
              </a:defRPr>
            </a:pPr>
            <a:r>
              <a:t>Application Demo</a:t>
            </a:r>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 name="CustomShape 1"/>
          <p:cNvGrpSpPr/>
          <p:nvPr/>
        </p:nvGrpSpPr>
        <p:grpSpPr>
          <a:xfrm>
            <a:off x="7508823" y="3571446"/>
            <a:ext cx="2523961" cy="1053001"/>
            <a:chOff x="0" y="0"/>
            <a:chExt cx="2523960" cy="1052999"/>
          </a:xfrm>
        </p:grpSpPr>
        <p:sp>
          <p:nvSpPr>
            <p:cNvPr id="847" name="Rounded Rectangle"/>
            <p:cNvSpPr/>
            <p:nvPr/>
          </p:nvSpPr>
          <p:spPr>
            <a:xfrm>
              <a:off x="0" y="0"/>
              <a:ext cx="2523961" cy="1053000"/>
            </a:xfrm>
            <a:prstGeom prst="roundRect">
              <a:avLst>
                <a:gd name="adj" fmla="val 18080"/>
              </a:avLst>
            </a:prstGeom>
            <a:gradFill flip="none" rotWithShape="1">
              <a:gsLst>
                <a:gs pos="0">
                  <a:srgbClr val="DFC9B6"/>
                </a:gs>
                <a:gs pos="100000">
                  <a:srgbClr val="D9BFA9"/>
                </a:gs>
              </a:gsLst>
              <a:lin ang="5400000" scaled="0"/>
            </a:gradFill>
            <a:ln w="6480" cap="flat">
              <a:solidFill>
                <a:schemeClr val="accent4"/>
              </a:solidFill>
              <a:prstDash val="solid"/>
              <a:miter lim="800000"/>
            </a:ln>
            <a:effectLst/>
          </p:spPr>
          <p:txBody>
            <a:bodyPr wrap="square" lIns="45719" tIns="45719" rIns="45719" bIns="45719" numCol="1" anchor="ctr">
              <a:noAutofit/>
            </a:bodyPr>
            <a:lstStyle/>
            <a:p>
              <a:pPr>
                <a:defRPr sz="1400" spc="-1"/>
              </a:pPr>
              <a:endParaRPr/>
            </a:p>
          </p:txBody>
        </p:sp>
        <p:sp>
          <p:nvSpPr>
            <p:cNvPr id="848" name="Application Demo"/>
            <p:cNvSpPr txBox="1"/>
            <p:nvPr/>
          </p:nvSpPr>
          <p:spPr>
            <a:xfrm>
              <a:off x="59720" y="373550"/>
              <a:ext cx="2404520" cy="30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999" tIns="44999" rIns="44999" bIns="44999" numCol="1" anchor="ctr">
              <a:spAutoFit/>
            </a:bodyPr>
            <a:lstStyle>
              <a:lvl1pPr>
                <a:defRPr sz="1400" spc="-1">
                  <a:latin typeface="Century Gothic"/>
                  <a:ea typeface="Century Gothic"/>
                  <a:cs typeface="Century Gothic"/>
                  <a:sym typeface="Century Gothic"/>
                </a:defRPr>
              </a:lvl1pPr>
            </a:lstStyle>
            <a:p>
              <a:r>
                <a:t>Application Demo</a:t>
              </a:r>
            </a:p>
          </p:txBody>
        </p:sp>
      </p:grpSp>
      <p:sp>
        <p:nvSpPr>
          <p:cNvPr id="850" name="Line 2"/>
          <p:cNvSpPr/>
          <p:nvPr/>
        </p:nvSpPr>
        <p:spPr>
          <a:xfrm>
            <a:off x="5120787" y="2569140"/>
            <a:ext cx="2880001" cy="1008001"/>
          </a:xfrm>
          <a:prstGeom prst="line">
            <a:avLst/>
          </a:prstGeom>
          <a:ln w="12600">
            <a:solidFill>
              <a:schemeClr val="accent1"/>
            </a:solidFill>
            <a:miter/>
            <a:tailEnd type="triangle"/>
          </a:ln>
        </p:spPr>
        <p:txBody>
          <a:bodyPr lIns="45719" rIns="45719"/>
          <a:lstStyle/>
          <a:p>
            <a:endParaRPr/>
          </a:p>
        </p:txBody>
      </p:sp>
      <p:pic>
        <p:nvPicPr>
          <p:cNvPr id="851" name="Picture 1" descr="Picture 1"/>
          <p:cNvPicPr>
            <a:picLocks noChangeAspect="1"/>
          </p:cNvPicPr>
          <p:nvPr/>
        </p:nvPicPr>
        <p:blipFill>
          <a:blip r:embed="rId2">
            <a:extLst/>
          </a:blip>
          <a:stretch>
            <a:fillRect/>
          </a:stretch>
        </p:blipFill>
        <p:spPr>
          <a:xfrm>
            <a:off x="1150413" y="576775"/>
            <a:ext cx="4151555" cy="5669280"/>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CustomShape 2"/>
          <p:cNvSpPr txBox="1"/>
          <p:nvPr/>
        </p:nvSpPr>
        <p:spPr>
          <a:xfrm>
            <a:off x="1220280" y="1595386"/>
            <a:ext cx="9790975" cy="4347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p>
            <a:pPr marL="285750" indent="-285750">
              <a:buSzPct val="100000"/>
              <a:buChar char="❑"/>
              <a:defRPr sz="2400" b="1">
                <a:solidFill>
                  <a:srgbClr val="613A14"/>
                </a:solidFill>
              </a:defRPr>
            </a:pPr>
            <a:r>
              <a:t>Plain Text Message:</a:t>
            </a:r>
            <a:r>
              <a:rPr b="0"/>
              <a:t> A plain text message is like a regular, readable message that you can understand without any special effort.</a:t>
            </a:r>
          </a:p>
          <a:p>
            <a:pPr marL="285750" indent="-285750">
              <a:buSzPct val="100000"/>
              <a:buChar char="❑"/>
              <a:defRPr sz="2400">
                <a:solidFill>
                  <a:srgbClr val="613A14"/>
                </a:solidFill>
              </a:defRPr>
            </a:pPr>
            <a:r>
              <a:t>For example, if you send a plain text message saying </a:t>
            </a:r>
            <a:r>
              <a:rPr b="1"/>
              <a:t>"Hello! How are you?"</a:t>
            </a:r>
            <a:r>
              <a:t>, anyone who receives it can read and understand the words without needing any secret code or method.</a:t>
            </a:r>
          </a:p>
          <a:p>
            <a:pPr marL="285750" indent="-285750">
              <a:buSzPct val="100000"/>
              <a:buChar char="❑"/>
              <a:defRPr sz="2400" b="1">
                <a:solidFill>
                  <a:srgbClr val="613A14"/>
                </a:solidFill>
              </a:defRPr>
            </a:pPr>
            <a:r>
              <a:t>Encrypted Text Message:</a:t>
            </a:r>
            <a:r>
              <a:rPr b="0"/>
              <a:t> An encrypted text message is like a secret code that hides the actual message.</a:t>
            </a:r>
          </a:p>
          <a:p>
            <a:pPr marL="285750" indent="-285750">
              <a:buSzPct val="100000"/>
              <a:buChar char="❑"/>
              <a:defRPr sz="2400">
                <a:solidFill>
                  <a:srgbClr val="613A14"/>
                </a:solidFill>
              </a:defRPr>
            </a:pPr>
            <a:r>
              <a:t>For example, if you send an encrypted text message </a:t>
            </a:r>
            <a:r>
              <a:rPr b="1"/>
              <a:t>"Lzk82Fh9DpM="</a:t>
            </a:r>
            <a:r>
              <a:t>, it might look like gibberish to anyone who intercepts it. Only the person with the right decryption key can turn it back into the original plain text message </a:t>
            </a:r>
            <a:r>
              <a:rPr b="1"/>
              <a:t>"Hello! How are you?"</a:t>
            </a:r>
            <a:r>
              <a:t>.</a:t>
            </a:r>
            <a:br/>
            <a:endParaRPr/>
          </a:p>
        </p:txBody>
      </p:sp>
      <p:sp>
        <p:nvSpPr>
          <p:cNvPr id="854" name="TextBox 1"/>
          <p:cNvSpPr txBox="1"/>
          <p:nvPr/>
        </p:nvSpPr>
        <p:spPr>
          <a:xfrm>
            <a:off x="1677682" y="891054"/>
            <a:ext cx="8793197" cy="646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000" b="1">
                <a:solidFill>
                  <a:srgbClr val="613A14"/>
                </a:solidFill>
              </a:defRPr>
            </a:lvl1pPr>
          </a:lstStyle>
          <a:p>
            <a:r>
              <a:t>Plain and Encrypted Text Messages</a:t>
            </a:r>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a14="http://schemas.microsoft.com/office/drawing/2010/main" xmlns:m="http://schemas.openxmlformats.org/officeDocument/2006/math"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 name="Line 1"/>
          <p:cNvSpPr/>
          <p:nvPr/>
        </p:nvSpPr>
        <p:spPr>
          <a:xfrm>
            <a:off x="8235684" y="2299448"/>
            <a:ext cx="725592" cy="564777"/>
          </a:xfrm>
          <a:prstGeom prst="line">
            <a:avLst/>
          </a:prstGeom>
          <a:ln w="12600">
            <a:solidFill>
              <a:schemeClr val="accent1"/>
            </a:solidFill>
            <a:miter/>
            <a:tailEnd type="triangle"/>
          </a:ln>
        </p:spPr>
        <p:txBody>
          <a:bodyPr lIns="45719" rIns="45719"/>
          <a:lstStyle/>
          <a:p>
            <a:endParaRPr/>
          </a:p>
        </p:txBody>
      </p:sp>
      <p:grpSp>
        <p:nvGrpSpPr>
          <p:cNvPr id="859" name="CustomShape 4"/>
          <p:cNvGrpSpPr/>
          <p:nvPr/>
        </p:nvGrpSpPr>
        <p:grpSpPr>
          <a:xfrm>
            <a:off x="8518909" y="2872567"/>
            <a:ext cx="2565970" cy="2181144"/>
            <a:chOff x="0" y="0"/>
            <a:chExt cx="2565968" cy="2181142"/>
          </a:xfrm>
        </p:grpSpPr>
        <p:sp>
          <p:nvSpPr>
            <p:cNvPr id="857" name="Rounded Rectangle"/>
            <p:cNvSpPr/>
            <p:nvPr/>
          </p:nvSpPr>
          <p:spPr>
            <a:xfrm>
              <a:off x="0" y="0"/>
              <a:ext cx="2565969" cy="2181143"/>
            </a:xfrm>
            <a:prstGeom prst="roundRect">
              <a:avLst>
                <a:gd name="adj" fmla="val 18080"/>
              </a:avLst>
            </a:prstGeom>
            <a:gradFill flip="none" rotWithShape="1">
              <a:gsLst>
                <a:gs pos="0">
                  <a:srgbClr val="DFC9B6"/>
                </a:gs>
                <a:gs pos="100000">
                  <a:srgbClr val="D9BFA9"/>
                </a:gs>
              </a:gsLst>
              <a:lin ang="5400000" scaled="0"/>
            </a:gradFill>
            <a:ln w="6480" cap="flat">
              <a:solidFill>
                <a:schemeClr val="accent4"/>
              </a:solidFill>
              <a:prstDash val="solid"/>
              <a:miter lim="800000"/>
            </a:ln>
            <a:effectLst/>
          </p:spPr>
          <p:txBody>
            <a:bodyPr wrap="square" lIns="45719" tIns="45719" rIns="45719" bIns="45719" numCol="1" anchor="ctr">
              <a:noAutofit/>
            </a:bodyPr>
            <a:lstStyle/>
            <a:p>
              <a:pPr>
                <a:defRPr sz="1400" spc="-1"/>
              </a:pPr>
              <a:endParaRPr/>
            </a:p>
          </p:txBody>
        </p:sp>
        <p:sp>
          <p:nvSpPr>
            <p:cNvPr id="858" name="Private static final int PERMISSIN_REQUEST_SEND_SMS=1;…"/>
            <p:cNvSpPr txBox="1"/>
            <p:nvPr/>
          </p:nvSpPr>
          <p:spPr>
            <a:xfrm>
              <a:off x="119526" y="28624"/>
              <a:ext cx="2326916" cy="212389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999" tIns="44999" rIns="44999" bIns="44999" numCol="1" anchor="ctr">
              <a:noAutofit/>
            </a:bodyPr>
            <a:lstStyle/>
            <a:p>
              <a:pPr>
                <a:defRPr sz="1400" spc="-1"/>
              </a:pPr>
              <a:r>
                <a:t>Private static final int </a:t>
              </a:r>
              <a:r>
                <a:rPr b="1"/>
                <a:t>PERMISSIN_REQUEST_SEND_SMS=1;</a:t>
              </a:r>
            </a:p>
            <a:p>
              <a:pPr>
                <a:defRPr sz="1400"/>
              </a:pPr>
              <a:r>
                <a:t>It is likely going to be used as a request code when requesting SMS sending permissions</a:t>
              </a:r>
            </a:p>
          </p:txBody>
        </p:sp>
      </p:grpSp>
      <p:pic>
        <p:nvPicPr>
          <p:cNvPr id="860" name="Picture 1" descr="Picture 1"/>
          <p:cNvPicPr>
            <a:picLocks noChangeAspect="1"/>
          </p:cNvPicPr>
          <p:nvPr/>
        </p:nvPicPr>
        <p:blipFill>
          <a:blip r:embed="rId2">
            <a:extLst/>
          </a:blip>
          <a:stretch>
            <a:fillRect/>
          </a:stretch>
        </p:blipFill>
        <p:spPr>
          <a:xfrm>
            <a:off x="805149" y="885557"/>
            <a:ext cx="7430538" cy="499179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a14="http://schemas.microsoft.com/office/drawing/2010/main" xmlns:m="http://schemas.openxmlformats.org/officeDocument/2006/math"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4" name="CustomShape 1"/>
          <p:cNvGrpSpPr/>
          <p:nvPr/>
        </p:nvGrpSpPr>
        <p:grpSpPr>
          <a:xfrm>
            <a:off x="8597361" y="1482766"/>
            <a:ext cx="2523961" cy="4168589"/>
            <a:chOff x="0" y="0"/>
            <a:chExt cx="2523960" cy="4168588"/>
          </a:xfrm>
        </p:grpSpPr>
        <p:sp>
          <p:nvSpPr>
            <p:cNvPr id="862" name="Rounded Rectangle"/>
            <p:cNvSpPr/>
            <p:nvPr/>
          </p:nvSpPr>
          <p:spPr>
            <a:xfrm>
              <a:off x="0" y="0"/>
              <a:ext cx="2523961" cy="4168589"/>
            </a:xfrm>
            <a:prstGeom prst="roundRect">
              <a:avLst>
                <a:gd name="adj" fmla="val 18080"/>
              </a:avLst>
            </a:prstGeom>
            <a:gradFill flip="none" rotWithShape="1">
              <a:gsLst>
                <a:gs pos="0">
                  <a:srgbClr val="DFC9B6"/>
                </a:gs>
                <a:gs pos="100000">
                  <a:srgbClr val="D9BFA9"/>
                </a:gs>
              </a:gsLst>
              <a:lin ang="5400000" scaled="0"/>
            </a:gradFill>
            <a:ln w="6480" cap="flat">
              <a:solidFill>
                <a:schemeClr val="accent4"/>
              </a:solidFill>
              <a:prstDash val="solid"/>
              <a:miter lim="800000"/>
            </a:ln>
            <a:effectLst/>
          </p:spPr>
          <p:txBody>
            <a:bodyPr wrap="square" lIns="45719" tIns="45719" rIns="45719" bIns="45719" numCol="1" anchor="ctr">
              <a:noAutofit/>
            </a:bodyPr>
            <a:lstStyle/>
            <a:p>
              <a:pPr>
                <a:defRPr sz="1400" spc="-1"/>
              </a:pPr>
              <a:endParaRPr/>
            </a:p>
          </p:txBody>
        </p:sp>
        <p:sp>
          <p:nvSpPr>
            <p:cNvPr id="863" name="mSendEncryptedButton.setOnClickListener(view -&gt; { ... });:…"/>
            <p:cNvSpPr txBox="1"/>
            <p:nvPr/>
          </p:nvSpPr>
          <p:spPr>
            <a:xfrm>
              <a:off x="137614" y="416602"/>
              <a:ext cx="2248732" cy="33353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999" tIns="44999" rIns="44999" bIns="44999" numCol="1" anchor="ctr">
              <a:spAutoFit/>
            </a:bodyPr>
            <a:lstStyle/>
            <a:p>
              <a:pPr>
                <a:defRPr sz="1400" spc="-1"/>
              </a:pPr>
              <a:r>
                <a:t>mSendEncryptedButton.setOnClickListener(view -&gt; { ... });:</a:t>
              </a:r>
            </a:p>
            <a:p>
              <a:pPr>
                <a:defRPr sz="1400" spc="-1"/>
              </a:pPr>
              <a:r>
                <a:t>When the </a:t>
              </a:r>
              <a:r>
                <a:rPr b="1"/>
                <a:t>"Send Encrypted"</a:t>
              </a:r>
              <a:r>
                <a:t> button is clicked, this code block is executed. </a:t>
              </a:r>
            </a:p>
            <a:p>
              <a:pPr>
                <a:defRPr sz="1400" spc="-1"/>
              </a:pPr>
              <a:r>
                <a:t>It sets the </a:t>
              </a:r>
              <a:r>
                <a:rPr b="1"/>
                <a:t>mIsEncrypted</a:t>
              </a:r>
              <a:r>
                <a:t> boolean variable to true,</a:t>
              </a:r>
            </a:p>
            <a:p>
              <a:pPr>
                <a:defRPr sz="1400" spc="-1"/>
              </a:pPr>
              <a:r>
                <a:t>indicating that an encrypted message should be sent,</a:t>
              </a:r>
            </a:p>
            <a:p>
              <a:pPr>
                <a:defRPr sz="1400" spc="-1"/>
              </a:pPr>
              <a:r>
                <a:t>and then calls the </a:t>
              </a:r>
              <a:r>
                <a:rPr b="1"/>
                <a:t>sendSMS()</a:t>
              </a:r>
              <a:r>
                <a:t> method to handle the message sending logic.</a:t>
              </a:r>
            </a:p>
          </p:txBody>
        </p:sp>
      </p:grpSp>
      <p:sp>
        <p:nvSpPr>
          <p:cNvPr id="865" name="Line 3"/>
          <p:cNvSpPr/>
          <p:nvPr/>
        </p:nvSpPr>
        <p:spPr>
          <a:xfrm>
            <a:off x="7615904" y="2903864"/>
            <a:ext cx="971280" cy="576001"/>
          </a:xfrm>
          <a:prstGeom prst="line">
            <a:avLst/>
          </a:prstGeom>
          <a:ln w="12600">
            <a:solidFill>
              <a:schemeClr val="accent1"/>
            </a:solidFill>
            <a:miter/>
            <a:tailEnd type="triangle"/>
          </a:ln>
        </p:spPr>
        <p:txBody>
          <a:bodyPr lIns="45719" rIns="45719"/>
          <a:lstStyle/>
          <a:p>
            <a:endParaRPr/>
          </a:p>
        </p:txBody>
      </p:sp>
      <p:pic>
        <p:nvPicPr>
          <p:cNvPr id="866" name="Picture 1" descr="Picture 1"/>
          <p:cNvPicPr>
            <a:picLocks noChangeAspect="1"/>
          </p:cNvPicPr>
          <p:nvPr/>
        </p:nvPicPr>
        <p:blipFill>
          <a:blip r:embed="rId2">
            <a:extLst/>
          </a:blip>
          <a:stretch>
            <a:fillRect/>
          </a:stretch>
        </p:blipFill>
        <p:spPr>
          <a:xfrm>
            <a:off x="897115" y="927847"/>
            <a:ext cx="6820852" cy="4787154"/>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Line 2"/>
          <p:cNvSpPr/>
          <p:nvPr/>
        </p:nvSpPr>
        <p:spPr>
          <a:xfrm>
            <a:off x="7552858" y="1009585"/>
            <a:ext cx="1744886" cy="1564727"/>
          </a:xfrm>
          <a:prstGeom prst="line">
            <a:avLst/>
          </a:prstGeom>
          <a:ln w="12600">
            <a:solidFill>
              <a:schemeClr val="accent1"/>
            </a:solidFill>
            <a:miter/>
            <a:tailEnd type="triangle"/>
          </a:ln>
        </p:spPr>
        <p:txBody>
          <a:bodyPr lIns="45719" rIns="45719"/>
          <a:lstStyle/>
          <a:p>
            <a:endParaRPr/>
          </a:p>
        </p:txBody>
      </p:sp>
      <p:grpSp>
        <p:nvGrpSpPr>
          <p:cNvPr id="871" name="CustomShape 1"/>
          <p:cNvGrpSpPr/>
          <p:nvPr/>
        </p:nvGrpSpPr>
        <p:grpSpPr>
          <a:xfrm>
            <a:off x="8755934" y="2574311"/>
            <a:ext cx="2523961" cy="2700998"/>
            <a:chOff x="0" y="0"/>
            <a:chExt cx="2523960" cy="2700996"/>
          </a:xfrm>
        </p:grpSpPr>
        <p:sp>
          <p:nvSpPr>
            <p:cNvPr id="869" name="Rounded Rectangle"/>
            <p:cNvSpPr/>
            <p:nvPr/>
          </p:nvSpPr>
          <p:spPr>
            <a:xfrm>
              <a:off x="0" y="0"/>
              <a:ext cx="2523961" cy="2700997"/>
            </a:xfrm>
            <a:prstGeom prst="roundRect">
              <a:avLst>
                <a:gd name="adj" fmla="val 18080"/>
              </a:avLst>
            </a:prstGeom>
            <a:gradFill flip="none" rotWithShape="1">
              <a:gsLst>
                <a:gs pos="0">
                  <a:srgbClr val="DFC9B6"/>
                </a:gs>
                <a:gs pos="100000">
                  <a:srgbClr val="D9BFA9"/>
                </a:gs>
              </a:gsLst>
              <a:lin ang="5400000" scaled="0"/>
            </a:gradFill>
            <a:ln w="6480" cap="flat">
              <a:solidFill>
                <a:schemeClr val="accent4"/>
              </a:solidFill>
              <a:prstDash val="solid"/>
              <a:miter lim="800000"/>
            </a:ln>
            <a:effectLst/>
          </p:spPr>
          <p:txBody>
            <a:bodyPr wrap="square" lIns="45719" tIns="45719" rIns="45719" bIns="45719" numCol="1" anchor="ctr">
              <a:noAutofit/>
            </a:bodyPr>
            <a:lstStyle/>
            <a:p>
              <a:pPr>
                <a:defRPr sz="1400" spc="-1"/>
              </a:pPr>
              <a:endParaRPr/>
            </a:p>
          </p:txBody>
        </p:sp>
        <p:sp>
          <p:nvSpPr>
            <p:cNvPr id="870" name="Get the msg and phone number from the EditText fields, then check if both msg and phone number are not empty, then check the sms sending permissions all are ok then indicating successful sms sending msg."/>
            <p:cNvSpPr txBox="1"/>
            <p:nvPr/>
          </p:nvSpPr>
          <p:spPr>
            <a:xfrm>
              <a:off x="137614" y="394006"/>
              <a:ext cx="2248732" cy="19129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999" tIns="44999" rIns="44999" bIns="44999" numCol="1" anchor="ctr">
              <a:spAutoFit/>
            </a:bodyPr>
            <a:lstStyle/>
            <a:p>
              <a:pPr>
                <a:defRPr sz="1400" spc="-1"/>
              </a:pPr>
              <a:r>
                <a:t>Get the msg and phone number from the </a:t>
              </a:r>
              <a:r>
                <a:rPr b="1"/>
                <a:t>EditText</a:t>
              </a:r>
              <a:r>
                <a:t> fields, then check if both msg and phone number are not empty, then check the sms sending permissions all are ok then indicating successful sms sending msg.</a:t>
              </a:r>
            </a:p>
          </p:txBody>
        </p:sp>
      </p:grpSp>
      <p:pic>
        <p:nvPicPr>
          <p:cNvPr id="872" name="Picture 3" descr="Picture 3"/>
          <p:cNvPicPr>
            <a:picLocks noChangeAspect="1"/>
          </p:cNvPicPr>
          <p:nvPr/>
        </p:nvPicPr>
        <p:blipFill>
          <a:blip r:embed="rId2">
            <a:extLst/>
          </a:blip>
          <a:stretch>
            <a:fillRect/>
          </a:stretch>
        </p:blipFill>
        <p:spPr>
          <a:xfrm>
            <a:off x="726387" y="515076"/>
            <a:ext cx="7557001" cy="5639588"/>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 name="Line 2"/>
          <p:cNvSpPr/>
          <p:nvPr/>
        </p:nvSpPr>
        <p:spPr>
          <a:xfrm>
            <a:off x="6767696" y="1522711"/>
            <a:ext cx="2160001" cy="2232001"/>
          </a:xfrm>
          <a:prstGeom prst="line">
            <a:avLst/>
          </a:prstGeom>
          <a:ln w="12600">
            <a:solidFill>
              <a:schemeClr val="accent1"/>
            </a:solidFill>
            <a:miter/>
            <a:tailEnd type="triangle"/>
          </a:ln>
        </p:spPr>
        <p:txBody>
          <a:bodyPr lIns="45719" rIns="45719"/>
          <a:lstStyle/>
          <a:p>
            <a:endParaRPr/>
          </a:p>
        </p:txBody>
      </p:sp>
      <p:grpSp>
        <p:nvGrpSpPr>
          <p:cNvPr id="877" name="CustomShape 1"/>
          <p:cNvGrpSpPr/>
          <p:nvPr/>
        </p:nvGrpSpPr>
        <p:grpSpPr>
          <a:xfrm>
            <a:off x="8928000" y="3311999"/>
            <a:ext cx="2523961" cy="1641794"/>
            <a:chOff x="0" y="0"/>
            <a:chExt cx="2523960" cy="1641793"/>
          </a:xfrm>
        </p:grpSpPr>
        <p:sp>
          <p:nvSpPr>
            <p:cNvPr id="875" name="Rounded Rectangle"/>
            <p:cNvSpPr/>
            <p:nvPr/>
          </p:nvSpPr>
          <p:spPr>
            <a:xfrm>
              <a:off x="0" y="0"/>
              <a:ext cx="2523961" cy="1641794"/>
            </a:xfrm>
            <a:prstGeom prst="roundRect">
              <a:avLst>
                <a:gd name="adj" fmla="val 18080"/>
              </a:avLst>
            </a:prstGeom>
            <a:gradFill flip="none" rotWithShape="1">
              <a:gsLst>
                <a:gs pos="0">
                  <a:srgbClr val="DFC9B6"/>
                </a:gs>
                <a:gs pos="100000">
                  <a:srgbClr val="D9BFA9"/>
                </a:gs>
              </a:gsLst>
              <a:lin ang="5400000" scaled="0"/>
            </a:gradFill>
            <a:ln w="6480" cap="flat">
              <a:solidFill>
                <a:schemeClr val="accent4"/>
              </a:solidFill>
              <a:prstDash val="solid"/>
              <a:miter lim="800000"/>
            </a:ln>
            <a:effectLst/>
          </p:spPr>
          <p:txBody>
            <a:bodyPr wrap="square" lIns="45719" tIns="45719" rIns="45719" bIns="45719" numCol="1" anchor="ctr">
              <a:noAutofit/>
            </a:bodyPr>
            <a:lstStyle/>
            <a:p>
              <a:pPr>
                <a:defRPr sz="1400" spc="-1"/>
              </a:pPr>
              <a:endParaRPr/>
            </a:p>
          </p:txBody>
        </p:sp>
        <p:sp>
          <p:nvSpPr>
            <p:cNvPr id="876" name="Here is the function to encrypt the message. The algorithm used is SHA-256."/>
            <p:cNvSpPr txBox="1"/>
            <p:nvPr/>
          </p:nvSpPr>
          <p:spPr>
            <a:xfrm>
              <a:off x="90899" y="474005"/>
              <a:ext cx="2342162" cy="693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999" tIns="44999" rIns="44999" bIns="44999" numCol="1" anchor="ctr">
              <a:spAutoFit/>
            </a:bodyPr>
            <a:lstStyle/>
            <a:p>
              <a:pPr>
                <a:defRPr sz="1400" spc="-1"/>
              </a:pPr>
              <a:r>
                <a:t>Here is the function to encrypt the message. The algorithm used is </a:t>
              </a:r>
              <a:r>
                <a:rPr b="1"/>
                <a:t>SHA-256. </a:t>
              </a:r>
            </a:p>
          </p:txBody>
        </p:sp>
      </p:grpSp>
      <p:pic>
        <p:nvPicPr>
          <p:cNvPr id="878" name="Picture 2" descr="Picture 2"/>
          <p:cNvPicPr>
            <a:picLocks noChangeAspect="1"/>
          </p:cNvPicPr>
          <p:nvPr/>
        </p:nvPicPr>
        <p:blipFill>
          <a:blip r:embed="rId2">
            <a:extLst/>
          </a:blip>
          <a:stretch>
            <a:fillRect/>
          </a:stretch>
        </p:blipFill>
        <p:spPr>
          <a:xfrm>
            <a:off x="1065253" y="933425"/>
            <a:ext cx="6782748" cy="507741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 name="Line 2"/>
          <p:cNvSpPr/>
          <p:nvPr/>
        </p:nvSpPr>
        <p:spPr>
          <a:xfrm>
            <a:off x="6767696" y="1522711"/>
            <a:ext cx="2160001" cy="2232001"/>
          </a:xfrm>
          <a:prstGeom prst="line">
            <a:avLst/>
          </a:prstGeom>
          <a:ln w="12600">
            <a:solidFill>
              <a:schemeClr val="accent1"/>
            </a:solidFill>
            <a:miter/>
            <a:tailEnd type="triangle"/>
          </a:ln>
        </p:spPr>
        <p:txBody>
          <a:bodyPr lIns="45719" rIns="45719"/>
          <a:lstStyle/>
          <a:p>
            <a:endParaRPr/>
          </a:p>
        </p:txBody>
      </p:sp>
      <p:grpSp>
        <p:nvGrpSpPr>
          <p:cNvPr id="883" name="CustomShape 1"/>
          <p:cNvGrpSpPr/>
          <p:nvPr/>
        </p:nvGrpSpPr>
        <p:grpSpPr>
          <a:xfrm>
            <a:off x="8927277" y="3311999"/>
            <a:ext cx="2469286" cy="1606229"/>
            <a:chOff x="0" y="0"/>
            <a:chExt cx="2469284" cy="1606228"/>
          </a:xfrm>
        </p:grpSpPr>
        <p:sp>
          <p:nvSpPr>
            <p:cNvPr id="881" name="Rounded Rectangle"/>
            <p:cNvSpPr/>
            <p:nvPr/>
          </p:nvSpPr>
          <p:spPr>
            <a:xfrm>
              <a:off x="0" y="0"/>
              <a:ext cx="2469285" cy="1606229"/>
            </a:xfrm>
            <a:prstGeom prst="roundRect">
              <a:avLst>
                <a:gd name="adj" fmla="val 18080"/>
              </a:avLst>
            </a:prstGeom>
            <a:gradFill flip="none" rotWithShape="1">
              <a:gsLst>
                <a:gs pos="0">
                  <a:srgbClr val="DFC9B6"/>
                </a:gs>
                <a:gs pos="100000">
                  <a:srgbClr val="D9BFA9"/>
                </a:gs>
              </a:gsLst>
              <a:lin ang="5400000" scaled="0"/>
            </a:gradFill>
            <a:ln w="6480" cap="flat">
              <a:solidFill>
                <a:schemeClr val="accent4"/>
              </a:solidFill>
              <a:prstDash val="solid"/>
              <a:miter lim="800000"/>
            </a:ln>
            <a:effectLst/>
          </p:spPr>
          <p:txBody>
            <a:bodyPr wrap="square" lIns="45719" tIns="45719" rIns="45719" bIns="45719" numCol="1" anchor="ctr">
              <a:noAutofit/>
            </a:bodyPr>
            <a:lstStyle/>
            <a:p>
              <a:pPr>
                <a:defRPr sz="1400" spc="-1"/>
              </a:pPr>
              <a:endParaRPr/>
            </a:p>
          </p:txBody>
        </p:sp>
        <p:sp>
          <p:nvSpPr>
            <p:cNvPr id="882" name="Function to convert bytes to hexadecimal representation"/>
            <p:cNvSpPr txBox="1"/>
            <p:nvPr/>
          </p:nvSpPr>
          <p:spPr>
            <a:xfrm>
              <a:off x="88930" y="563136"/>
              <a:ext cx="2291424" cy="4799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999" tIns="44999" rIns="44999" bIns="44999" numCol="1" anchor="ctr">
              <a:noAutofit/>
            </a:bodyPr>
            <a:lstStyle>
              <a:lvl1pPr>
                <a:defRPr sz="1400" spc="-1"/>
              </a:lvl1pPr>
            </a:lstStyle>
            <a:p>
              <a:r>
                <a:t>Function to convert bytes to hexadecimal representation</a:t>
              </a:r>
            </a:p>
          </p:txBody>
        </p:sp>
      </p:grpSp>
      <p:pic>
        <p:nvPicPr>
          <p:cNvPr id="884" name="Picture 1" descr="Picture 1"/>
          <p:cNvPicPr>
            <a:picLocks noChangeAspect="1"/>
          </p:cNvPicPr>
          <p:nvPr/>
        </p:nvPicPr>
        <p:blipFill>
          <a:blip r:embed="rId2">
            <a:extLst/>
          </a:blip>
          <a:stretch>
            <a:fillRect/>
          </a:stretch>
        </p:blipFill>
        <p:spPr>
          <a:xfrm>
            <a:off x="1074780" y="810975"/>
            <a:ext cx="6773220" cy="4725060"/>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0A22E"/>
      </a:accent1>
      <a:accent2>
        <a:srgbClr val="A5644E"/>
      </a:accent2>
      <a:accent3>
        <a:srgbClr val="B58B80"/>
      </a:accent3>
      <a:accent4>
        <a:srgbClr val="C3986D"/>
      </a:accent4>
      <a:accent5>
        <a:srgbClr val="A19574"/>
      </a:accent5>
      <a:accent6>
        <a:srgbClr val="C17529"/>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0A22E"/>
      </a:accent1>
      <a:accent2>
        <a:srgbClr val="A5644E"/>
      </a:accent2>
      <a:accent3>
        <a:srgbClr val="B58B80"/>
      </a:accent3>
      <a:accent4>
        <a:srgbClr val="C3986D"/>
      </a:accent4>
      <a:accent5>
        <a:srgbClr val="A19574"/>
      </a:accent5>
      <a:accent6>
        <a:srgbClr val="C17529"/>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317</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CMBLAP04</cp:lastModifiedBy>
  <cp:revision>2</cp:revision>
  <dcterms:modified xsi:type="dcterms:W3CDTF">2023-12-28T06:10:45Z</dcterms:modified>
</cp:coreProperties>
</file>