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2" r:id="rId6"/>
    <p:sldId id="313" r:id="rId7"/>
    <p:sldId id="315" r:id="rId8"/>
    <p:sldId id="319" r:id="rId9"/>
    <p:sldId id="320" r:id="rId10"/>
    <p:sldId id="321" r:id="rId11"/>
    <p:sldId id="322" r:id="rId12"/>
    <p:sldId id="314" r:id="rId13"/>
    <p:sldId id="316" r:id="rId14"/>
    <p:sldId id="31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=""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Generating Random Numbers (OTP, keys)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Kajal Patel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RA </a:t>
            </a:r>
            <a:r>
              <a:rPr lang="en-US" sz="1600" dirty="0" smtClean="0"/>
              <a:t>– Idrbt hyderabad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DC90921-9082-491B-940E-827D679F3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373488"/>
            <a:ext cx="3567448" cy="5422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7" y="2047740"/>
            <a:ext cx="6774287" cy="3296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610637" y="777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click of the button Generate password 1</a:t>
            </a:r>
            <a:r>
              <a:rPr lang="en-US" b="1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 will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onClickListener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listener will have method called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where it calls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generatePassword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method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22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9" y="244699"/>
            <a:ext cx="7373112" cy="5872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8" y="767270"/>
            <a:ext cx="324847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1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971F0-D88E-FD96-6AAB-4240E5A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964" y="2696065"/>
            <a:ext cx="5118755" cy="1253765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410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51DB0D6-7FB9-80B9-0F79-F18F09FF9764}"/>
              </a:ext>
            </a:extLst>
          </p:cNvPr>
          <p:cNvSpPr/>
          <p:nvPr/>
        </p:nvSpPr>
        <p:spPr>
          <a:xfrm>
            <a:off x="469011" y="440951"/>
            <a:ext cx="2807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8F1DFC-F779-DF40-551D-EEE71E2D3981}"/>
              </a:ext>
            </a:extLst>
          </p:cNvPr>
          <p:cNvSpPr txBox="1"/>
          <p:nvPr/>
        </p:nvSpPr>
        <p:spPr>
          <a:xfrm>
            <a:off x="631596" y="1932495"/>
            <a:ext cx="8983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What are Random Numbers and where we use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Generating Random numbers for OTPs, Passwords and keys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6427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576BF4-EDB8-77F3-6248-596E807CF46A}"/>
              </a:ext>
            </a:extLst>
          </p:cNvPr>
          <p:cNvSpPr txBox="1"/>
          <p:nvPr/>
        </p:nvSpPr>
        <p:spPr>
          <a:xfrm>
            <a:off x="414779" y="575035"/>
            <a:ext cx="108408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 use Random numbers to create OTP’s, Passwords &amp; Keys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Söhne"/>
              </a:rPr>
              <a:t>Passwords: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When creating a password, you want it to be hard for others to guess. Random numbers mixed with other characters make a strong password. For example, a password like "P@ssw0rd123" is stronger than "password123" because it's more complex.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Söhne"/>
              </a:rPr>
              <a:t>OTPs (One-Time Passwords):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An OTP is a code that you use only once, usually for logging into a secure account. It adds an extra layer of security. For example, when you receive a code on your phone to enter while logging in, that's an OTP.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Söhne"/>
              </a:rPr>
              <a:t>Keys: </a:t>
            </a:r>
            <a:r>
              <a:rPr lang="en-US" sz="2400" b="0" i="0" dirty="0">
                <a:effectLst/>
                <a:latin typeface="Söhne"/>
              </a:rPr>
              <a:t>Generating random numbers for keys ensures that each encryption is unique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0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7255" y="2525251"/>
            <a:ext cx="2245217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is the UI of the application, Where we have </a:t>
            </a:r>
            <a:r>
              <a:rPr lang="en-US" dirty="0" smtClean="0"/>
              <a:t>4 </a:t>
            </a:r>
            <a:r>
              <a:rPr lang="en-US" dirty="0"/>
              <a:t>buttons and 1 TextView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19" y="180136"/>
            <a:ext cx="2896004" cy="5287113"/>
          </a:xfrm>
          <a:prstGeom prst="rect">
            <a:avLst/>
          </a:prstGeom>
        </p:spPr>
      </p:pic>
      <p:cxnSp>
        <p:nvCxnSpPr>
          <p:cNvPr id="4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4779706" y="2654009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3791" y="543145"/>
            <a:ext cx="292779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RelativeLayout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It is a view group that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dispalys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child views in relative positions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3791" y="1946736"/>
            <a:ext cx="28762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LinearLayout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view group that aligns all children in a single direction, vertically or horizontally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3791" y="4136145"/>
            <a:ext cx="270885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button to generate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numbers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67425"/>
            <a:ext cx="6484324" cy="5962919"/>
          </a:xfrm>
          <a:prstGeom prst="rect">
            <a:avLst/>
          </a:prstGeom>
        </p:spPr>
      </p:pic>
      <p:cxnSp>
        <p:nvCxnSpPr>
          <p:cNvPr id="6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303856" y="835127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303855" y="2346035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303854" y="4428127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0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09395" y="856173"/>
            <a:ext cx="24512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Generate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OTP Button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9395" y="2732347"/>
            <a:ext cx="216794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Generate Password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303856" y="835127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271846" y="3024329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80303"/>
            <a:ext cx="5393912" cy="5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063119" y="988609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900668" y="835127"/>
            <a:ext cx="269864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Generate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Button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00668" y="3347365"/>
            <a:ext cx="236379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creating Generate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6">
            <a:extLst>
              <a:ext uri="{FF2B5EF4-FFF2-40B4-BE49-F238E27FC236}">
                <a16:creationId xmlns="" xmlns:a16="http://schemas.microsoft.com/office/drawing/2014/main" id="{3F45D81A-0A00-B746-F14E-101E3A6A5DFB}"/>
              </a:ext>
            </a:extLst>
          </p:cNvPr>
          <p:cNvCxnSpPr/>
          <p:nvPr/>
        </p:nvCxnSpPr>
        <p:spPr>
          <a:xfrm>
            <a:off x="5063119" y="3347365"/>
            <a:ext cx="2837549" cy="339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103032"/>
            <a:ext cx="5029902" cy="5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1" y="1004551"/>
            <a:ext cx="9362940" cy="5307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67425" y="193183"/>
            <a:ext cx="120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have to call all Buttons and TextView through ID in MainActivity.java file and have to declare </a:t>
            </a:r>
            <a:r>
              <a:rPr lang="en-US" b="1" dirty="0" err="1" smtClean="0"/>
              <a:t>onClickListener</a:t>
            </a:r>
            <a:r>
              <a:rPr lang="en-US" b="1" dirty="0" smtClean="0"/>
              <a:t>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76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89" y="1189743"/>
            <a:ext cx="8110711" cy="4914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5" y="705451"/>
            <a:ext cx="2981741" cy="5239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7707" y="2437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click of the button Generate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OTP1</a:t>
            </a:r>
            <a:r>
              <a:rPr lang="en-US" b="1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will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onClickListener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listener will have method called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where it calls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generateOTP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28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{2218FDC0-E7BF-4A58-9231-DEC3F0072F11}tf22712842_win32</Template>
  <TotalTime>172</TotalTime>
  <Words>314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Franklin Gothic Book</vt:lpstr>
      <vt:lpstr>Söhne</vt:lpstr>
      <vt:lpstr>Wingdings</vt:lpstr>
      <vt:lpstr>Custom</vt:lpstr>
      <vt:lpstr>Generating Random Numbers (OTP, keys)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Random Numbers (OTP, keys)</dc:title>
  <dc:creator>Shyam Prasad Dasari</dc:creator>
  <cp:lastModifiedBy>CMBLAP04</cp:lastModifiedBy>
  <cp:revision>13</cp:revision>
  <dcterms:created xsi:type="dcterms:W3CDTF">2023-08-17T15:47:08Z</dcterms:created>
  <dcterms:modified xsi:type="dcterms:W3CDTF">2023-12-02T07:37:06Z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