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89B974-21FE-443F-81C5-C561BE818C1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8F60F75-86A9-4DE9-9CED-E3B41141063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CCC635C-4C83-47CC-87A8-B175CB1FF66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B0D8BF-0E40-457D-894E-464329613F4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5157B2-D671-4A79-A660-38A7B1190F6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97CCC4-DFAE-40C6-A341-2E5A3226308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904225-768B-490E-B339-F5E560CBC37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B01F03-E82D-4E97-B6DA-579F586989F8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4F4A9D-EFCC-4CE9-A9F2-F2E48B89DBA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2F6834-A3ED-4620-8A36-A485204313F7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F265A1-698D-47FA-B1A4-9798EB25D13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5A583EB-2BCF-4288-8E36-C86440E4DB0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2612E9-3C13-4226-9B8B-78209A8930B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266A79-E100-4CE8-9AB5-DB1FBE45703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782395-09D0-45D6-A5E4-89AEB37D2BA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7F1D52-AE5D-46CD-99DD-4A4350B10A99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2E1DA0-AA39-4291-A5EE-D63ADA60ADC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10338D2-E0E5-408B-A0F1-E5C3CD93822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B5CB93E-7621-4133-850E-084744768E2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3EA4C5-D917-4BCF-9BC4-BFBE2AA7894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8D72F5-7F9B-4466-BEB8-43C9198E5B8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687784-066F-4147-90F5-670827573CE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ECCD67D-77B3-420E-8051-2584F730CBF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F3671D1-AB86-4600-9265-7E9AC3B65BB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beec9"/>
            </a:gs>
            <a:gs pos="100000">
              <a:srgbClr val="b8a77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739440" y="-115920"/>
            <a:ext cx="13709880" cy="7363080"/>
            <a:chOff x="-739440" y="-115920"/>
            <a:chExt cx="13709880" cy="7363080"/>
          </a:xfrm>
        </p:grpSpPr>
        <p:grpSp>
          <p:nvGrpSpPr>
            <p:cNvPr id="1" name="Group 2"/>
            <p:cNvGrpSpPr/>
            <p:nvPr/>
          </p:nvGrpSpPr>
          <p:grpSpPr>
            <a:xfrm>
              <a:off x="3240" y="0"/>
              <a:ext cx="12192120" cy="6858000"/>
              <a:chOff x="3240" y="0"/>
              <a:chExt cx="12192120" cy="6858000"/>
            </a:xfrm>
          </p:grpSpPr>
          <p:grpSp>
            <p:nvGrpSpPr>
              <p:cNvPr id="2" name="Group 3"/>
              <p:cNvGrpSpPr/>
              <p:nvPr/>
            </p:nvGrpSpPr>
            <p:grpSpPr>
              <a:xfrm>
                <a:off x="3240" y="0"/>
                <a:ext cx="3351240" cy="6856200"/>
                <a:chOff x="3240" y="0"/>
                <a:chExt cx="3351240" cy="6856200"/>
              </a:xfrm>
            </p:grpSpPr>
            <p:sp>
              <p:nvSpPr>
                <p:cNvPr id="3" name="CustomShape 4"/>
                <p:cNvSpPr/>
                <p:nvPr/>
              </p:nvSpPr>
              <p:spPr>
                <a:xfrm>
                  <a:off x="1222560" y="0"/>
                  <a:ext cx="21319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" name="CustomShape 5"/>
                <p:cNvSpPr/>
                <p:nvPr/>
              </p:nvSpPr>
              <p:spPr>
                <a:xfrm>
                  <a:off x="3240" y="0"/>
                  <a:ext cx="60768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" name="CustomShape 6"/>
                <p:cNvSpPr/>
                <p:nvPr/>
              </p:nvSpPr>
              <p:spPr>
                <a:xfrm>
                  <a:off x="308160" y="0"/>
                  <a:ext cx="10141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" name="Group 7"/>
              <p:cNvGrpSpPr/>
              <p:nvPr/>
            </p:nvGrpSpPr>
            <p:grpSpPr>
              <a:xfrm>
                <a:off x="567000" y="0"/>
                <a:ext cx="3351240" cy="6856200"/>
                <a:chOff x="567000" y="0"/>
                <a:chExt cx="3351240" cy="6856200"/>
              </a:xfrm>
            </p:grpSpPr>
            <p:sp>
              <p:nvSpPr>
                <p:cNvPr id="7" name="CustomShape 8"/>
                <p:cNvSpPr/>
                <p:nvPr/>
              </p:nvSpPr>
              <p:spPr>
                <a:xfrm>
                  <a:off x="1786320" y="0"/>
                  <a:ext cx="21319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" name="CustomShape 9"/>
                <p:cNvSpPr/>
                <p:nvPr/>
              </p:nvSpPr>
              <p:spPr>
                <a:xfrm>
                  <a:off x="567000" y="0"/>
                  <a:ext cx="60768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" name="CustomShape 10"/>
                <p:cNvSpPr/>
                <p:nvPr/>
              </p:nvSpPr>
              <p:spPr>
                <a:xfrm>
                  <a:off x="871920" y="0"/>
                  <a:ext cx="10141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" name="Group 11"/>
              <p:cNvGrpSpPr/>
              <p:nvPr/>
            </p:nvGrpSpPr>
            <p:grpSpPr>
              <a:xfrm>
                <a:off x="8844120" y="1800"/>
                <a:ext cx="3351240" cy="6856200"/>
                <a:chOff x="8844120" y="1800"/>
                <a:chExt cx="3351240" cy="6856200"/>
              </a:xfrm>
            </p:grpSpPr>
            <p:sp>
              <p:nvSpPr>
                <p:cNvPr id="11" name="CustomShape 12"/>
                <p:cNvSpPr/>
                <p:nvPr/>
              </p:nvSpPr>
              <p:spPr>
                <a:xfrm rot="10800000">
                  <a:off x="8844120" y="1800"/>
                  <a:ext cx="21319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" name="CustomShape 13"/>
                <p:cNvSpPr/>
                <p:nvPr/>
              </p:nvSpPr>
              <p:spPr>
                <a:xfrm rot="10800000">
                  <a:off x="11587680" y="1800"/>
                  <a:ext cx="60768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" name="CustomShape 14"/>
                <p:cNvSpPr/>
                <p:nvPr/>
              </p:nvSpPr>
              <p:spPr>
                <a:xfrm rot="10800000">
                  <a:off x="10876320" y="1800"/>
                  <a:ext cx="10141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" name="CustomShape 15"/>
              <p:cNvSpPr/>
              <p:nvPr/>
            </p:nvSpPr>
            <p:spPr>
              <a:xfrm>
                <a:off x="5083200" y="0"/>
                <a:ext cx="3757320" cy="68562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3864240" y="0"/>
                <a:ext cx="607680" cy="68562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4168800" y="0"/>
                <a:ext cx="1014120" cy="68562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" name="CustomShape 18"/>
            <p:cNvSpPr/>
            <p:nvPr/>
          </p:nvSpPr>
          <p:spPr>
            <a:xfrm>
              <a:off x="-12600" y="5034960"/>
              <a:ext cx="12190320" cy="1164600"/>
            </a:xfrm>
            <a:custGeom>
              <a:avLst/>
              <a:gdLst/>
              <a:ahLst/>
              <a:rect l="l" t="t" r="r" b="b"/>
              <a:pathLst>
                <a:path w="21600" h="21431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-12600" y="3486960"/>
              <a:ext cx="12190320" cy="869400"/>
            </a:xfrm>
            <a:custGeom>
              <a:avLst/>
              <a:gdLst/>
              <a:ahLst/>
              <a:rect l="l" t="t" r="r" b="b"/>
              <a:pathLst>
                <a:path w="21600" h="21132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-28440" y="5640840"/>
              <a:ext cx="4004280" cy="1209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-12600" y="5284440"/>
              <a:ext cx="12190320" cy="1465560"/>
            </a:xfrm>
            <a:custGeom>
              <a:avLst/>
              <a:gdLst/>
              <a:ahLst/>
              <a:rect l="l" t="t" r="r" b="b"/>
              <a:pathLst>
                <a:path w="21600" h="21438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2853360" y="5137560"/>
              <a:ext cx="9308520" cy="1712520"/>
            </a:xfrm>
            <a:custGeom>
              <a:avLst/>
              <a:gdLst/>
              <a:ahLst/>
              <a:rect l="l" t="t" r="r" b="b"/>
              <a:pathLst>
                <a:path w="21600" h="21531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 rot="1800000">
              <a:off x="3997800" y="285804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 rot="1800000">
              <a:off x="4962960" y="412488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 rot="1800000">
              <a:off x="4975920" y="15912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 rot="1800000">
              <a:off x="3972600" y="3243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 rot="1800000">
              <a:off x="5953680" y="53820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 rot="1800000">
              <a:off x="-505080" y="4200120"/>
              <a:ext cx="168012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 rot="1800000">
              <a:off x="35640" y="540108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 rot="1800000">
              <a:off x="73800" y="284832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 rot="1800000">
              <a:off x="1038960" y="412488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 rot="1800000">
              <a:off x="2016720" y="54108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 rot="1800000">
              <a:off x="2042280" y="285804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rot="1800000">
              <a:off x="1064160" y="15627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 rot="1800000">
              <a:off x="9077760" y="41439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rot="1800000">
              <a:off x="10068480" y="54201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 rot="1800000">
              <a:off x="10068480" y="28674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 rot="1800000">
              <a:off x="11078640" y="4054680"/>
              <a:ext cx="165600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 rot="1800000">
              <a:off x="11077920" y="1510560"/>
              <a:ext cx="1654200" cy="138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" name="Group 43"/>
          <p:cNvGrpSpPr/>
          <p:nvPr/>
        </p:nvGrpSpPr>
        <p:grpSpPr>
          <a:xfrm>
            <a:off x="-742680" y="-115920"/>
            <a:ext cx="13709520" cy="7363080"/>
            <a:chOff x="-742680" y="-115920"/>
            <a:chExt cx="13709520" cy="7363080"/>
          </a:xfrm>
        </p:grpSpPr>
        <p:grpSp>
          <p:nvGrpSpPr>
            <p:cNvPr id="40" name="Group 44"/>
            <p:cNvGrpSpPr/>
            <p:nvPr/>
          </p:nvGrpSpPr>
          <p:grpSpPr>
            <a:xfrm>
              <a:off x="0" y="0"/>
              <a:ext cx="12192120" cy="6858000"/>
              <a:chOff x="0" y="0"/>
              <a:chExt cx="12192120" cy="6858000"/>
            </a:xfrm>
          </p:grpSpPr>
          <p:grpSp>
            <p:nvGrpSpPr>
              <p:cNvPr id="41" name="Group 45"/>
              <p:cNvGrpSpPr/>
              <p:nvPr/>
            </p:nvGrpSpPr>
            <p:grpSpPr>
              <a:xfrm>
                <a:off x="0" y="0"/>
                <a:ext cx="3351240" cy="6856200"/>
                <a:chOff x="0" y="0"/>
                <a:chExt cx="3351240" cy="6856200"/>
              </a:xfrm>
            </p:grpSpPr>
            <p:sp>
              <p:nvSpPr>
                <p:cNvPr id="42" name="CustomShape 46"/>
                <p:cNvSpPr/>
                <p:nvPr/>
              </p:nvSpPr>
              <p:spPr>
                <a:xfrm>
                  <a:off x="1219320" y="0"/>
                  <a:ext cx="21319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" name="CustomShape 47"/>
                <p:cNvSpPr/>
                <p:nvPr/>
              </p:nvSpPr>
              <p:spPr>
                <a:xfrm>
                  <a:off x="0" y="0"/>
                  <a:ext cx="60768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" name="CustomShape 48"/>
                <p:cNvSpPr/>
                <p:nvPr/>
              </p:nvSpPr>
              <p:spPr>
                <a:xfrm>
                  <a:off x="304920" y="0"/>
                  <a:ext cx="10141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5" name="Group 49"/>
              <p:cNvGrpSpPr/>
              <p:nvPr/>
            </p:nvGrpSpPr>
            <p:grpSpPr>
              <a:xfrm>
                <a:off x="563760" y="0"/>
                <a:ext cx="3351240" cy="6856200"/>
                <a:chOff x="563760" y="0"/>
                <a:chExt cx="3351240" cy="6856200"/>
              </a:xfrm>
            </p:grpSpPr>
            <p:sp>
              <p:nvSpPr>
                <p:cNvPr id="46" name="CustomShape 50"/>
                <p:cNvSpPr/>
                <p:nvPr/>
              </p:nvSpPr>
              <p:spPr>
                <a:xfrm>
                  <a:off x="1783080" y="0"/>
                  <a:ext cx="21319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" name="CustomShape 51"/>
                <p:cNvSpPr/>
                <p:nvPr/>
              </p:nvSpPr>
              <p:spPr>
                <a:xfrm>
                  <a:off x="563760" y="0"/>
                  <a:ext cx="60768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" name="CustomShape 52"/>
                <p:cNvSpPr/>
                <p:nvPr/>
              </p:nvSpPr>
              <p:spPr>
                <a:xfrm>
                  <a:off x="868680" y="0"/>
                  <a:ext cx="10141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9" name="Group 53"/>
              <p:cNvGrpSpPr/>
              <p:nvPr/>
            </p:nvGrpSpPr>
            <p:grpSpPr>
              <a:xfrm>
                <a:off x="8840880" y="1800"/>
                <a:ext cx="3351240" cy="6856200"/>
                <a:chOff x="8840880" y="1800"/>
                <a:chExt cx="3351240" cy="6856200"/>
              </a:xfrm>
            </p:grpSpPr>
            <p:sp>
              <p:nvSpPr>
                <p:cNvPr id="50" name="CustomShape 54"/>
                <p:cNvSpPr/>
                <p:nvPr/>
              </p:nvSpPr>
              <p:spPr>
                <a:xfrm rot="10800000">
                  <a:off x="8840880" y="1800"/>
                  <a:ext cx="21319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" name="CustomShape 55"/>
                <p:cNvSpPr/>
                <p:nvPr/>
              </p:nvSpPr>
              <p:spPr>
                <a:xfrm rot="10800000">
                  <a:off x="11584440" y="1800"/>
                  <a:ext cx="60768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" name="CustomShape 56"/>
                <p:cNvSpPr/>
                <p:nvPr/>
              </p:nvSpPr>
              <p:spPr>
                <a:xfrm rot="10800000">
                  <a:off x="10873080" y="1800"/>
                  <a:ext cx="10141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3" name="CustomShape 57"/>
              <p:cNvSpPr/>
              <p:nvPr/>
            </p:nvSpPr>
            <p:spPr>
              <a:xfrm>
                <a:off x="5079960" y="0"/>
                <a:ext cx="3757320" cy="68562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CustomShape 58"/>
              <p:cNvSpPr/>
              <p:nvPr/>
            </p:nvSpPr>
            <p:spPr>
              <a:xfrm>
                <a:off x="3860640" y="0"/>
                <a:ext cx="607680" cy="68562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CustomShape 59"/>
              <p:cNvSpPr/>
              <p:nvPr/>
            </p:nvSpPr>
            <p:spPr>
              <a:xfrm>
                <a:off x="4165560" y="0"/>
                <a:ext cx="1014120" cy="68562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" name="CustomShape 60"/>
            <p:cNvSpPr/>
            <p:nvPr/>
          </p:nvSpPr>
          <p:spPr>
            <a:xfrm>
              <a:off x="-15840" y="5034960"/>
              <a:ext cx="12190320" cy="1164600"/>
            </a:xfrm>
            <a:custGeom>
              <a:avLst/>
              <a:gdLst/>
              <a:ahLst/>
              <a:rect l="l" t="t" r="r" b="b"/>
              <a:pathLst>
                <a:path w="21600" h="21431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61"/>
            <p:cNvSpPr/>
            <p:nvPr/>
          </p:nvSpPr>
          <p:spPr>
            <a:xfrm>
              <a:off x="-15840" y="3486960"/>
              <a:ext cx="12190320" cy="869400"/>
            </a:xfrm>
            <a:custGeom>
              <a:avLst/>
              <a:gdLst/>
              <a:ahLst/>
              <a:rect l="l" t="t" r="r" b="b"/>
              <a:pathLst>
                <a:path w="21600" h="21132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62"/>
            <p:cNvSpPr/>
            <p:nvPr/>
          </p:nvSpPr>
          <p:spPr>
            <a:xfrm>
              <a:off x="-31680" y="5640840"/>
              <a:ext cx="4004280" cy="1209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3"/>
            <p:cNvSpPr/>
            <p:nvPr/>
          </p:nvSpPr>
          <p:spPr>
            <a:xfrm>
              <a:off x="-15840" y="5284440"/>
              <a:ext cx="12190320" cy="1465560"/>
            </a:xfrm>
            <a:custGeom>
              <a:avLst/>
              <a:gdLst/>
              <a:ahLst/>
              <a:rect l="l" t="t" r="r" b="b"/>
              <a:pathLst>
                <a:path w="21600" h="21438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4"/>
            <p:cNvSpPr/>
            <p:nvPr/>
          </p:nvSpPr>
          <p:spPr>
            <a:xfrm>
              <a:off x="2850120" y="5137560"/>
              <a:ext cx="9308520" cy="1712520"/>
            </a:xfrm>
            <a:custGeom>
              <a:avLst/>
              <a:gdLst/>
              <a:ahLst/>
              <a:rect l="l" t="t" r="r" b="b"/>
              <a:pathLst>
                <a:path w="21600" h="21531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5"/>
            <p:cNvSpPr/>
            <p:nvPr/>
          </p:nvSpPr>
          <p:spPr>
            <a:xfrm rot="1800000">
              <a:off x="3994560" y="285804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6"/>
            <p:cNvSpPr/>
            <p:nvPr/>
          </p:nvSpPr>
          <p:spPr>
            <a:xfrm rot="1800000">
              <a:off x="4959720" y="412488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7"/>
            <p:cNvSpPr/>
            <p:nvPr/>
          </p:nvSpPr>
          <p:spPr>
            <a:xfrm rot="1800000">
              <a:off x="4972680" y="15912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8"/>
            <p:cNvSpPr/>
            <p:nvPr/>
          </p:nvSpPr>
          <p:spPr>
            <a:xfrm rot="1800000">
              <a:off x="3969360" y="3243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9"/>
            <p:cNvSpPr/>
            <p:nvPr/>
          </p:nvSpPr>
          <p:spPr>
            <a:xfrm rot="1800000">
              <a:off x="5950440" y="53820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70"/>
            <p:cNvSpPr/>
            <p:nvPr/>
          </p:nvSpPr>
          <p:spPr>
            <a:xfrm rot="1800000">
              <a:off x="-508320" y="4200120"/>
              <a:ext cx="168012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71"/>
            <p:cNvSpPr/>
            <p:nvPr/>
          </p:nvSpPr>
          <p:spPr>
            <a:xfrm rot="1800000">
              <a:off x="32400" y="540108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72"/>
            <p:cNvSpPr/>
            <p:nvPr/>
          </p:nvSpPr>
          <p:spPr>
            <a:xfrm rot="1800000">
              <a:off x="70200" y="284832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73"/>
            <p:cNvSpPr/>
            <p:nvPr/>
          </p:nvSpPr>
          <p:spPr>
            <a:xfrm rot="1800000">
              <a:off x="1035720" y="412488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74"/>
            <p:cNvSpPr/>
            <p:nvPr/>
          </p:nvSpPr>
          <p:spPr>
            <a:xfrm rot="1800000">
              <a:off x="2013480" y="54108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5"/>
            <p:cNvSpPr/>
            <p:nvPr/>
          </p:nvSpPr>
          <p:spPr>
            <a:xfrm rot="1800000">
              <a:off x="2038680" y="285804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6"/>
            <p:cNvSpPr/>
            <p:nvPr/>
          </p:nvSpPr>
          <p:spPr>
            <a:xfrm rot="1800000">
              <a:off x="1060920" y="15627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7"/>
            <p:cNvSpPr/>
            <p:nvPr/>
          </p:nvSpPr>
          <p:spPr>
            <a:xfrm rot="1800000">
              <a:off x="9074520" y="41439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8"/>
            <p:cNvSpPr/>
            <p:nvPr/>
          </p:nvSpPr>
          <p:spPr>
            <a:xfrm rot="1800000">
              <a:off x="10065240" y="54201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9"/>
            <p:cNvSpPr/>
            <p:nvPr/>
          </p:nvSpPr>
          <p:spPr>
            <a:xfrm rot="1800000">
              <a:off x="10065240" y="28674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80"/>
            <p:cNvSpPr/>
            <p:nvPr/>
          </p:nvSpPr>
          <p:spPr>
            <a:xfrm rot="1800000">
              <a:off x="11075040" y="4054680"/>
              <a:ext cx="165600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81"/>
            <p:cNvSpPr/>
            <p:nvPr/>
          </p:nvSpPr>
          <p:spPr>
            <a:xfrm rot="1800000">
              <a:off x="11074680" y="1510560"/>
              <a:ext cx="1654200" cy="138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" name="CustomShape 82"/>
          <p:cNvSpPr/>
          <p:nvPr/>
        </p:nvSpPr>
        <p:spPr>
          <a:xfrm>
            <a:off x="6081480" y="-21600"/>
            <a:ext cx="4903560" cy="6270120"/>
          </a:xfrm>
          <a:prstGeom prst="rect">
            <a:avLst/>
          </a:prstGeom>
          <a:solidFill>
            <a:srgbClr val="f2f2f2"/>
          </a:solidFill>
          <a:ln w="12600">
            <a:solidFill>
              <a:srgbClr val="d2a01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83"/>
          <p:cNvSpPr/>
          <p:nvPr/>
        </p:nvSpPr>
        <p:spPr>
          <a:xfrm>
            <a:off x="6201360" y="6088320"/>
            <a:ext cx="4671720" cy="7992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84"/>
          <p:cNvSpPr/>
          <p:nvPr/>
        </p:nvSpPr>
        <p:spPr>
          <a:xfrm>
            <a:off x="6201360" y="6088320"/>
            <a:ext cx="4671720" cy="79920"/>
          </a:xfrm>
          <a:prstGeom prst="rect">
            <a:avLst/>
          </a:prstGeom>
          <a:solidFill>
            <a:srgbClr val="85540a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5"/>
          <p:cNvSpPr/>
          <p:nvPr/>
        </p:nvSpPr>
        <p:spPr>
          <a:xfrm>
            <a:off x="6198840" y="-21600"/>
            <a:ext cx="4671720" cy="23112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sldNum" idx="1"/>
          </p:nvPr>
        </p:nvSpPr>
        <p:spPr>
          <a:xfrm>
            <a:off x="8737560" y="6171480"/>
            <a:ext cx="2843280" cy="367920"/>
          </a:xfrm>
          <a:prstGeom prst="rect">
            <a:avLst/>
          </a:prstGeom>
          <a:noFill/>
          <a:ln w="12600">
            <a:noFill/>
          </a:ln>
        </p:spPr>
        <p:txBody>
          <a:bodyPr lIns="45000" rIns="45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IN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B1A4E9C9-F3C1-4390-99A6-C9B46E321DE0}" type="slidenum">
              <a:rPr b="0" lang="en-IN" sz="2400" spc="-1" strike="noStrike">
                <a:latin typeface="Times New Roman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e4b0"/>
            </a:gs>
            <a:gs pos="100000">
              <a:srgbClr val="b8a77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"/>
          <p:cNvGrpSpPr/>
          <p:nvPr/>
        </p:nvGrpSpPr>
        <p:grpSpPr>
          <a:xfrm>
            <a:off x="-739440" y="-115920"/>
            <a:ext cx="13709880" cy="7363080"/>
            <a:chOff x="-739440" y="-115920"/>
            <a:chExt cx="13709880" cy="7363080"/>
          </a:xfrm>
        </p:grpSpPr>
        <p:grpSp>
          <p:nvGrpSpPr>
            <p:cNvPr id="122" name="Group 2"/>
            <p:cNvGrpSpPr/>
            <p:nvPr/>
          </p:nvGrpSpPr>
          <p:grpSpPr>
            <a:xfrm>
              <a:off x="3240" y="0"/>
              <a:ext cx="12192120" cy="6858000"/>
              <a:chOff x="3240" y="0"/>
              <a:chExt cx="12192120" cy="6858000"/>
            </a:xfrm>
          </p:grpSpPr>
          <p:grpSp>
            <p:nvGrpSpPr>
              <p:cNvPr id="123" name="Group 3"/>
              <p:cNvGrpSpPr/>
              <p:nvPr/>
            </p:nvGrpSpPr>
            <p:grpSpPr>
              <a:xfrm>
                <a:off x="3240" y="0"/>
                <a:ext cx="3351240" cy="6856200"/>
                <a:chOff x="3240" y="0"/>
                <a:chExt cx="3351240" cy="6856200"/>
              </a:xfrm>
            </p:grpSpPr>
            <p:sp>
              <p:nvSpPr>
                <p:cNvPr id="124" name="CustomShape 4"/>
                <p:cNvSpPr/>
                <p:nvPr/>
              </p:nvSpPr>
              <p:spPr>
                <a:xfrm>
                  <a:off x="1222560" y="0"/>
                  <a:ext cx="21319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" name="CustomShape 5"/>
                <p:cNvSpPr/>
                <p:nvPr/>
              </p:nvSpPr>
              <p:spPr>
                <a:xfrm>
                  <a:off x="3240" y="0"/>
                  <a:ext cx="60768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6" name="CustomShape 6"/>
                <p:cNvSpPr/>
                <p:nvPr/>
              </p:nvSpPr>
              <p:spPr>
                <a:xfrm>
                  <a:off x="308160" y="0"/>
                  <a:ext cx="10141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27" name="Group 7"/>
              <p:cNvGrpSpPr/>
              <p:nvPr/>
            </p:nvGrpSpPr>
            <p:grpSpPr>
              <a:xfrm>
                <a:off x="567000" y="0"/>
                <a:ext cx="3351240" cy="6856200"/>
                <a:chOff x="567000" y="0"/>
                <a:chExt cx="3351240" cy="6856200"/>
              </a:xfrm>
            </p:grpSpPr>
            <p:sp>
              <p:nvSpPr>
                <p:cNvPr id="128" name="CustomShape 8"/>
                <p:cNvSpPr/>
                <p:nvPr/>
              </p:nvSpPr>
              <p:spPr>
                <a:xfrm>
                  <a:off x="1786320" y="0"/>
                  <a:ext cx="21319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9" name="CustomShape 9"/>
                <p:cNvSpPr/>
                <p:nvPr/>
              </p:nvSpPr>
              <p:spPr>
                <a:xfrm>
                  <a:off x="567000" y="0"/>
                  <a:ext cx="60768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0" name="CustomShape 10"/>
                <p:cNvSpPr/>
                <p:nvPr/>
              </p:nvSpPr>
              <p:spPr>
                <a:xfrm>
                  <a:off x="871920" y="0"/>
                  <a:ext cx="10141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31" name="Group 11"/>
              <p:cNvGrpSpPr/>
              <p:nvPr/>
            </p:nvGrpSpPr>
            <p:grpSpPr>
              <a:xfrm>
                <a:off x="8844120" y="1800"/>
                <a:ext cx="3351240" cy="6856200"/>
                <a:chOff x="8844120" y="1800"/>
                <a:chExt cx="3351240" cy="6856200"/>
              </a:xfrm>
            </p:grpSpPr>
            <p:sp>
              <p:nvSpPr>
                <p:cNvPr id="132" name="CustomShape 12"/>
                <p:cNvSpPr/>
                <p:nvPr/>
              </p:nvSpPr>
              <p:spPr>
                <a:xfrm rot="10800000">
                  <a:off x="8844120" y="1800"/>
                  <a:ext cx="21319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" name="CustomShape 13"/>
                <p:cNvSpPr/>
                <p:nvPr/>
              </p:nvSpPr>
              <p:spPr>
                <a:xfrm rot="10800000">
                  <a:off x="11587680" y="1800"/>
                  <a:ext cx="60768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" name="CustomShape 14"/>
                <p:cNvSpPr/>
                <p:nvPr/>
              </p:nvSpPr>
              <p:spPr>
                <a:xfrm rot="10800000">
                  <a:off x="10876320" y="1800"/>
                  <a:ext cx="10141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35" name="CustomShape 15"/>
              <p:cNvSpPr/>
              <p:nvPr/>
            </p:nvSpPr>
            <p:spPr>
              <a:xfrm>
                <a:off x="5083200" y="0"/>
                <a:ext cx="3757320" cy="68562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CustomShape 16"/>
              <p:cNvSpPr/>
              <p:nvPr/>
            </p:nvSpPr>
            <p:spPr>
              <a:xfrm>
                <a:off x="3864240" y="0"/>
                <a:ext cx="607680" cy="68562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CustomShape 17"/>
              <p:cNvSpPr/>
              <p:nvPr/>
            </p:nvSpPr>
            <p:spPr>
              <a:xfrm>
                <a:off x="4168800" y="0"/>
                <a:ext cx="1014120" cy="68562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8" name="CustomShape 18"/>
            <p:cNvSpPr/>
            <p:nvPr/>
          </p:nvSpPr>
          <p:spPr>
            <a:xfrm>
              <a:off x="-12600" y="5034960"/>
              <a:ext cx="12190320" cy="1164600"/>
            </a:xfrm>
            <a:custGeom>
              <a:avLst/>
              <a:gdLst/>
              <a:ahLst/>
              <a:rect l="l" t="t" r="r" b="b"/>
              <a:pathLst>
                <a:path w="21600" h="21431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9"/>
            <p:cNvSpPr/>
            <p:nvPr/>
          </p:nvSpPr>
          <p:spPr>
            <a:xfrm>
              <a:off x="-12600" y="3486960"/>
              <a:ext cx="12190320" cy="869400"/>
            </a:xfrm>
            <a:custGeom>
              <a:avLst/>
              <a:gdLst/>
              <a:ahLst/>
              <a:rect l="l" t="t" r="r" b="b"/>
              <a:pathLst>
                <a:path w="21600" h="21132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20"/>
            <p:cNvSpPr/>
            <p:nvPr/>
          </p:nvSpPr>
          <p:spPr>
            <a:xfrm>
              <a:off x="-28440" y="5640840"/>
              <a:ext cx="4004280" cy="1209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21"/>
            <p:cNvSpPr/>
            <p:nvPr/>
          </p:nvSpPr>
          <p:spPr>
            <a:xfrm>
              <a:off x="-12600" y="5284440"/>
              <a:ext cx="12190320" cy="1465560"/>
            </a:xfrm>
            <a:custGeom>
              <a:avLst/>
              <a:gdLst/>
              <a:ahLst/>
              <a:rect l="l" t="t" r="r" b="b"/>
              <a:pathLst>
                <a:path w="21600" h="21438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22"/>
            <p:cNvSpPr/>
            <p:nvPr/>
          </p:nvSpPr>
          <p:spPr>
            <a:xfrm>
              <a:off x="2853360" y="5137560"/>
              <a:ext cx="9308520" cy="1712520"/>
            </a:xfrm>
            <a:custGeom>
              <a:avLst/>
              <a:gdLst/>
              <a:ahLst/>
              <a:rect l="l" t="t" r="r" b="b"/>
              <a:pathLst>
                <a:path w="21600" h="21531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23"/>
            <p:cNvSpPr/>
            <p:nvPr/>
          </p:nvSpPr>
          <p:spPr>
            <a:xfrm rot="1800000">
              <a:off x="3997800" y="285804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24"/>
            <p:cNvSpPr/>
            <p:nvPr/>
          </p:nvSpPr>
          <p:spPr>
            <a:xfrm rot="1800000">
              <a:off x="4962960" y="412488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25"/>
            <p:cNvSpPr/>
            <p:nvPr/>
          </p:nvSpPr>
          <p:spPr>
            <a:xfrm rot="1800000">
              <a:off x="4975920" y="15912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26"/>
            <p:cNvSpPr/>
            <p:nvPr/>
          </p:nvSpPr>
          <p:spPr>
            <a:xfrm rot="1800000">
              <a:off x="3972600" y="3243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27"/>
            <p:cNvSpPr/>
            <p:nvPr/>
          </p:nvSpPr>
          <p:spPr>
            <a:xfrm rot="1800000">
              <a:off x="5953680" y="53820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28"/>
            <p:cNvSpPr/>
            <p:nvPr/>
          </p:nvSpPr>
          <p:spPr>
            <a:xfrm rot="1800000">
              <a:off x="-505080" y="4200120"/>
              <a:ext cx="168012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29"/>
            <p:cNvSpPr/>
            <p:nvPr/>
          </p:nvSpPr>
          <p:spPr>
            <a:xfrm rot="1800000">
              <a:off x="35640" y="540108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30"/>
            <p:cNvSpPr/>
            <p:nvPr/>
          </p:nvSpPr>
          <p:spPr>
            <a:xfrm rot="1800000">
              <a:off x="73800" y="284832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31"/>
            <p:cNvSpPr/>
            <p:nvPr/>
          </p:nvSpPr>
          <p:spPr>
            <a:xfrm rot="1800000">
              <a:off x="1038960" y="412488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32"/>
            <p:cNvSpPr/>
            <p:nvPr/>
          </p:nvSpPr>
          <p:spPr>
            <a:xfrm rot="1800000">
              <a:off x="2016720" y="54108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33"/>
            <p:cNvSpPr/>
            <p:nvPr/>
          </p:nvSpPr>
          <p:spPr>
            <a:xfrm rot="1800000">
              <a:off x="2042280" y="285804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34"/>
            <p:cNvSpPr/>
            <p:nvPr/>
          </p:nvSpPr>
          <p:spPr>
            <a:xfrm rot="1800000">
              <a:off x="1064160" y="15627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35"/>
            <p:cNvSpPr/>
            <p:nvPr/>
          </p:nvSpPr>
          <p:spPr>
            <a:xfrm rot="1800000">
              <a:off x="9077760" y="41439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6"/>
            <p:cNvSpPr/>
            <p:nvPr/>
          </p:nvSpPr>
          <p:spPr>
            <a:xfrm rot="1800000">
              <a:off x="10068480" y="54201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37"/>
            <p:cNvSpPr/>
            <p:nvPr/>
          </p:nvSpPr>
          <p:spPr>
            <a:xfrm rot="1800000">
              <a:off x="10068480" y="28674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38"/>
            <p:cNvSpPr/>
            <p:nvPr/>
          </p:nvSpPr>
          <p:spPr>
            <a:xfrm rot="1800000">
              <a:off x="11078640" y="4054680"/>
              <a:ext cx="165600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39"/>
            <p:cNvSpPr/>
            <p:nvPr/>
          </p:nvSpPr>
          <p:spPr>
            <a:xfrm rot="1800000">
              <a:off x="11077920" y="1510560"/>
              <a:ext cx="1654200" cy="138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0" name="Group 43"/>
          <p:cNvGrpSpPr/>
          <p:nvPr/>
        </p:nvGrpSpPr>
        <p:grpSpPr>
          <a:xfrm>
            <a:off x="-742680" y="-115920"/>
            <a:ext cx="13709520" cy="7363080"/>
            <a:chOff x="-742680" y="-115920"/>
            <a:chExt cx="13709520" cy="7363080"/>
          </a:xfrm>
        </p:grpSpPr>
        <p:grpSp>
          <p:nvGrpSpPr>
            <p:cNvPr id="161" name="Group 44"/>
            <p:cNvGrpSpPr/>
            <p:nvPr/>
          </p:nvGrpSpPr>
          <p:grpSpPr>
            <a:xfrm>
              <a:off x="0" y="0"/>
              <a:ext cx="12192120" cy="6858000"/>
              <a:chOff x="0" y="0"/>
              <a:chExt cx="12192120" cy="6858000"/>
            </a:xfrm>
          </p:grpSpPr>
          <p:grpSp>
            <p:nvGrpSpPr>
              <p:cNvPr id="162" name="Group 45"/>
              <p:cNvGrpSpPr/>
              <p:nvPr/>
            </p:nvGrpSpPr>
            <p:grpSpPr>
              <a:xfrm>
                <a:off x="0" y="0"/>
                <a:ext cx="3351240" cy="6856200"/>
                <a:chOff x="0" y="0"/>
                <a:chExt cx="3351240" cy="6856200"/>
              </a:xfrm>
            </p:grpSpPr>
            <p:sp>
              <p:nvSpPr>
                <p:cNvPr id="163" name="CustomShape 46"/>
                <p:cNvSpPr/>
                <p:nvPr/>
              </p:nvSpPr>
              <p:spPr>
                <a:xfrm>
                  <a:off x="1219320" y="0"/>
                  <a:ext cx="21319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4" name="CustomShape 47"/>
                <p:cNvSpPr/>
                <p:nvPr/>
              </p:nvSpPr>
              <p:spPr>
                <a:xfrm>
                  <a:off x="0" y="0"/>
                  <a:ext cx="60768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5" name="CustomShape 48"/>
                <p:cNvSpPr/>
                <p:nvPr/>
              </p:nvSpPr>
              <p:spPr>
                <a:xfrm>
                  <a:off x="304920" y="0"/>
                  <a:ext cx="10141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6" name="Group 49"/>
              <p:cNvGrpSpPr/>
              <p:nvPr/>
            </p:nvGrpSpPr>
            <p:grpSpPr>
              <a:xfrm>
                <a:off x="563760" y="0"/>
                <a:ext cx="3351240" cy="6856200"/>
                <a:chOff x="563760" y="0"/>
                <a:chExt cx="3351240" cy="6856200"/>
              </a:xfrm>
            </p:grpSpPr>
            <p:sp>
              <p:nvSpPr>
                <p:cNvPr id="167" name="CustomShape 50"/>
                <p:cNvSpPr/>
                <p:nvPr/>
              </p:nvSpPr>
              <p:spPr>
                <a:xfrm>
                  <a:off x="1783080" y="0"/>
                  <a:ext cx="21319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8" name="CustomShape 51"/>
                <p:cNvSpPr/>
                <p:nvPr/>
              </p:nvSpPr>
              <p:spPr>
                <a:xfrm>
                  <a:off x="563760" y="0"/>
                  <a:ext cx="60768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9" name="CustomShape 52"/>
                <p:cNvSpPr/>
                <p:nvPr/>
              </p:nvSpPr>
              <p:spPr>
                <a:xfrm>
                  <a:off x="868680" y="0"/>
                  <a:ext cx="10141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70" name="Group 53"/>
              <p:cNvGrpSpPr/>
              <p:nvPr/>
            </p:nvGrpSpPr>
            <p:grpSpPr>
              <a:xfrm>
                <a:off x="8840880" y="1800"/>
                <a:ext cx="3351240" cy="6856200"/>
                <a:chOff x="8840880" y="1800"/>
                <a:chExt cx="3351240" cy="6856200"/>
              </a:xfrm>
            </p:grpSpPr>
            <p:sp>
              <p:nvSpPr>
                <p:cNvPr id="171" name="CustomShape 54"/>
                <p:cNvSpPr/>
                <p:nvPr/>
              </p:nvSpPr>
              <p:spPr>
                <a:xfrm rot="10800000">
                  <a:off x="8840880" y="1800"/>
                  <a:ext cx="21319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2" name="CustomShape 55"/>
                <p:cNvSpPr/>
                <p:nvPr/>
              </p:nvSpPr>
              <p:spPr>
                <a:xfrm rot="10800000">
                  <a:off x="11584440" y="1800"/>
                  <a:ext cx="60768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3" name="CustomShape 56"/>
                <p:cNvSpPr/>
                <p:nvPr/>
              </p:nvSpPr>
              <p:spPr>
                <a:xfrm rot="10800000">
                  <a:off x="10873080" y="1800"/>
                  <a:ext cx="10141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74" name="CustomShape 57"/>
              <p:cNvSpPr/>
              <p:nvPr/>
            </p:nvSpPr>
            <p:spPr>
              <a:xfrm>
                <a:off x="5079960" y="0"/>
                <a:ext cx="3757320" cy="68562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58"/>
              <p:cNvSpPr/>
              <p:nvPr/>
            </p:nvSpPr>
            <p:spPr>
              <a:xfrm>
                <a:off x="3860640" y="0"/>
                <a:ext cx="607680" cy="68562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59"/>
              <p:cNvSpPr/>
              <p:nvPr/>
            </p:nvSpPr>
            <p:spPr>
              <a:xfrm>
                <a:off x="4165560" y="0"/>
                <a:ext cx="1014120" cy="68562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7" name="CustomShape 60"/>
            <p:cNvSpPr/>
            <p:nvPr/>
          </p:nvSpPr>
          <p:spPr>
            <a:xfrm>
              <a:off x="-15840" y="5034960"/>
              <a:ext cx="12190320" cy="1164600"/>
            </a:xfrm>
            <a:custGeom>
              <a:avLst/>
              <a:gdLst/>
              <a:ahLst/>
              <a:rect l="l" t="t" r="r" b="b"/>
              <a:pathLst>
                <a:path w="21600" h="21431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61"/>
            <p:cNvSpPr/>
            <p:nvPr/>
          </p:nvSpPr>
          <p:spPr>
            <a:xfrm>
              <a:off x="-15840" y="3486960"/>
              <a:ext cx="12190320" cy="869400"/>
            </a:xfrm>
            <a:custGeom>
              <a:avLst/>
              <a:gdLst/>
              <a:ahLst/>
              <a:rect l="l" t="t" r="r" b="b"/>
              <a:pathLst>
                <a:path w="21600" h="21132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62"/>
            <p:cNvSpPr/>
            <p:nvPr/>
          </p:nvSpPr>
          <p:spPr>
            <a:xfrm>
              <a:off x="-31680" y="5640840"/>
              <a:ext cx="4004280" cy="1209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63"/>
            <p:cNvSpPr/>
            <p:nvPr/>
          </p:nvSpPr>
          <p:spPr>
            <a:xfrm>
              <a:off x="-15840" y="5284440"/>
              <a:ext cx="12190320" cy="1465560"/>
            </a:xfrm>
            <a:custGeom>
              <a:avLst/>
              <a:gdLst/>
              <a:ahLst/>
              <a:rect l="l" t="t" r="r" b="b"/>
              <a:pathLst>
                <a:path w="21600" h="21438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64"/>
            <p:cNvSpPr/>
            <p:nvPr/>
          </p:nvSpPr>
          <p:spPr>
            <a:xfrm>
              <a:off x="2850120" y="5137560"/>
              <a:ext cx="9308520" cy="1712520"/>
            </a:xfrm>
            <a:custGeom>
              <a:avLst/>
              <a:gdLst/>
              <a:ahLst/>
              <a:rect l="l" t="t" r="r" b="b"/>
              <a:pathLst>
                <a:path w="21600" h="21531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65"/>
            <p:cNvSpPr/>
            <p:nvPr/>
          </p:nvSpPr>
          <p:spPr>
            <a:xfrm rot="1800000">
              <a:off x="3994560" y="285804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66"/>
            <p:cNvSpPr/>
            <p:nvPr/>
          </p:nvSpPr>
          <p:spPr>
            <a:xfrm rot="1800000">
              <a:off x="4959720" y="412488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67"/>
            <p:cNvSpPr/>
            <p:nvPr/>
          </p:nvSpPr>
          <p:spPr>
            <a:xfrm rot="1800000">
              <a:off x="4972680" y="15912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68"/>
            <p:cNvSpPr/>
            <p:nvPr/>
          </p:nvSpPr>
          <p:spPr>
            <a:xfrm rot="1800000">
              <a:off x="3969360" y="3243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69"/>
            <p:cNvSpPr/>
            <p:nvPr/>
          </p:nvSpPr>
          <p:spPr>
            <a:xfrm rot="1800000">
              <a:off x="5950440" y="53820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70"/>
            <p:cNvSpPr/>
            <p:nvPr/>
          </p:nvSpPr>
          <p:spPr>
            <a:xfrm rot="1800000">
              <a:off x="-508320" y="4200120"/>
              <a:ext cx="168012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71"/>
            <p:cNvSpPr/>
            <p:nvPr/>
          </p:nvSpPr>
          <p:spPr>
            <a:xfrm rot="1800000">
              <a:off x="32400" y="540108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72"/>
            <p:cNvSpPr/>
            <p:nvPr/>
          </p:nvSpPr>
          <p:spPr>
            <a:xfrm rot="1800000">
              <a:off x="70200" y="284832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73"/>
            <p:cNvSpPr/>
            <p:nvPr/>
          </p:nvSpPr>
          <p:spPr>
            <a:xfrm rot="1800000">
              <a:off x="1035720" y="412488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74"/>
            <p:cNvSpPr/>
            <p:nvPr/>
          </p:nvSpPr>
          <p:spPr>
            <a:xfrm rot="1800000">
              <a:off x="2013480" y="54108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75"/>
            <p:cNvSpPr/>
            <p:nvPr/>
          </p:nvSpPr>
          <p:spPr>
            <a:xfrm rot="1800000">
              <a:off x="2038680" y="285804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76"/>
            <p:cNvSpPr/>
            <p:nvPr/>
          </p:nvSpPr>
          <p:spPr>
            <a:xfrm rot="1800000">
              <a:off x="1060920" y="15627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77"/>
            <p:cNvSpPr/>
            <p:nvPr/>
          </p:nvSpPr>
          <p:spPr>
            <a:xfrm rot="1800000">
              <a:off x="9074520" y="41439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78"/>
            <p:cNvSpPr/>
            <p:nvPr/>
          </p:nvSpPr>
          <p:spPr>
            <a:xfrm rot="1800000">
              <a:off x="10065240" y="54201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79"/>
            <p:cNvSpPr/>
            <p:nvPr/>
          </p:nvSpPr>
          <p:spPr>
            <a:xfrm rot="1800000">
              <a:off x="10065240" y="28674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80"/>
            <p:cNvSpPr/>
            <p:nvPr/>
          </p:nvSpPr>
          <p:spPr>
            <a:xfrm rot="1800000">
              <a:off x="11075040" y="4054680"/>
              <a:ext cx="165600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81"/>
            <p:cNvSpPr/>
            <p:nvPr/>
          </p:nvSpPr>
          <p:spPr>
            <a:xfrm rot="1800000">
              <a:off x="11074680" y="1510560"/>
              <a:ext cx="1654200" cy="138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9" name="CustomShape 82" hidden="1"/>
          <p:cNvSpPr/>
          <p:nvPr/>
        </p:nvSpPr>
        <p:spPr>
          <a:xfrm>
            <a:off x="6081480" y="-21600"/>
            <a:ext cx="4903560" cy="6270120"/>
          </a:xfrm>
          <a:prstGeom prst="rect">
            <a:avLst/>
          </a:prstGeom>
          <a:solidFill>
            <a:srgbClr val="f2f2f2"/>
          </a:solidFill>
          <a:ln w="12600">
            <a:solidFill>
              <a:srgbClr val="d2a01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83" hidden="1"/>
          <p:cNvSpPr/>
          <p:nvPr/>
        </p:nvSpPr>
        <p:spPr>
          <a:xfrm>
            <a:off x="6201360" y="6088320"/>
            <a:ext cx="4671720" cy="7992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84" hidden="1"/>
          <p:cNvSpPr/>
          <p:nvPr/>
        </p:nvSpPr>
        <p:spPr>
          <a:xfrm>
            <a:off x="6201360" y="6088320"/>
            <a:ext cx="4671720" cy="79920"/>
          </a:xfrm>
          <a:prstGeom prst="rect">
            <a:avLst/>
          </a:prstGeom>
          <a:solidFill>
            <a:srgbClr val="85540a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85" hidden="1"/>
          <p:cNvSpPr/>
          <p:nvPr/>
        </p:nvSpPr>
        <p:spPr>
          <a:xfrm>
            <a:off x="6198840" y="-21600"/>
            <a:ext cx="4671720" cy="23112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3" name="Group 1"/>
          <p:cNvGrpSpPr/>
          <p:nvPr/>
        </p:nvGrpSpPr>
        <p:grpSpPr>
          <a:xfrm>
            <a:off x="-739440" y="-115920"/>
            <a:ext cx="13709880" cy="7363080"/>
            <a:chOff x="-739440" y="-115920"/>
            <a:chExt cx="13709880" cy="7363080"/>
          </a:xfrm>
        </p:grpSpPr>
        <p:grpSp>
          <p:nvGrpSpPr>
            <p:cNvPr id="204" name="Group 2"/>
            <p:cNvGrpSpPr/>
            <p:nvPr/>
          </p:nvGrpSpPr>
          <p:grpSpPr>
            <a:xfrm>
              <a:off x="3240" y="0"/>
              <a:ext cx="12192120" cy="6858000"/>
              <a:chOff x="3240" y="0"/>
              <a:chExt cx="12192120" cy="6858000"/>
            </a:xfrm>
          </p:grpSpPr>
          <p:grpSp>
            <p:nvGrpSpPr>
              <p:cNvPr id="205" name="Group 3"/>
              <p:cNvGrpSpPr/>
              <p:nvPr/>
            </p:nvGrpSpPr>
            <p:grpSpPr>
              <a:xfrm>
                <a:off x="3240" y="0"/>
                <a:ext cx="3351240" cy="6856200"/>
                <a:chOff x="3240" y="0"/>
                <a:chExt cx="3351240" cy="6856200"/>
              </a:xfrm>
            </p:grpSpPr>
            <p:sp>
              <p:nvSpPr>
                <p:cNvPr id="206" name="CustomShape 4"/>
                <p:cNvSpPr/>
                <p:nvPr/>
              </p:nvSpPr>
              <p:spPr>
                <a:xfrm>
                  <a:off x="1222560" y="0"/>
                  <a:ext cx="21319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7" name="CustomShape 5"/>
                <p:cNvSpPr/>
                <p:nvPr/>
              </p:nvSpPr>
              <p:spPr>
                <a:xfrm>
                  <a:off x="3240" y="0"/>
                  <a:ext cx="60768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8" name="CustomShape 6"/>
                <p:cNvSpPr/>
                <p:nvPr/>
              </p:nvSpPr>
              <p:spPr>
                <a:xfrm>
                  <a:off x="308160" y="0"/>
                  <a:ext cx="10141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09" name="Group 7"/>
              <p:cNvGrpSpPr/>
              <p:nvPr/>
            </p:nvGrpSpPr>
            <p:grpSpPr>
              <a:xfrm>
                <a:off x="567000" y="0"/>
                <a:ext cx="3351240" cy="6856200"/>
                <a:chOff x="567000" y="0"/>
                <a:chExt cx="3351240" cy="6856200"/>
              </a:xfrm>
            </p:grpSpPr>
            <p:sp>
              <p:nvSpPr>
                <p:cNvPr id="210" name="CustomShape 8"/>
                <p:cNvSpPr/>
                <p:nvPr/>
              </p:nvSpPr>
              <p:spPr>
                <a:xfrm>
                  <a:off x="1786320" y="0"/>
                  <a:ext cx="21319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1" name="CustomShape 9"/>
                <p:cNvSpPr/>
                <p:nvPr/>
              </p:nvSpPr>
              <p:spPr>
                <a:xfrm>
                  <a:off x="567000" y="0"/>
                  <a:ext cx="60768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2" name="CustomShape 10"/>
                <p:cNvSpPr/>
                <p:nvPr/>
              </p:nvSpPr>
              <p:spPr>
                <a:xfrm>
                  <a:off x="871920" y="0"/>
                  <a:ext cx="10141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13" name="Group 11"/>
              <p:cNvGrpSpPr/>
              <p:nvPr/>
            </p:nvGrpSpPr>
            <p:grpSpPr>
              <a:xfrm>
                <a:off x="8844120" y="1800"/>
                <a:ext cx="3351240" cy="6856200"/>
                <a:chOff x="8844120" y="1800"/>
                <a:chExt cx="3351240" cy="6856200"/>
              </a:xfrm>
            </p:grpSpPr>
            <p:sp>
              <p:nvSpPr>
                <p:cNvPr id="214" name="CustomShape 12"/>
                <p:cNvSpPr/>
                <p:nvPr/>
              </p:nvSpPr>
              <p:spPr>
                <a:xfrm rot="10800000">
                  <a:off x="8844120" y="1800"/>
                  <a:ext cx="21319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5" name="CustomShape 13"/>
                <p:cNvSpPr/>
                <p:nvPr/>
              </p:nvSpPr>
              <p:spPr>
                <a:xfrm rot="10800000">
                  <a:off x="11587680" y="1800"/>
                  <a:ext cx="60768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" name="CustomShape 14"/>
                <p:cNvSpPr/>
                <p:nvPr/>
              </p:nvSpPr>
              <p:spPr>
                <a:xfrm rot="10800000">
                  <a:off x="10876320" y="1800"/>
                  <a:ext cx="1014120" cy="68562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7" name="CustomShape 15"/>
              <p:cNvSpPr/>
              <p:nvPr/>
            </p:nvSpPr>
            <p:spPr>
              <a:xfrm>
                <a:off x="5083200" y="0"/>
                <a:ext cx="3757320" cy="68562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CustomShape 16"/>
              <p:cNvSpPr/>
              <p:nvPr/>
            </p:nvSpPr>
            <p:spPr>
              <a:xfrm>
                <a:off x="3864240" y="0"/>
                <a:ext cx="607680" cy="68562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CustomShape 17"/>
              <p:cNvSpPr/>
              <p:nvPr/>
            </p:nvSpPr>
            <p:spPr>
              <a:xfrm>
                <a:off x="4168800" y="0"/>
                <a:ext cx="1014120" cy="68562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0" name="CustomShape 18"/>
            <p:cNvSpPr/>
            <p:nvPr/>
          </p:nvSpPr>
          <p:spPr>
            <a:xfrm>
              <a:off x="-12600" y="5034960"/>
              <a:ext cx="12190320" cy="1164600"/>
            </a:xfrm>
            <a:custGeom>
              <a:avLst/>
              <a:gdLst/>
              <a:ahLst/>
              <a:rect l="l" t="t" r="r" b="b"/>
              <a:pathLst>
                <a:path w="21600" h="21431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19"/>
            <p:cNvSpPr/>
            <p:nvPr/>
          </p:nvSpPr>
          <p:spPr>
            <a:xfrm>
              <a:off x="-12600" y="3486960"/>
              <a:ext cx="12190320" cy="869400"/>
            </a:xfrm>
            <a:custGeom>
              <a:avLst/>
              <a:gdLst/>
              <a:ahLst/>
              <a:rect l="l" t="t" r="r" b="b"/>
              <a:pathLst>
                <a:path w="21600" h="21132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0"/>
            <p:cNvSpPr/>
            <p:nvPr/>
          </p:nvSpPr>
          <p:spPr>
            <a:xfrm>
              <a:off x="-28440" y="5640840"/>
              <a:ext cx="4004280" cy="1209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1"/>
            <p:cNvSpPr/>
            <p:nvPr/>
          </p:nvSpPr>
          <p:spPr>
            <a:xfrm>
              <a:off x="-12600" y="5284440"/>
              <a:ext cx="12190320" cy="1465560"/>
            </a:xfrm>
            <a:custGeom>
              <a:avLst/>
              <a:gdLst/>
              <a:ahLst/>
              <a:rect l="l" t="t" r="r" b="b"/>
              <a:pathLst>
                <a:path w="21600" h="21438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2"/>
            <p:cNvSpPr/>
            <p:nvPr/>
          </p:nvSpPr>
          <p:spPr>
            <a:xfrm>
              <a:off x="2853360" y="5137560"/>
              <a:ext cx="9308520" cy="1712520"/>
            </a:xfrm>
            <a:custGeom>
              <a:avLst/>
              <a:gdLst/>
              <a:ahLst/>
              <a:rect l="l" t="t" r="r" b="b"/>
              <a:pathLst>
                <a:path w="21600" h="21531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480">
              <a:solidFill>
                <a:srgbClr val="ffffff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23"/>
            <p:cNvSpPr/>
            <p:nvPr/>
          </p:nvSpPr>
          <p:spPr>
            <a:xfrm rot="1800000">
              <a:off x="3997800" y="285804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24"/>
            <p:cNvSpPr/>
            <p:nvPr/>
          </p:nvSpPr>
          <p:spPr>
            <a:xfrm rot="1800000">
              <a:off x="4962960" y="412488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25"/>
            <p:cNvSpPr/>
            <p:nvPr/>
          </p:nvSpPr>
          <p:spPr>
            <a:xfrm rot="1800000">
              <a:off x="4975920" y="15912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26"/>
            <p:cNvSpPr/>
            <p:nvPr/>
          </p:nvSpPr>
          <p:spPr>
            <a:xfrm rot="1800000">
              <a:off x="3972600" y="3243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27"/>
            <p:cNvSpPr/>
            <p:nvPr/>
          </p:nvSpPr>
          <p:spPr>
            <a:xfrm rot="1800000">
              <a:off x="5953680" y="53820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28"/>
            <p:cNvSpPr/>
            <p:nvPr/>
          </p:nvSpPr>
          <p:spPr>
            <a:xfrm rot="1800000">
              <a:off x="-505080" y="4200120"/>
              <a:ext cx="168012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29"/>
            <p:cNvSpPr/>
            <p:nvPr/>
          </p:nvSpPr>
          <p:spPr>
            <a:xfrm rot="1800000">
              <a:off x="35640" y="540108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30"/>
            <p:cNvSpPr/>
            <p:nvPr/>
          </p:nvSpPr>
          <p:spPr>
            <a:xfrm rot="1800000">
              <a:off x="73800" y="284832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31"/>
            <p:cNvSpPr/>
            <p:nvPr/>
          </p:nvSpPr>
          <p:spPr>
            <a:xfrm rot="1800000">
              <a:off x="1038960" y="412488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32"/>
            <p:cNvSpPr/>
            <p:nvPr/>
          </p:nvSpPr>
          <p:spPr>
            <a:xfrm rot="1800000">
              <a:off x="2016720" y="54108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33"/>
            <p:cNvSpPr/>
            <p:nvPr/>
          </p:nvSpPr>
          <p:spPr>
            <a:xfrm rot="1800000">
              <a:off x="2042280" y="285804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34"/>
            <p:cNvSpPr/>
            <p:nvPr/>
          </p:nvSpPr>
          <p:spPr>
            <a:xfrm rot="1800000">
              <a:off x="1064160" y="15627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35"/>
            <p:cNvSpPr/>
            <p:nvPr/>
          </p:nvSpPr>
          <p:spPr>
            <a:xfrm rot="1800000">
              <a:off x="9077760" y="41439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36"/>
            <p:cNvSpPr/>
            <p:nvPr/>
          </p:nvSpPr>
          <p:spPr>
            <a:xfrm rot="1800000">
              <a:off x="10068480" y="542016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37"/>
            <p:cNvSpPr/>
            <p:nvPr/>
          </p:nvSpPr>
          <p:spPr>
            <a:xfrm rot="1800000">
              <a:off x="10068480" y="2867400"/>
              <a:ext cx="213336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09" y="0"/>
                  </a:lnTo>
                  <a:lnTo>
                    <a:pt x="17591" y="0"/>
                  </a:lnTo>
                  <a:lnTo>
                    <a:pt x="21600" y="10800"/>
                  </a:lnTo>
                  <a:lnTo>
                    <a:pt x="17591" y="21600"/>
                  </a:lnTo>
                  <a:lnTo>
                    <a:pt x="4009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600">
              <a:solidFill>
                <a:srgbClr val="ffffff">
                  <a:alpha val="8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38"/>
            <p:cNvSpPr/>
            <p:nvPr/>
          </p:nvSpPr>
          <p:spPr>
            <a:xfrm rot="1800000">
              <a:off x="11078640" y="4054680"/>
              <a:ext cx="1656000" cy="138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39"/>
            <p:cNvSpPr/>
            <p:nvPr/>
          </p:nvSpPr>
          <p:spPr>
            <a:xfrm rot="1800000">
              <a:off x="11077920" y="1510560"/>
              <a:ext cx="1654200" cy="138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noFill/>
            <a:ln w="12600">
              <a:solidFill>
                <a:srgbClr val="ffffff">
                  <a:alpha val="12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2" name="CustomShape 40"/>
          <p:cNvSpPr/>
          <p:nvPr/>
        </p:nvSpPr>
        <p:spPr>
          <a:xfrm>
            <a:off x="609480" y="333360"/>
            <a:ext cx="10971000" cy="618372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1"/>
          <p:cNvSpPr/>
          <p:nvPr/>
        </p:nvSpPr>
        <p:spPr>
          <a:xfrm>
            <a:off x="6081480" y="-21600"/>
            <a:ext cx="4903560" cy="697320"/>
          </a:xfrm>
          <a:prstGeom prst="rect">
            <a:avLst/>
          </a:prstGeom>
          <a:solidFill>
            <a:srgbClr val="f5f5f5"/>
          </a:solidFill>
          <a:ln w="12600">
            <a:solidFill>
              <a:srgbClr val="d2a01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2"/>
          <p:cNvSpPr/>
          <p:nvPr/>
        </p:nvSpPr>
        <p:spPr>
          <a:xfrm>
            <a:off x="6198840" y="-21600"/>
            <a:ext cx="4671720" cy="62208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PlaceHolder 1"/>
          <p:cNvSpPr>
            <a:spLocks noGrp="1"/>
          </p:cNvSpPr>
          <p:nvPr>
            <p:ph type="sldNum" idx="2"/>
          </p:nvPr>
        </p:nvSpPr>
        <p:spPr>
          <a:xfrm>
            <a:off x="8737560" y="6171480"/>
            <a:ext cx="2843280" cy="367920"/>
          </a:xfrm>
          <a:prstGeom prst="rect">
            <a:avLst/>
          </a:prstGeom>
          <a:noFill/>
          <a:ln w="12600">
            <a:noFill/>
          </a:ln>
        </p:spPr>
        <p:txBody>
          <a:bodyPr lIns="45000" rIns="45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IN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4A28DCB1-A6CB-40A9-B645-2F0B7EE3B9D4}" type="slidenum">
              <a:rPr b="0" lang="en-IN" sz="2400" spc="-1" strike="noStrike">
                <a:latin typeface="Times New Roman"/>
              </a:rPr>
              <a:t>&lt;number&gt;</a:t>
            </a:fld>
            <a:endParaRPr b="0" lang="en-IN" sz="2400" spc="-1" strike="noStrike">
              <a:latin typeface="Times New Roman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/>
          <p:nvPr/>
        </p:nvSpPr>
        <p:spPr>
          <a:xfrm>
            <a:off x="6307200" y="2338920"/>
            <a:ext cx="4414680" cy="2284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b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rgbClr val="85540a"/>
                </a:solidFill>
                <a:latin typeface="Century Gothic"/>
                <a:ea typeface="Century Gothic"/>
              </a:rPr>
              <a:t>Mobile application development using Android Studio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85" name="TextShape 2"/>
          <p:cNvSpPr/>
          <p:nvPr/>
        </p:nvSpPr>
        <p:spPr>
          <a:xfrm>
            <a:off x="6311880" y="4680000"/>
            <a:ext cx="4410000" cy="1014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t">
            <a:sp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424242"/>
                </a:solidFill>
                <a:latin typeface="Century Gothic"/>
                <a:ea typeface="Century Gothic"/>
              </a:rPr>
              <a:t>S. Durga Praveena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424242"/>
                </a:solidFill>
                <a:latin typeface="Century Gothic"/>
                <a:ea typeface="Century Gothic"/>
              </a:rPr>
              <a:t>MAD Lab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424242"/>
                </a:solidFill>
                <a:latin typeface="Century Gothic"/>
                <a:ea typeface="Century Gothic"/>
              </a:rPr>
              <a:t>IDRBT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86" name="idrbt_icon.png" descr="idrbt_icon.png"/>
          <p:cNvPicPr/>
          <p:nvPr/>
        </p:nvPicPr>
        <p:blipFill>
          <a:blip r:embed="rId1"/>
          <a:stretch/>
        </p:blipFill>
        <p:spPr>
          <a:xfrm>
            <a:off x="180000" y="180000"/>
            <a:ext cx="4671720" cy="831240"/>
          </a:xfrm>
          <a:prstGeom prst="rect">
            <a:avLst/>
          </a:prstGeom>
          <a:ln w="12700">
            <a:noFill/>
          </a:ln>
        </p:spPr>
      </p:pic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1080000" y="1277280"/>
            <a:ext cx="3238920" cy="520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/>
          <p:nvPr/>
        </p:nvSpPr>
        <p:spPr>
          <a:xfrm>
            <a:off x="1260000" y="687960"/>
            <a:ext cx="936324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b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85540a"/>
                </a:solidFill>
                <a:latin typeface="Century Gothic"/>
                <a:ea typeface="Century Gothic"/>
              </a:rPr>
              <a:t>Overview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89" name="TextShape 2"/>
          <p:cNvSpPr/>
          <p:nvPr/>
        </p:nvSpPr>
        <p:spPr>
          <a:xfrm>
            <a:off x="720000" y="900000"/>
            <a:ext cx="10799640" cy="2538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343080" indent="-273960">
              <a:lnSpc>
                <a:spcPct val="100000"/>
              </a:lnSpc>
              <a:spcBef>
                <a:spcPts val="400"/>
              </a:spcBef>
              <a:buClr>
                <a:srgbClr val="85540a"/>
              </a:buClr>
              <a:buSzPct val="76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4e3b30"/>
                </a:solidFill>
                <a:latin typeface="Century Gothic"/>
                <a:ea typeface="Century Gothic"/>
              </a:rPr>
              <a:t>Create a New Project</a:t>
            </a:r>
            <a:endParaRPr b="0" lang="en-IN" sz="2400" spc="-1" strike="noStrike">
              <a:latin typeface="Arial"/>
            </a:endParaRPr>
          </a:p>
          <a:p>
            <a:pPr marL="343080" indent="-273960">
              <a:lnSpc>
                <a:spcPct val="100000"/>
              </a:lnSpc>
              <a:spcBef>
                <a:spcPts val="400"/>
              </a:spcBef>
              <a:buClr>
                <a:srgbClr val="85540a"/>
              </a:buClr>
              <a:buSzPct val="76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4e3b30"/>
                </a:solidFill>
                <a:latin typeface="Century Gothic"/>
                <a:ea typeface="Century Gothic"/>
              </a:rPr>
              <a:t>Working with the activity_main.xml file</a:t>
            </a:r>
            <a:endParaRPr b="0" lang="en-IN" sz="2400" spc="-1" strike="noStrike">
              <a:latin typeface="Arial"/>
            </a:endParaRPr>
          </a:p>
          <a:p>
            <a:pPr marL="343080" indent="-273960">
              <a:lnSpc>
                <a:spcPct val="100000"/>
              </a:lnSpc>
              <a:spcBef>
                <a:spcPts val="400"/>
              </a:spcBef>
              <a:buClr>
                <a:srgbClr val="85540a"/>
              </a:buClr>
              <a:buSzPct val="76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4e3b30"/>
                </a:solidFill>
                <a:latin typeface="Century Gothic"/>
                <a:ea typeface="Century Gothic"/>
              </a:rPr>
              <a:t>Working with the MainActivity.java file</a:t>
            </a:r>
            <a:endParaRPr b="0" lang="en-IN" sz="2400" spc="-1" strike="noStrike">
              <a:latin typeface="Arial"/>
            </a:endParaRPr>
          </a:p>
          <a:p>
            <a:pPr marL="343080" indent="-273960">
              <a:lnSpc>
                <a:spcPct val="100000"/>
              </a:lnSpc>
              <a:spcBef>
                <a:spcPts val="400"/>
              </a:spcBef>
              <a:buClr>
                <a:srgbClr val="85540a"/>
              </a:buClr>
              <a:buSzPct val="76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9"/>
          <p:cNvSpPr/>
          <p:nvPr/>
        </p:nvSpPr>
        <p:spPr>
          <a:xfrm>
            <a:off x="1260000" y="687960"/>
            <a:ext cx="936324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b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85540a"/>
                </a:solidFill>
                <a:latin typeface="Century Gothic"/>
                <a:ea typeface="Century Gothic"/>
              </a:rPr>
              <a:t>Arithmetic Operations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91" name="TextShape 20"/>
          <p:cNvSpPr/>
          <p:nvPr/>
        </p:nvSpPr>
        <p:spPr>
          <a:xfrm>
            <a:off x="720000" y="900000"/>
            <a:ext cx="10799640" cy="2436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343080" indent="-273960">
              <a:lnSpc>
                <a:spcPct val="100000"/>
              </a:lnSpc>
              <a:spcBef>
                <a:spcPts val="400"/>
              </a:spcBef>
              <a:buClr>
                <a:srgbClr val="85540a"/>
              </a:buClr>
              <a:buSzPct val="76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4e3b30"/>
                </a:solidFill>
                <a:latin typeface="Century Gothic"/>
                <a:ea typeface="Century Gothic"/>
              </a:rPr>
              <a:t>Create a simple calculator which can perform basic arithmetic operations like addition, subtraction, multiplication, or division depending upon the user input.</a:t>
            </a:r>
            <a:endParaRPr b="0" lang="en-IN" sz="2400" spc="-1" strike="noStrike">
              <a:latin typeface="Arial"/>
            </a:endParaRPr>
          </a:p>
          <a:p>
            <a:pPr marL="343080" indent="-273960">
              <a:lnSpc>
                <a:spcPct val="100000"/>
              </a:lnSpc>
              <a:spcBef>
                <a:spcPts val="400"/>
              </a:spcBef>
              <a:buClr>
                <a:srgbClr val="85540a"/>
              </a:buClr>
              <a:buSzPct val="76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4e3b30"/>
                </a:solidFill>
                <a:latin typeface="Century Gothic"/>
                <a:ea typeface="Century Gothic"/>
              </a:rPr>
              <a:t> </a:t>
            </a:r>
            <a:r>
              <a:rPr b="0" lang="en-IN" sz="2400" spc="-1" strike="noStrike">
                <a:solidFill>
                  <a:srgbClr val="4e3b30"/>
                </a:solidFill>
                <a:latin typeface="Century Gothic"/>
                <a:ea typeface="Century Gothic"/>
              </a:rPr>
              <a:t>we are going to implement this project using the Java language.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25"/>
          <p:cNvSpPr/>
          <p:nvPr/>
        </p:nvSpPr>
        <p:spPr>
          <a:xfrm>
            <a:off x="1260000" y="687960"/>
            <a:ext cx="936324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b">
            <a:sp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85540a"/>
                </a:solidFill>
                <a:latin typeface="Century Gothic"/>
                <a:ea typeface="Century Gothic"/>
              </a:rPr>
              <a:t>Create New Project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93" name="TextShape 26"/>
          <p:cNvSpPr/>
          <p:nvPr/>
        </p:nvSpPr>
        <p:spPr>
          <a:xfrm>
            <a:off x="720000" y="900000"/>
            <a:ext cx="10799640" cy="872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343080" indent="-273960">
              <a:lnSpc>
                <a:spcPct val="100000"/>
              </a:lnSpc>
              <a:spcBef>
                <a:spcPts val="400"/>
              </a:spcBef>
              <a:buClr>
                <a:srgbClr val="85540a"/>
              </a:buClr>
              <a:buSzPct val="76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1440000" y="1387080"/>
            <a:ext cx="6840000" cy="50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27"/>
          <p:cNvSpPr/>
          <p:nvPr/>
        </p:nvSpPr>
        <p:spPr>
          <a:xfrm>
            <a:off x="720000" y="380160"/>
            <a:ext cx="10439640" cy="699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b">
            <a:sp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85540a"/>
                </a:solidFill>
                <a:latin typeface="Century Gothic"/>
                <a:ea typeface="Century Gothic"/>
              </a:rPr>
              <a:t>Working with the activity_main.xml file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96" name="TextShape 28"/>
          <p:cNvSpPr/>
          <p:nvPr/>
        </p:nvSpPr>
        <p:spPr>
          <a:xfrm>
            <a:off x="540000" y="540000"/>
            <a:ext cx="10799640" cy="1603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343080" indent="-273960">
              <a:lnSpc>
                <a:spcPct val="100000"/>
              </a:lnSpc>
              <a:spcBef>
                <a:spcPts val="400"/>
              </a:spcBef>
              <a:buClr>
                <a:srgbClr val="85540a"/>
              </a:buClr>
              <a:buSzPct val="76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4e3b30"/>
                </a:solidFill>
                <a:latin typeface="Century Gothic"/>
                <a:ea typeface="Century Gothic"/>
              </a:rPr>
              <a:t> </a:t>
            </a:r>
            <a:r>
              <a:rPr b="0" lang="en-IN" sz="2400" spc="-1" strike="noStrike">
                <a:solidFill>
                  <a:srgbClr val="4e3b30"/>
                </a:solidFill>
                <a:latin typeface="Century Gothic"/>
                <a:ea typeface="Century Gothic"/>
              </a:rPr>
              <a:t>Navigate to the app &gt; res &gt; layout &gt; activity_main.xml and add the below code to that file. Below is the code for the activity_main.xml file.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900000" y="2142360"/>
            <a:ext cx="4500000" cy="4157640"/>
          </a:xfrm>
          <a:prstGeom prst="rect">
            <a:avLst/>
          </a:prstGeom>
          <a:ln w="0">
            <a:noFill/>
          </a:ln>
        </p:spPr>
      </p:pic>
      <p:pic>
        <p:nvPicPr>
          <p:cNvPr id="298" name="" descr=""/>
          <p:cNvPicPr/>
          <p:nvPr/>
        </p:nvPicPr>
        <p:blipFill>
          <a:blip r:embed="rId2"/>
          <a:stretch/>
        </p:blipFill>
        <p:spPr>
          <a:xfrm>
            <a:off x="5940000" y="1800000"/>
            <a:ext cx="3720240" cy="45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29"/>
          <p:cNvSpPr/>
          <p:nvPr/>
        </p:nvSpPr>
        <p:spPr>
          <a:xfrm>
            <a:off x="720360" y="540000"/>
            <a:ext cx="10439640" cy="699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b">
            <a:sp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85540a"/>
                </a:solidFill>
                <a:latin typeface="Century Gothic"/>
                <a:ea typeface="Century Gothic"/>
              </a:rPr>
              <a:t>Working with the MainActivity.java file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00" name="TextShape 30"/>
          <p:cNvSpPr/>
          <p:nvPr/>
        </p:nvSpPr>
        <p:spPr>
          <a:xfrm>
            <a:off x="620640" y="900000"/>
            <a:ext cx="10799640" cy="871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1080000" y="1440000"/>
            <a:ext cx="793152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31"/>
          <p:cNvSpPr/>
          <p:nvPr/>
        </p:nvSpPr>
        <p:spPr>
          <a:xfrm>
            <a:off x="1260000" y="687960"/>
            <a:ext cx="936324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b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85540a"/>
                </a:solidFill>
                <a:latin typeface="Century Gothic"/>
                <a:ea typeface="Century Gothic"/>
              </a:rPr>
              <a:t>Layout Types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03" name="TextShape 32"/>
          <p:cNvSpPr/>
          <p:nvPr/>
        </p:nvSpPr>
        <p:spPr>
          <a:xfrm>
            <a:off x="720000" y="900000"/>
            <a:ext cx="10799640" cy="872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343080" indent="-273960">
              <a:lnSpc>
                <a:spcPct val="100000"/>
              </a:lnSpc>
              <a:spcBef>
                <a:spcPts val="400"/>
              </a:spcBef>
              <a:buClr>
                <a:srgbClr val="85540a"/>
              </a:buClr>
              <a:buSzPct val="76000"/>
              <a:buFont typeface="Wingdings" charset="2"/>
              <a:buChar char=""/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2581560" y="724320"/>
            <a:ext cx="6238440" cy="54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33"/>
          <p:cNvSpPr/>
          <p:nvPr/>
        </p:nvSpPr>
        <p:spPr>
          <a:xfrm>
            <a:off x="1260000" y="687960"/>
            <a:ext cx="936324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b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85540a"/>
                </a:solidFill>
                <a:latin typeface="Century Gothic"/>
                <a:ea typeface="Century Gothic"/>
              </a:rPr>
              <a:t>Layout Types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06" name="TextShape 34"/>
          <p:cNvSpPr/>
          <p:nvPr/>
        </p:nvSpPr>
        <p:spPr>
          <a:xfrm>
            <a:off x="1260000" y="900000"/>
            <a:ext cx="5579640" cy="1289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343080" indent="-273960">
              <a:lnSpc>
                <a:spcPct val="100000"/>
              </a:lnSpc>
              <a:spcBef>
                <a:spcPts val="400"/>
              </a:spcBef>
              <a:buClr>
                <a:srgbClr val="85540a"/>
              </a:buClr>
              <a:buSzPct val="76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4e3b30"/>
                </a:solidFill>
                <a:latin typeface="Century Gothic"/>
                <a:ea typeface="Century Gothic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1800000" y="882000"/>
            <a:ext cx="3780000" cy="5238000"/>
          </a:xfrm>
          <a:prstGeom prst="rect">
            <a:avLst/>
          </a:prstGeom>
          <a:ln w="0">
            <a:noFill/>
          </a:ln>
        </p:spPr>
      </p:pic>
      <p:pic>
        <p:nvPicPr>
          <p:cNvPr id="308" name="" descr=""/>
          <p:cNvPicPr/>
          <p:nvPr/>
        </p:nvPicPr>
        <p:blipFill>
          <a:blip r:embed="rId2"/>
          <a:stretch/>
        </p:blipFill>
        <p:spPr>
          <a:xfrm>
            <a:off x="6300000" y="774000"/>
            <a:ext cx="3060000" cy="552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/>
          <p:nvPr/>
        </p:nvSpPr>
        <p:spPr>
          <a:xfrm>
            <a:off x="3168720" y="2735640"/>
            <a:ext cx="515088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t">
            <a:spAutoFit/>
          </a:bodyPr>
          <a:p>
            <a:pPr marL="432000" indent="-324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4000" spc="-1" strike="noStrike">
                <a:solidFill>
                  <a:srgbClr val="4e3b30"/>
                </a:solidFill>
                <a:latin typeface="Century Gothic"/>
                <a:ea typeface="Century Gothic"/>
              </a:rPr>
              <a:t>THANK YOU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2023-12-01T10:56:13Z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