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9"/>
  </p:notesMasterIdLst>
  <p:sldIdLst>
    <p:sldId id="307" r:id="rId3"/>
    <p:sldId id="308" r:id="rId4"/>
    <p:sldId id="342" r:id="rId5"/>
    <p:sldId id="343" r:id="rId6"/>
    <p:sldId id="328" r:id="rId7"/>
    <p:sldId id="339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41" r:id="rId17"/>
    <p:sldId id="34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103" d="100"/>
          <a:sy n="103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3/9/2018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3/9/2018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3/9/2018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3/9/2018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3/9/2018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3/9/2018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3/9/2018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3/9/2018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3/9/2018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3/9/2018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3/9/2018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3/9/2018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March 9,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Address,City.xlsx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" y="97388"/>
            <a:ext cx="9144000" cy="6684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PLP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using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</a:rPr>
              <a:t>	</a:t>
            </a:r>
            <a:r>
              <a:rPr lang="en-US" sz="4400" b="1" dirty="0" smtClean="0">
                <a:solidFill>
                  <a:schemeClr val="bg1"/>
                </a:solidFill>
              </a:rPr>
              <a:t>PAGE OBJECT MODEL AND </a:t>
            </a:r>
          </a:p>
          <a:p>
            <a:pPr algn="ctr"/>
            <a:r>
              <a:rPr lang="en-US" sz="4400" b="1" dirty="0" err="1" smtClean="0">
                <a:solidFill>
                  <a:schemeClr val="bg1"/>
                </a:solidFill>
              </a:rPr>
              <a:t>TestNG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pic>
        <p:nvPicPr>
          <p:cNvPr id="1026" name="Picture 2" descr="D:\Users\hshashan\Desktop\timthum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5872162"/>
            <a:ext cx="2057400" cy="97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61605" y="1386993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Group</a:t>
            </a:r>
            <a:r>
              <a:rPr lang="en-US" dirty="0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049" y="1219200"/>
            <a:ext cx="7924800" cy="4983163"/>
          </a:xfrm>
          <a:prstGeom prst="rect">
            <a:avLst/>
          </a:prstGeom>
        </p:spPr>
      </p:pic>
      <p:pic>
        <p:nvPicPr>
          <p:cNvPr id="6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202363"/>
            <a:ext cx="2057400" cy="6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79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Program(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1" y="1219200"/>
            <a:ext cx="8305800" cy="4906963"/>
          </a:xfrm>
          <a:prstGeom prst="rect">
            <a:avLst/>
          </a:prstGeom>
        </p:spPr>
      </p:pic>
      <p:pic>
        <p:nvPicPr>
          <p:cNvPr id="6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126163"/>
            <a:ext cx="2057400" cy="71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95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Program(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066800"/>
            <a:ext cx="8229600" cy="5059363"/>
          </a:xfrm>
          <a:prstGeom prst="rect">
            <a:avLst/>
          </a:prstGeom>
        </p:spPr>
      </p:pic>
      <p:pic>
        <p:nvPicPr>
          <p:cNvPr id="6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147" y="6126162"/>
            <a:ext cx="2057400" cy="73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76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from Excel Sheet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143000"/>
            <a:ext cx="7848600" cy="4983163"/>
          </a:xfrm>
          <a:prstGeom prst="rect">
            <a:avLst/>
          </a:prstGeom>
        </p:spPr>
      </p:pic>
      <p:pic>
        <p:nvPicPr>
          <p:cNvPr id="6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820" y="6126162"/>
            <a:ext cx="2057400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42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1" y="1143000"/>
            <a:ext cx="8305800" cy="4983163"/>
          </a:xfrm>
          <a:prstGeom prst="rect">
            <a:avLst/>
          </a:prstGeom>
        </p:spPr>
      </p:pic>
      <p:pic>
        <p:nvPicPr>
          <p:cNvPr id="6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126163"/>
            <a:ext cx="2057400" cy="71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3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010" t="2177" r="1441" b="546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1590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 smtClean="0"/>
          </a:p>
          <a:p>
            <a:pPr marL="0" indent="0" algn="ctr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  <p:pic>
        <p:nvPicPr>
          <p:cNvPr id="5" name="Picture 2" descr="D:\Users\hshashan\Desktop\timthum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884862"/>
            <a:ext cx="2057400" cy="97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78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4000" b="1" dirty="0" smtClean="0">
                <a:latin typeface="Garamond" panose="02020404030301010803" pitchFamily="18" charset="0"/>
              </a:rPr>
              <a:t>TEAM</a:t>
            </a:r>
            <a:endParaRPr lang="en-IN" sz="4000" b="1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0" dirty="0" smtClean="0">
                <a:solidFill>
                  <a:schemeClr val="tx1"/>
                </a:solidFill>
                <a:latin typeface="+mn-lt"/>
                <a:cs typeface="Arabic Typesetting" panose="03020402040406030203" pitchFamily="66" charset="-78"/>
              </a:rPr>
              <a:t>SS Krishnakanth Sattiraju</a:t>
            </a:r>
          </a:p>
          <a:p>
            <a:pPr marL="0" indent="0">
              <a:buNone/>
            </a:pPr>
            <a:r>
              <a:rPr lang="en-US" sz="2800" b="0" dirty="0" smtClean="0">
                <a:solidFill>
                  <a:schemeClr val="tx1"/>
                </a:solidFill>
                <a:latin typeface="+mn-lt"/>
                <a:cs typeface="Arabic Typesetting" panose="03020402040406030203" pitchFamily="66" charset="-78"/>
              </a:rPr>
              <a:t>Durga Venkatesan</a:t>
            </a:r>
          </a:p>
          <a:p>
            <a:pPr marL="0" indent="0">
              <a:buNone/>
            </a:pPr>
            <a:r>
              <a:rPr lang="en-US" sz="2800" b="0" dirty="0" smtClean="0">
                <a:solidFill>
                  <a:schemeClr val="tx1"/>
                </a:solidFill>
                <a:latin typeface="+mn-lt"/>
                <a:cs typeface="Arabic Typesetting" panose="03020402040406030203" pitchFamily="66" charset="-78"/>
              </a:rPr>
              <a:t>Utti 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Arabic Typesetting" panose="03020402040406030203" pitchFamily="66" charset="-78"/>
              </a:rPr>
              <a:t>Jayasree</a:t>
            </a:r>
            <a:endParaRPr lang="en-US" sz="2800" b="0" dirty="0" smtClean="0">
              <a:solidFill>
                <a:schemeClr val="tx1"/>
              </a:solidFill>
              <a:latin typeface="+mn-lt"/>
              <a:cs typeface="Arabic Typesetting" panose="03020402040406030203" pitchFamily="66" charset="-78"/>
            </a:endParaRPr>
          </a:p>
          <a:p>
            <a:pPr marL="0" indent="0">
              <a:buNone/>
            </a:pPr>
            <a:r>
              <a:rPr lang="en-US" sz="2800" b="0" dirty="0" smtClean="0">
                <a:solidFill>
                  <a:schemeClr val="tx1"/>
                </a:solidFill>
                <a:latin typeface="+mn-lt"/>
                <a:cs typeface="Arabic Typesetting" panose="03020402040406030203" pitchFamily="66" charset="-78"/>
              </a:rPr>
              <a:t>Meghana </a:t>
            </a:r>
            <a:r>
              <a:rPr lang="en-US" sz="2800" b="0" dirty="0">
                <a:solidFill>
                  <a:schemeClr val="tx1"/>
                </a:solidFill>
                <a:latin typeface="+mn-lt"/>
                <a:cs typeface="Arabic Typesetting" panose="03020402040406030203" pitchFamily="66" charset="-78"/>
              </a:rPr>
              <a:t>Upputuri</a:t>
            </a:r>
            <a:endParaRPr lang="en-IN" sz="2800" b="0" dirty="0">
              <a:solidFill>
                <a:schemeClr val="tx1"/>
              </a:solidFill>
              <a:latin typeface="+mn-lt"/>
              <a:cs typeface="Arabic Typesetting" panose="03020402040406030203" pitchFamily="66" charset="-78"/>
            </a:endParaRPr>
          </a:p>
          <a:p>
            <a:pPr marL="0" indent="0">
              <a:buNone/>
            </a:pPr>
            <a:r>
              <a:rPr lang="en-US" sz="2800" b="0" dirty="0" smtClean="0">
                <a:solidFill>
                  <a:schemeClr val="tx1"/>
                </a:solidFill>
                <a:latin typeface="+mn-lt"/>
                <a:cs typeface="Arabic Typesetting" panose="03020402040406030203" pitchFamily="66" charset="-78"/>
              </a:rPr>
              <a:t>Devisetty Raga</a:t>
            </a:r>
          </a:p>
          <a:p>
            <a:pPr marL="0" indent="0">
              <a:buNone/>
            </a:pPr>
            <a:r>
              <a:rPr lang="en-US" sz="2800" b="0" dirty="0" smtClean="0">
                <a:solidFill>
                  <a:schemeClr val="tx1"/>
                </a:solidFill>
                <a:latin typeface="+mn-lt"/>
                <a:cs typeface="Arabic Typesetting" panose="03020402040406030203" pitchFamily="66" charset="-78"/>
              </a:rPr>
              <a:t>S Harshitha</a:t>
            </a:r>
            <a:endParaRPr lang="en-IN" sz="2800" b="0" dirty="0">
              <a:solidFill>
                <a:schemeClr val="tx1"/>
              </a:solidFill>
              <a:latin typeface="+mn-lt"/>
              <a:cs typeface="Arabic Typesetting" panose="03020402040406030203" pitchFamily="66" charset="-78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chemeClr val="tx1"/>
                </a:solidFill>
                <a:latin typeface="+mn-lt"/>
                <a:cs typeface="Arabic Typesetting" panose="03020402040406030203" pitchFamily="66" charset="-78"/>
              </a:rPr>
              <a:t>Tamonash</a:t>
            </a:r>
            <a:r>
              <a:rPr lang="en-US" sz="2800" b="0" dirty="0">
                <a:solidFill>
                  <a:schemeClr val="tx1"/>
                </a:solidFill>
                <a:cs typeface="Arabic Typesetting" panose="03020402040406030203" pitchFamily="66" charset="-78"/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  <a:latin typeface="+mn-lt"/>
                <a:cs typeface="Arabic Typesetting" panose="03020402040406030203" pitchFamily="66" charset="-78"/>
              </a:rPr>
              <a:t>Mukherjee</a:t>
            </a:r>
            <a:endParaRPr lang="en-IN" sz="2800" b="0" dirty="0">
              <a:solidFill>
                <a:schemeClr val="tx1"/>
              </a:solidFill>
              <a:latin typeface="+mn-lt"/>
              <a:cs typeface="Arabic Typesetting" panose="03020402040406030203" pitchFamily="66" charset="-7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50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142343"/>
            <a:ext cx="1752600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INVOLVED: ADD NEW ADDRESS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GO TO ADDRESS PAGE</a:t>
            </a:r>
          </a:p>
          <a:p>
            <a:r>
              <a:rPr lang="en-US" dirty="0" smtClean="0"/>
              <a:t>ADD NEW ADDRESS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CONTINUED…</a:t>
            </a:r>
          </a:p>
          <a:p>
            <a:pPr marL="1828800" lvl="4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600" y="205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TESTCASES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0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67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used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85" y="3352970"/>
            <a:ext cx="2590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POM_file</a:t>
            </a:r>
            <a:endParaRPr lang="en-US" dirty="0" smtClean="0"/>
          </a:p>
          <a:p>
            <a:r>
              <a:rPr lang="en-US" dirty="0" smtClean="0"/>
              <a:t>Basic </a:t>
            </a:r>
          </a:p>
          <a:p>
            <a:r>
              <a:rPr lang="en-US" dirty="0" smtClean="0"/>
              <a:t>Excel sheet</a:t>
            </a:r>
            <a:endParaRPr lang="en-US" dirty="0"/>
          </a:p>
        </p:txBody>
      </p:sp>
      <p:pic>
        <p:nvPicPr>
          <p:cNvPr id="6" name="Picture 2" descr="D:\Users\hshashan\Desktop\timthum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88" y="5884862"/>
            <a:ext cx="2373312" cy="97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93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Page </a:t>
            </a:r>
            <a:r>
              <a:rPr lang="en-US" dirty="0" smtClean="0"/>
              <a:t>Object Model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TestNG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 driven </a:t>
            </a:r>
            <a:endParaRPr lang="en-US" dirty="0"/>
          </a:p>
        </p:txBody>
      </p:sp>
      <p:pic>
        <p:nvPicPr>
          <p:cNvPr id="5" name="Picture 2" descr="D:\Users\hshashan\Desktop\timthum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855315"/>
            <a:ext cx="2057400" cy="97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66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POM_file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990600"/>
            <a:ext cx="8001000" cy="5266238"/>
          </a:xfrm>
          <a:prstGeom prst="rect">
            <a:avLst/>
          </a:prstGeom>
        </p:spPr>
      </p:pic>
      <p:pic>
        <p:nvPicPr>
          <p:cNvPr id="6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258392"/>
            <a:ext cx="2057400" cy="59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0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POM_file</a:t>
            </a:r>
            <a:r>
              <a:rPr lang="en-US" dirty="0"/>
              <a:t> program(</a:t>
            </a:r>
            <a:r>
              <a:rPr lang="en-US" dirty="0" err="1"/>
              <a:t>Contd</a:t>
            </a:r>
            <a:r>
              <a:rPr lang="en-US" dirty="0"/>
              <a:t>….)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1" y="990600"/>
            <a:ext cx="8305800" cy="5135563"/>
          </a:xfrm>
          <a:prstGeom prst="rect">
            <a:avLst/>
          </a:prstGeom>
        </p:spPr>
      </p:pic>
      <p:pic>
        <p:nvPicPr>
          <p:cNvPr id="6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126162"/>
            <a:ext cx="2057400" cy="7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0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POM_file</a:t>
            </a:r>
            <a:r>
              <a:rPr lang="en-US" dirty="0"/>
              <a:t> </a:t>
            </a:r>
            <a:r>
              <a:rPr lang="en-US" dirty="0" smtClean="0"/>
              <a:t>program(</a:t>
            </a:r>
            <a:r>
              <a:rPr lang="en-US" dirty="0" err="1" smtClean="0"/>
              <a:t>Contd</a:t>
            </a:r>
            <a:r>
              <a:rPr lang="en-US" dirty="0" smtClean="0"/>
              <a:t>….)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1" y="1143000"/>
            <a:ext cx="8458200" cy="4983163"/>
          </a:xfrm>
          <a:prstGeom prst="rect">
            <a:avLst/>
          </a:prstGeom>
        </p:spPr>
      </p:pic>
      <p:pic>
        <p:nvPicPr>
          <p:cNvPr id="6" name="Picture 2" descr="D:\Users\hshashan\Desktop\timthum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126162"/>
            <a:ext cx="1905000" cy="72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1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2587</TotalTime>
  <Words>91</Words>
  <Application>Microsoft Office PowerPoint</Application>
  <PresentationFormat>On-screen Show (4:3)</PresentationFormat>
  <Paragraphs>58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ＭＳ Ｐゴシック</vt:lpstr>
      <vt:lpstr>Arabic Typesetting</vt:lpstr>
      <vt:lpstr>Arial</vt:lpstr>
      <vt:lpstr>Calibri</vt:lpstr>
      <vt:lpstr>Candara</vt:lpstr>
      <vt:lpstr>Century Gothic</vt:lpstr>
      <vt:lpstr>Courier New</vt:lpstr>
      <vt:lpstr>Garamond</vt:lpstr>
      <vt:lpstr>Palatino Linotype</vt:lpstr>
      <vt:lpstr>Wingdings</vt:lpstr>
      <vt:lpstr>Executive</vt:lpstr>
      <vt:lpstr>Office Theme</vt:lpstr>
      <vt:lpstr>PowerPoint Presentation</vt:lpstr>
      <vt:lpstr>TEAM</vt:lpstr>
      <vt:lpstr>STEPS INVOLVED: ADD NEW ADDRESS </vt:lpstr>
      <vt:lpstr>PowerPoint Presentation</vt:lpstr>
      <vt:lpstr>Files used</vt:lpstr>
      <vt:lpstr>Frameworks used</vt:lpstr>
      <vt:lpstr>POM_file program</vt:lpstr>
      <vt:lpstr>POM_file program(Contd….)</vt:lpstr>
      <vt:lpstr>POM_file program(Contd….)</vt:lpstr>
      <vt:lpstr>Basic Program</vt:lpstr>
      <vt:lpstr>Basic Program(contd…)</vt:lpstr>
      <vt:lpstr>Basic Program(contd…)</vt:lpstr>
      <vt:lpstr>Input data from Excel Sheet</vt:lpstr>
      <vt:lpstr>Output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KrishnaKanth</dc:creator>
  <cp:lastModifiedBy>Venkatesan, Durga</cp:lastModifiedBy>
  <cp:revision>156</cp:revision>
  <dcterms:created xsi:type="dcterms:W3CDTF">2015-08-27T08:52:20Z</dcterms:created>
  <dcterms:modified xsi:type="dcterms:W3CDTF">2018-03-09T05:00:47Z</dcterms:modified>
</cp:coreProperties>
</file>