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0264F0-C076-430E-B917-B25D12315CA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331512-6D97-43C2-B975-69939CC03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Analysis of </a:t>
            </a:r>
            <a:r>
              <a:rPr lang="en-US" dirty="0" err="1" smtClean="0"/>
              <a:t>Airbnb</a:t>
            </a:r>
            <a:r>
              <a:rPr lang="en-US" dirty="0" smtClean="0"/>
              <a:t> New York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Expensive real estate in NYC</a:t>
            </a:r>
            <a:br>
              <a:rPr lang="en-US" dirty="0" smtClean="0"/>
            </a:br>
            <a:r>
              <a:rPr lang="en-US" dirty="0" smtClean="0"/>
              <a:t>Price of residential unit vary by </a:t>
            </a:r>
            <a:r>
              <a:rPr lang="en-US" dirty="0" err="1" smtClean="0"/>
              <a:t>neighbourhood</a:t>
            </a:r>
            <a:endParaRPr lang="en-US" dirty="0"/>
          </a:p>
        </p:txBody>
      </p:sp>
      <p:pic>
        <p:nvPicPr>
          <p:cNvPr id="5" name="Content Placeholder 4" descr="Dashboard 3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99694" y="1527175"/>
            <a:ext cx="5308100" cy="4572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Manhattan has the greatest residential housing stock</a:t>
            </a:r>
            <a:endParaRPr lang="en-US" dirty="0"/>
          </a:p>
        </p:txBody>
      </p:sp>
      <p:pic>
        <p:nvPicPr>
          <p:cNvPr id="4" name="Content Placeholder 3" descr="Sheet 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082624"/>
            <a:ext cx="8504238" cy="34611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Manhattan-expensive among boroughs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6858000" cy="4525963"/>
          </a:xfrm>
        </p:spPr>
        <p:txBody>
          <a:bodyPr/>
          <a:lstStyle/>
          <a:p>
            <a:r>
              <a:rPr lang="en-US" dirty="0" smtClean="0"/>
              <a:t>For a person to stay for long duration with average prices and calculating distance from the company STATEN ISLAND or QUEENS can be considered</a:t>
            </a:r>
          </a:p>
          <a:p>
            <a:r>
              <a:rPr lang="en-US" dirty="0" smtClean="0"/>
              <a:t>If the company is in MANHATTAN, boroughs with cheaper prices can be considered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Boroughs Vs Price</a:t>
            </a:r>
            <a:endParaRPr lang="en-US" dirty="0"/>
          </a:p>
        </p:txBody>
      </p:sp>
      <p:pic>
        <p:nvPicPr>
          <p:cNvPr id="4" name="Content Placeholder 3" descr="Dashboard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6369719" cy="5334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Entire home/apt - Most Common room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71% of the preferred room type is entire home/apt </a:t>
            </a:r>
          </a:p>
          <a:p>
            <a:r>
              <a:rPr lang="en-US" dirty="0" smtClean="0"/>
              <a:t>If an employee from a start up company is travelling alone (i.e.) for solo </a:t>
            </a:r>
            <a:r>
              <a:rPr lang="en-US" dirty="0" err="1" smtClean="0"/>
              <a:t>traveller</a:t>
            </a:r>
            <a:r>
              <a:rPr lang="en-US" dirty="0" smtClean="0"/>
              <a:t>, shared rooms can be preferred</a:t>
            </a:r>
          </a:p>
          <a:p>
            <a:r>
              <a:rPr lang="en-US" dirty="0" smtClean="0"/>
              <a:t>If an employee travels with family</a:t>
            </a:r>
            <a:r>
              <a:rPr lang="en-US" dirty="0" smtClean="0"/>
              <a:t>, entire </a:t>
            </a:r>
            <a:r>
              <a:rPr lang="en-US" dirty="0" smtClean="0"/>
              <a:t>home/apt can be preferred</a:t>
            </a:r>
          </a:p>
          <a:p>
            <a:r>
              <a:rPr lang="en-US" dirty="0" smtClean="0"/>
              <a:t>If the company has average budget</a:t>
            </a:r>
            <a:r>
              <a:rPr lang="en-US" dirty="0" smtClean="0"/>
              <a:t>, private </a:t>
            </a:r>
            <a:r>
              <a:rPr lang="en-US" dirty="0" smtClean="0"/>
              <a:t>rooms can be preferred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Room Type/Borough Vs Price</a:t>
            </a:r>
            <a:endParaRPr lang="en-US" dirty="0"/>
          </a:p>
        </p:txBody>
      </p:sp>
      <p:pic>
        <p:nvPicPr>
          <p:cNvPr id="4" name="Content Placeholder 3" descr="Dashboard 2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99694" y="1527175"/>
            <a:ext cx="5308100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Manhattan has highest revenue with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revenue may differ with room type </a:t>
            </a:r>
            <a:endParaRPr lang="en-US" dirty="0" smtClean="0"/>
          </a:p>
          <a:p>
            <a:r>
              <a:rPr lang="en-US" dirty="0" smtClean="0"/>
              <a:t>But considering the listing MANHATTAN has the highest revenue</a:t>
            </a:r>
          </a:p>
          <a:p>
            <a:r>
              <a:rPr lang="en-US" dirty="0" smtClean="0"/>
              <a:t>Maximum number of properties owned by one host is 327</a:t>
            </a:r>
          </a:p>
          <a:p>
            <a:endParaRPr lang="en-US" dirty="0"/>
          </a:p>
        </p:txBody>
      </p:sp>
      <p:pic>
        <p:nvPicPr>
          <p:cNvPr id="4" name="Picture 3" descr="Sheet 5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47800"/>
            <a:ext cx="4277703" cy="48486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among boroughs</a:t>
            </a:r>
            <a:endParaRPr lang="en-US" dirty="0"/>
          </a:p>
        </p:txBody>
      </p:sp>
      <p:pic>
        <p:nvPicPr>
          <p:cNvPr id="6" name="Content Placeholder 5" descr="Sheet 7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0600" y="1676400"/>
            <a:ext cx="4038600" cy="423618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800" y="1676400"/>
            <a:ext cx="4038600" cy="4525963"/>
          </a:xfrm>
        </p:spPr>
        <p:txBody>
          <a:bodyPr/>
          <a:lstStyle/>
          <a:p>
            <a:r>
              <a:rPr lang="en-US" dirty="0" smtClean="0"/>
              <a:t>Availability differ among boroughs with BROOKLYN being most available and STATEN ISLAND being least available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in Manhattan is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properties in MANHATTAN is most expensive and BRONX is lease expensive</a:t>
            </a:r>
          </a:p>
          <a:p>
            <a:r>
              <a:rPr lang="en-US" dirty="0" smtClean="0"/>
              <a:t>For acquiring, non premium parts can be targeted in expensive areas and affordable premium parts can be prioritized in least expensive areas</a:t>
            </a:r>
            <a:endParaRPr lang="en-US" dirty="0"/>
          </a:p>
        </p:txBody>
      </p:sp>
      <p:pic>
        <p:nvPicPr>
          <p:cNvPr id="5" name="Content Placeholder 4" descr="Sheet 6 (1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590124"/>
            <a:ext cx="4038600" cy="424449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1568</TotalTime>
  <Words>220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An Analysis of Airbnb New York</vt:lpstr>
      <vt:lpstr>Manhattan has the greatest residential housing stock</vt:lpstr>
      <vt:lpstr>Manhattan-expensive among boroughs</vt:lpstr>
      <vt:lpstr>Boroughs Vs Price</vt:lpstr>
      <vt:lpstr>Entire home/apt - Most Common room type </vt:lpstr>
      <vt:lpstr>Room Type/Borough Vs Price</vt:lpstr>
      <vt:lpstr>Manhattan has highest revenue with listing</vt:lpstr>
      <vt:lpstr>Availability among boroughs</vt:lpstr>
      <vt:lpstr>Properties in Manhattan is expensive</vt:lpstr>
      <vt:lpstr>Expensive real estate in NYC Price of residential unit vary by neighbourhood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Airbnb New York</dc:title>
  <dc:creator>HP</dc:creator>
  <cp:lastModifiedBy>HP</cp:lastModifiedBy>
  <cp:revision>45</cp:revision>
  <dcterms:created xsi:type="dcterms:W3CDTF">2023-02-25T08:51:19Z</dcterms:created>
  <dcterms:modified xsi:type="dcterms:W3CDTF">2023-02-26T12:15:01Z</dcterms:modified>
</cp:coreProperties>
</file>