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65963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Durga Rao Ande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https://github.com/durgaraoande/ibm_project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https://github.com/durgaraoande/ibm_project/blob/main/module1/Data%20wrangling%20.ipynb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https://github.com/durgaraoande/ibm_project/blob/main/module2/EDA%20with%20Visualization.ipynb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https://github.com/durgaraoande/ibm_project/blob/main/module2/EDA%20with%20SQL.ipynb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https://github.com/durgaraoande/ibm_project/blob/main/module3/Interactive%20Visual%20Analytics%20with%20Folium.ipynb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https://github.com/durgaraoande/ibm_project/blob/main/module3/spacex_dash_app.py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https://github.com/durgaraoande/ibm_project/blob/main/module4/Machine%20Learning%20Prediction.ipynb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9355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https://github.com/durgaraoande/ibm_project</a:t>
            </a: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https://github.com/durgaraoande/ibm_project/blob/main/module1/Data%20Collection%20Api%20.ipynb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https://github.com/durgaraoande/ibm_project/blob/main/module1/Data%20Collection%20with%20Web%20Scraping.ipynb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2797</Words>
  <Application>Microsoft Office PowerPoint</Application>
  <PresentationFormat>Widescreen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Durgarao Ande</cp:lastModifiedBy>
  <cp:revision>2</cp:revision>
  <dcterms:created xsi:type="dcterms:W3CDTF">2021-08-26T16:53:12Z</dcterms:created>
  <dcterms:modified xsi:type="dcterms:W3CDTF">2024-05-31T07:08:03Z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