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10A80-75BE-4F0E-A47F-A95745F8D740}" v="39" dt="2024-12-04T10:30:16.007"/>
  </p1510:revLst>
</p1510:revInfo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SRI V" userId="2cee514506b90cfb" providerId="LiveId" clId="{ECC10A80-75BE-4F0E-A47F-A95745F8D740}"/>
    <pc:docChg chg="undo custSel addSld modSld sldOrd">
      <pc:chgData name="DURGASRI V" userId="2cee514506b90cfb" providerId="LiveId" clId="{ECC10A80-75BE-4F0E-A47F-A95745F8D740}" dt="2024-12-04T10:33:41.453" v="479" actId="14734"/>
      <pc:docMkLst>
        <pc:docMk/>
      </pc:docMkLst>
      <pc:sldChg chg="modSp">
        <pc:chgData name="DURGASRI V" userId="2cee514506b90cfb" providerId="LiveId" clId="{ECC10A80-75BE-4F0E-A47F-A95745F8D740}" dt="2024-12-04T06:42:21.494" v="49"/>
        <pc:sldMkLst>
          <pc:docMk/>
          <pc:sldMk cId="3441403886" sldId="257"/>
        </pc:sldMkLst>
        <pc:spChg chg="mod">
          <ac:chgData name="DURGASRI V" userId="2cee514506b90cfb" providerId="LiveId" clId="{ECC10A80-75BE-4F0E-A47F-A95745F8D740}" dt="2024-12-04T06:42:21.494" v="49"/>
          <ac:spMkLst>
            <pc:docMk/>
            <pc:sldMk cId="3441403886" sldId="257"/>
            <ac:spMk id="5" creationId="{00000000-0000-0000-0000-000000000000}"/>
          </ac:spMkLst>
        </pc:spChg>
      </pc:sldChg>
      <pc:sldChg chg="modSp mod">
        <pc:chgData name="DURGASRI V" userId="2cee514506b90cfb" providerId="LiveId" clId="{ECC10A80-75BE-4F0E-A47F-A95745F8D740}" dt="2024-12-04T09:48:03.090" v="261" actId="1076"/>
        <pc:sldMkLst>
          <pc:docMk/>
          <pc:sldMk cId="142051119" sldId="258"/>
        </pc:sldMkLst>
        <pc:spChg chg="mod">
          <ac:chgData name="DURGASRI V" userId="2cee514506b90cfb" providerId="LiveId" clId="{ECC10A80-75BE-4F0E-A47F-A95745F8D740}" dt="2024-12-04T09:48:03.090" v="261" actId="1076"/>
          <ac:spMkLst>
            <pc:docMk/>
            <pc:sldMk cId="142051119" sldId="258"/>
            <ac:spMk id="2" creationId="{00000000-0000-0000-0000-000000000000}"/>
          </ac:spMkLst>
        </pc:spChg>
        <pc:spChg chg="mod">
          <ac:chgData name="DURGASRI V" userId="2cee514506b90cfb" providerId="LiveId" clId="{ECC10A80-75BE-4F0E-A47F-A95745F8D740}" dt="2024-12-04T09:47:54.941" v="260" actId="12"/>
          <ac:spMkLst>
            <pc:docMk/>
            <pc:sldMk cId="142051119" sldId="258"/>
            <ac:spMk id="9" creationId="{110B6975-438A-2E59-F8BA-113DB5355DD0}"/>
          </ac:spMkLst>
        </pc:spChg>
      </pc:sldChg>
      <pc:sldChg chg="modSp mod">
        <pc:chgData name="DURGASRI V" userId="2cee514506b90cfb" providerId="LiveId" clId="{ECC10A80-75BE-4F0E-A47F-A95745F8D740}" dt="2024-12-04T09:48:38.491" v="262" actId="1076"/>
        <pc:sldMkLst>
          <pc:docMk/>
          <pc:sldMk cId="2064180241" sldId="259"/>
        </pc:sldMkLst>
        <pc:spChg chg="mod">
          <ac:chgData name="DURGASRI V" userId="2cee514506b90cfb" providerId="LiveId" clId="{ECC10A80-75BE-4F0E-A47F-A95745F8D740}" dt="2024-12-04T09:48:38.491" v="262" actId="1076"/>
          <ac:spMkLst>
            <pc:docMk/>
            <pc:sldMk cId="2064180241" sldId="259"/>
            <ac:spMk id="2" creationId="{2998B144-E1E7-CE6B-C627-835A3E9237B8}"/>
          </ac:spMkLst>
        </pc:spChg>
        <pc:spChg chg="mod">
          <ac:chgData name="DURGASRI V" userId="2cee514506b90cfb" providerId="LiveId" clId="{ECC10A80-75BE-4F0E-A47F-A95745F8D740}" dt="2024-12-04T07:16:50.638" v="237" actId="2711"/>
          <ac:spMkLst>
            <pc:docMk/>
            <pc:sldMk cId="2064180241" sldId="259"/>
            <ac:spMk id="6" creationId="{FAEEDDE2-85B7-5E48-8EDD-5F6345A12A90}"/>
          </ac:spMkLst>
        </pc:spChg>
      </pc:sldChg>
      <pc:sldChg chg="modSp mod">
        <pc:chgData name="DURGASRI V" userId="2cee514506b90cfb" providerId="LiveId" clId="{ECC10A80-75BE-4F0E-A47F-A95745F8D740}" dt="2024-12-04T10:33:41.453" v="479" actId="14734"/>
        <pc:sldMkLst>
          <pc:docMk/>
          <pc:sldMk cId="3742487325" sldId="260"/>
        </pc:sldMkLst>
        <pc:graphicFrameChg chg="mod modGraphic">
          <ac:chgData name="DURGASRI V" userId="2cee514506b90cfb" providerId="LiveId" clId="{ECC10A80-75BE-4F0E-A47F-A95745F8D740}" dt="2024-12-04T10:33:41.453" v="479" actId="14734"/>
          <ac:graphicFrameMkLst>
            <pc:docMk/>
            <pc:sldMk cId="3742487325" sldId="260"/>
            <ac:graphicFrameMk id="4" creationId="{91E44D4C-0BF0-DCBC-B59B-935575E417E9}"/>
          </ac:graphicFrameMkLst>
        </pc:graphicFrameChg>
      </pc:sldChg>
      <pc:sldChg chg="addSp modSp mod">
        <pc:chgData name="DURGASRI V" userId="2cee514506b90cfb" providerId="LiveId" clId="{ECC10A80-75BE-4F0E-A47F-A95745F8D740}" dt="2024-12-04T06:48:17.084" v="56" actId="1076"/>
        <pc:sldMkLst>
          <pc:docMk/>
          <pc:sldMk cId="687476869" sldId="261"/>
        </pc:sldMkLst>
        <pc:picChg chg="add mod">
          <ac:chgData name="DURGASRI V" userId="2cee514506b90cfb" providerId="LiveId" clId="{ECC10A80-75BE-4F0E-A47F-A95745F8D740}" dt="2024-12-04T06:48:17.084" v="56" actId="1076"/>
          <ac:picMkLst>
            <pc:docMk/>
            <pc:sldMk cId="687476869" sldId="261"/>
            <ac:picMk id="2" creationId="{2B70776D-4FD8-0B34-0702-5B8FE7DD29BA}"/>
          </ac:picMkLst>
        </pc:picChg>
      </pc:sldChg>
      <pc:sldChg chg="addSp modSp mod">
        <pc:chgData name="DURGASRI V" userId="2cee514506b90cfb" providerId="LiveId" clId="{ECC10A80-75BE-4F0E-A47F-A95745F8D740}" dt="2024-12-04T10:07:11.781" v="396" actId="1076"/>
        <pc:sldMkLst>
          <pc:docMk/>
          <pc:sldMk cId="3182798042" sldId="262"/>
        </pc:sldMkLst>
        <pc:spChg chg="mod">
          <ac:chgData name="DURGASRI V" userId="2cee514506b90cfb" providerId="LiveId" clId="{ECC10A80-75BE-4F0E-A47F-A95745F8D740}" dt="2024-12-04T10:07:11.781" v="396" actId="1076"/>
          <ac:spMkLst>
            <pc:docMk/>
            <pc:sldMk cId="3182798042" sldId="262"/>
            <ac:spMk id="2" creationId="{00000000-0000-0000-0000-000000000000}"/>
          </ac:spMkLst>
        </pc:spChg>
        <pc:picChg chg="add">
          <ac:chgData name="DURGASRI V" userId="2cee514506b90cfb" providerId="LiveId" clId="{ECC10A80-75BE-4F0E-A47F-A95745F8D740}" dt="2024-12-04T10:07:06.004" v="395"/>
          <ac:picMkLst>
            <pc:docMk/>
            <pc:sldMk cId="3182798042" sldId="262"/>
            <ac:picMk id="3074" creationId="{0BE56914-8ADE-984D-9587-7354AA672261}"/>
          </ac:picMkLst>
        </pc:picChg>
      </pc:sldChg>
      <pc:sldChg chg="addSp delSp modSp mod">
        <pc:chgData name="DURGASRI V" userId="2cee514506b90cfb" providerId="LiveId" clId="{ECC10A80-75BE-4F0E-A47F-A95745F8D740}" dt="2024-12-04T06:41:23.653" v="48" actId="120"/>
        <pc:sldMkLst>
          <pc:docMk/>
          <pc:sldMk cId="627870962" sldId="263"/>
        </pc:sldMkLst>
        <pc:spChg chg="mod">
          <ac:chgData name="DURGASRI V" userId="2cee514506b90cfb" providerId="LiveId" clId="{ECC10A80-75BE-4F0E-A47F-A95745F8D740}" dt="2024-12-04T06:41:01.091" v="40" actId="27636"/>
          <ac:spMkLst>
            <pc:docMk/>
            <pc:sldMk cId="627870962" sldId="263"/>
            <ac:spMk id="4" creationId="{00000000-0000-0000-0000-000000000000}"/>
          </ac:spMkLst>
        </pc:spChg>
        <pc:spChg chg="mod">
          <ac:chgData name="DURGASRI V" userId="2cee514506b90cfb" providerId="LiveId" clId="{ECC10A80-75BE-4F0E-A47F-A95745F8D740}" dt="2024-12-04T06:41:23.653" v="48" actId="120"/>
          <ac:spMkLst>
            <pc:docMk/>
            <pc:sldMk cId="627870962" sldId="263"/>
            <ac:spMk id="6" creationId="{00000000-0000-0000-0000-000000000000}"/>
          </ac:spMkLst>
        </pc:spChg>
        <pc:spChg chg="add del mod">
          <ac:chgData name="DURGASRI V" userId="2cee514506b90cfb" providerId="LiveId" clId="{ECC10A80-75BE-4F0E-A47F-A95745F8D740}" dt="2024-12-04T06:38:30.592" v="14"/>
          <ac:spMkLst>
            <pc:docMk/>
            <pc:sldMk cId="627870962" sldId="263"/>
            <ac:spMk id="9" creationId="{D1EC4A47-227A-A67B-0ADC-317E06553BB1}"/>
          </ac:spMkLst>
        </pc:spChg>
        <pc:spChg chg="add del mod">
          <ac:chgData name="DURGASRI V" userId="2cee514506b90cfb" providerId="LiveId" clId="{ECC10A80-75BE-4F0E-A47F-A95745F8D740}" dt="2024-12-04T06:38:52.168" v="27"/>
          <ac:spMkLst>
            <pc:docMk/>
            <pc:sldMk cId="627870962" sldId="263"/>
            <ac:spMk id="11" creationId="{F4ABE9B7-43BA-1A88-1002-FAA18D9886A6}"/>
          </ac:spMkLst>
        </pc:spChg>
      </pc:sldChg>
      <pc:sldChg chg="modSp mod">
        <pc:chgData name="DURGASRI V" userId="2cee514506b90cfb" providerId="LiveId" clId="{ECC10A80-75BE-4F0E-A47F-A95745F8D740}" dt="2024-12-04T10:09:09.635" v="400" actId="12"/>
        <pc:sldMkLst>
          <pc:docMk/>
          <pc:sldMk cId="195877858" sldId="264"/>
        </pc:sldMkLst>
        <pc:spChg chg="mod">
          <ac:chgData name="DURGASRI V" userId="2cee514506b90cfb" providerId="LiveId" clId="{ECC10A80-75BE-4F0E-A47F-A95745F8D740}" dt="2024-12-04T10:09:09.635" v="400" actId="12"/>
          <ac:spMkLst>
            <pc:docMk/>
            <pc:sldMk cId="195877858" sldId="264"/>
            <ac:spMk id="3" creationId="{00000000-0000-0000-0000-000000000000}"/>
          </ac:spMkLst>
        </pc:spChg>
      </pc:sldChg>
      <pc:sldChg chg="addSp modSp mod">
        <pc:chgData name="DURGASRI V" userId="2cee514506b90cfb" providerId="LiveId" clId="{ECC10A80-75BE-4F0E-A47F-A95745F8D740}" dt="2024-12-04T10:02:12.822" v="379" actId="12"/>
        <pc:sldMkLst>
          <pc:docMk/>
          <pc:sldMk cId="2785781297" sldId="265"/>
        </pc:sldMkLst>
        <pc:spChg chg="mod">
          <ac:chgData name="DURGASRI V" userId="2cee514506b90cfb" providerId="LiveId" clId="{ECC10A80-75BE-4F0E-A47F-A95745F8D740}" dt="2024-12-04T10:02:12.822" v="379" actId="12"/>
          <ac:spMkLst>
            <pc:docMk/>
            <pc:sldMk cId="2785781297" sldId="265"/>
            <ac:spMk id="3" creationId="{00000000-0000-0000-0000-000000000000}"/>
          </ac:spMkLst>
        </pc:spChg>
        <pc:spChg chg="add">
          <ac:chgData name="DURGASRI V" userId="2cee514506b90cfb" providerId="LiveId" clId="{ECC10A80-75BE-4F0E-A47F-A95745F8D740}" dt="2024-12-04T09:56:00.855" v="291"/>
          <ac:spMkLst>
            <pc:docMk/>
            <pc:sldMk cId="2785781297" sldId="265"/>
            <ac:spMk id="4" creationId="{736C0D36-D8C3-EE35-A7A6-AE1B84C90796}"/>
          </ac:spMkLst>
        </pc:spChg>
      </pc:sldChg>
      <pc:sldChg chg="modSp mod">
        <pc:chgData name="DURGASRI V" userId="2cee514506b90cfb" providerId="LiveId" clId="{ECC10A80-75BE-4F0E-A47F-A95745F8D740}" dt="2024-12-04T10:02:32.644" v="382" actId="12"/>
        <pc:sldMkLst>
          <pc:docMk/>
          <pc:sldMk cId="278012218" sldId="266"/>
        </pc:sldMkLst>
        <pc:spChg chg="mod">
          <ac:chgData name="DURGASRI V" userId="2cee514506b90cfb" providerId="LiveId" clId="{ECC10A80-75BE-4F0E-A47F-A95745F8D740}" dt="2024-12-04T10:02:32.644" v="382" actId="12"/>
          <ac:spMkLst>
            <pc:docMk/>
            <pc:sldMk cId="278012218" sldId="266"/>
            <ac:spMk id="3" creationId="{00000000-0000-0000-0000-000000000000}"/>
          </ac:spMkLst>
        </pc:spChg>
      </pc:sldChg>
      <pc:sldChg chg="addSp modSp mod">
        <pc:chgData name="DURGASRI V" userId="2cee514506b90cfb" providerId="LiveId" clId="{ECC10A80-75BE-4F0E-A47F-A95745F8D740}" dt="2024-12-04T10:02:45.797" v="385" actId="12"/>
        <pc:sldMkLst>
          <pc:docMk/>
          <pc:sldMk cId="2521962574" sldId="267"/>
        </pc:sldMkLst>
        <pc:spChg chg="mod">
          <ac:chgData name="DURGASRI V" userId="2cee514506b90cfb" providerId="LiveId" clId="{ECC10A80-75BE-4F0E-A47F-A95745F8D740}" dt="2024-12-04T10:02:45.797" v="385" actId="12"/>
          <ac:spMkLst>
            <pc:docMk/>
            <pc:sldMk cId="2521962574" sldId="267"/>
            <ac:spMk id="3" creationId="{BA3943E6-05D1-A13E-8F7B-9F4C77FB10EE}"/>
          </ac:spMkLst>
        </pc:spChg>
        <pc:spChg chg="add">
          <ac:chgData name="DURGASRI V" userId="2cee514506b90cfb" providerId="LiveId" clId="{ECC10A80-75BE-4F0E-A47F-A95745F8D740}" dt="2024-12-04T09:57:56.283" v="319"/>
          <ac:spMkLst>
            <pc:docMk/>
            <pc:sldMk cId="2521962574" sldId="267"/>
            <ac:spMk id="4" creationId="{574D7B00-22B2-2489-CEF5-67C7CA40D6A7}"/>
          </ac:spMkLst>
        </pc:spChg>
      </pc:sldChg>
      <pc:sldChg chg="modSp mod">
        <pc:chgData name="DURGASRI V" userId="2cee514506b90cfb" providerId="LiveId" clId="{ECC10A80-75BE-4F0E-A47F-A95745F8D740}" dt="2024-12-04T10:08:04.129" v="398" actId="20577"/>
        <pc:sldMkLst>
          <pc:docMk/>
          <pc:sldMk cId="2855988310" sldId="268"/>
        </pc:sldMkLst>
        <pc:spChg chg="mod">
          <ac:chgData name="DURGASRI V" userId="2cee514506b90cfb" providerId="LiveId" clId="{ECC10A80-75BE-4F0E-A47F-A95745F8D740}" dt="2024-12-04T10:08:04.129" v="398" actId="20577"/>
          <ac:spMkLst>
            <pc:docMk/>
            <pc:sldMk cId="2855988310" sldId="268"/>
            <ac:spMk id="3" creationId="{3859FCB8-D3B7-9E06-FB2B-B78B0EE52522}"/>
          </ac:spMkLst>
        </pc:spChg>
      </pc:sldChg>
      <pc:sldChg chg="modSp mod">
        <pc:chgData name="DURGASRI V" userId="2cee514506b90cfb" providerId="LiveId" clId="{ECC10A80-75BE-4F0E-A47F-A95745F8D740}" dt="2024-12-04T10:09:22.216" v="401" actId="12"/>
        <pc:sldMkLst>
          <pc:docMk/>
          <pc:sldMk cId="206589097" sldId="269"/>
        </pc:sldMkLst>
        <pc:spChg chg="mod">
          <ac:chgData name="DURGASRI V" userId="2cee514506b90cfb" providerId="LiveId" clId="{ECC10A80-75BE-4F0E-A47F-A95745F8D740}" dt="2024-12-04T10:09:22.216" v="401" actId="12"/>
          <ac:spMkLst>
            <pc:docMk/>
            <pc:sldMk cId="206589097" sldId="269"/>
            <ac:spMk id="3" creationId="{6F37B505-64D6-E4A3-BD37-21FFF33342AE}"/>
          </ac:spMkLst>
        </pc:spChg>
      </pc:sldChg>
      <pc:sldChg chg="addSp modSp mod">
        <pc:chgData name="DURGASRI V" userId="2cee514506b90cfb" providerId="LiveId" clId="{ECC10A80-75BE-4F0E-A47F-A95745F8D740}" dt="2024-12-04T07:07:18.329" v="121" actId="1076"/>
        <pc:sldMkLst>
          <pc:docMk/>
          <pc:sldMk cId="4214116710" sldId="270"/>
        </pc:sldMkLst>
        <pc:picChg chg="add mod">
          <ac:chgData name="DURGASRI V" userId="2cee514506b90cfb" providerId="LiveId" clId="{ECC10A80-75BE-4F0E-A47F-A95745F8D740}" dt="2024-12-04T07:05:32.092" v="99" actId="14100"/>
          <ac:picMkLst>
            <pc:docMk/>
            <pc:sldMk cId="4214116710" sldId="270"/>
            <ac:picMk id="4" creationId="{BBBCB6AC-5C7E-7D93-5AC2-5C00601D42AF}"/>
          </ac:picMkLst>
        </pc:picChg>
        <pc:picChg chg="add mod">
          <ac:chgData name="DURGASRI V" userId="2cee514506b90cfb" providerId="LiveId" clId="{ECC10A80-75BE-4F0E-A47F-A95745F8D740}" dt="2024-12-04T07:07:18.329" v="121" actId="1076"/>
          <ac:picMkLst>
            <pc:docMk/>
            <pc:sldMk cId="4214116710" sldId="270"/>
            <ac:picMk id="7" creationId="{90308A16-0E0C-ADED-2C9C-8C9C1775DAD7}"/>
          </ac:picMkLst>
        </pc:picChg>
        <pc:picChg chg="add mod modCrop">
          <ac:chgData name="DURGASRI V" userId="2cee514506b90cfb" providerId="LiveId" clId="{ECC10A80-75BE-4F0E-A47F-A95745F8D740}" dt="2024-12-04T07:06:29.796" v="111" actId="14100"/>
          <ac:picMkLst>
            <pc:docMk/>
            <pc:sldMk cId="4214116710" sldId="270"/>
            <ac:picMk id="9" creationId="{49416EDB-E6C2-21CC-8748-B56600FC869E}"/>
          </ac:picMkLst>
        </pc:picChg>
        <pc:picChg chg="add mod modCrop">
          <ac:chgData name="DURGASRI V" userId="2cee514506b90cfb" providerId="LiveId" clId="{ECC10A80-75BE-4F0E-A47F-A95745F8D740}" dt="2024-12-04T07:07:15.033" v="120" actId="14100"/>
          <ac:picMkLst>
            <pc:docMk/>
            <pc:sldMk cId="4214116710" sldId="270"/>
            <ac:picMk id="11" creationId="{6959F2A0-1960-C8AA-6B09-3BA015DFB943}"/>
          </ac:picMkLst>
        </pc:picChg>
      </pc:sldChg>
      <pc:sldChg chg="modSp mod">
        <pc:chgData name="DURGASRI V" userId="2cee514506b90cfb" providerId="LiveId" clId="{ECC10A80-75BE-4F0E-A47F-A95745F8D740}" dt="2024-12-04T07:00:14.531" v="82" actId="27636"/>
        <pc:sldMkLst>
          <pc:docMk/>
          <pc:sldMk cId="2315211712" sldId="271"/>
        </pc:sldMkLst>
        <pc:spChg chg="mod">
          <ac:chgData name="DURGASRI V" userId="2cee514506b90cfb" providerId="LiveId" clId="{ECC10A80-75BE-4F0E-A47F-A95745F8D740}" dt="2024-12-04T07:00:14.531" v="82" actId="27636"/>
          <ac:spMkLst>
            <pc:docMk/>
            <pc:sldMk cId="2315211712" sldId="271"/>
            <ac:spMk id="3" creationId="{00000000-0000-0000-0000-000000000000}"/>
          </ac:spMkLst>
        </pc:spChg>
      </pc:sldChg>
      <pc:sldChg chg="addSp delSp modSp new mod ord">
        <pc:chgData name="DURGASRI V" userId="2cee514506b90cfb" providerId="LiveId" clId="{ECC10A80-75BE-4F0E-A47F-A95745F8D740}" dt="2024-12-04T07:16:24.902" v="235" actId="20577"/>
        <pc:sldMkLst>
          <pc:docMk/>
          <pc:sldMk cId="835050920" sldId="273"/>
        </pc:sldMkLst>
        <pc:spChg chg="mod">
          <ac:chgData name="DURGASRI V" userId="2cee514506b90cfb" providerId="LiveId" clId="{ECC10A80-75BE-4F0E-A47F-A95745F8D740}" dt="2024-12-04T07:16:24.902" v="235" actId="20577"/>
          <ac:spMkLst>
            <pc:docMk/>
            <pc:sldMk cId="835050920" sldId="273"/>
            <ac:spMk id="2" creationId="{42D4943F-336F-ECB8-B3C7-82EF86CF6722}"/>
          </ac:spMkLst>
        </pc:spChg>
        <pc:spChg chg="add del mod">
          <ac:chgData name="DURGASRI V" userId="2cee514506b90cfb" providerId="LiveId" clId="{ECC10A80-75BE-4F0E-A47F-A95745F8D740}" dt="2024-12-04T07:16:20.774" v="233" actId="1076"/>
          <ac:spMkLst>
            <pc:docMk/>
            <pc:sldMk cId="835050920" sldId="273"/>
            <ac:spMk id="3" creationId="{5353B05A-88B3-E983-8E01-EA469D51F16C}"/>
          </ac:spMkLst>
        </pc:spChg>
        <pc:spChg chg="del">
          <ac:chgData name="DURGASRI V" userId="2cee514506b90cfb" providerId="LiveId" clId="{ECC10A80-75BE-4F0E-A47F-A95745F8D740}" dt="2024-12-04T07:14:27.150" v="161" actId="478"/>
          <ac:spMkLst>
            <pc:docMk/>
            <pc:sldMk cId="835050920" sldId="273"/>
            <ac:spMk id="4" creationId="{169433D5-EA0F-0B8C-FAD2-974C138971EF}"/>
          </ac:spMkLst>
        </pc:spChg>
        <pc:picChg chg="add mod">
          <ac:chgData name="DURGASRI V" userId="2cee514506b90cfb" providerId="LiveId" clId="{ECC10A80-75BE-4F0E-A47F-A95745F8D740}" dt="2024-12-04T07:10:24.118" v="124"/>
          <ac:picMkLst>
            <pc:docMk/>
            <pc:sldMk cId="835050920" sldId="273"/>
            <ac:picMk id="7" creationId="{FF5F6495-01FD-C079-245D-37964475FB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839B-19BB-44CC-B1BD-D3E4109C12E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02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05.12.2024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</a:t>
            </a: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with email/phone verification.</a:t>
            </a: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with password encryption.</a:t>
            </a: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(Admin, Student, Staff).</a:t>
            </a: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(edit/update details).</a:t>
            </a: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recovery and reset options.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FEEDBACK: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feedback for services (e.g., food, maintenance).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feedback option.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rating system (1-5 stars).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view and response to feedback.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and analytics for feedback trends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OUTPASS: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application submission with date and reason.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Approval/rejection system for admins/staff.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for leave status updates.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history tracking for users.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reminders for return dates.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ALLOCATION: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availability display.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allocation to specific rooms.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change request and approval.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status tracking per room.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capacity and occupancy reports.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MESSAGES: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Admin-to-user and user-to-admin messaging.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messages for announcements.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for unread messages.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history storage and retrieval.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email/SMS for important updates.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CB6AC-5C7E-7D93-5AC2-5C00601D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973771"/>
            <a:ext cx="3596640" cy="267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08A16-0E0C-ADED-2C9C-8C9C1775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38" y="1024255"/>
            <a:ext cx="5113079" cy="240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16EDB-E6C2-21CC-8748-B56600FC86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34" t="-6" r="24671" b="6"/>
          <a:stretch/>
        </p:blipFill>
        <p:spPr>
          <a:xfrm>
            <a:off x="589280" y="3944151"/>
            <a:ext cx="3759200" cy="2777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9F2A0-1960-C8AA-6B09-3BA015DFB9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104"/>
          <a:stretch/>
        </p:blipFill>
        <p:spPr>
          <a:xfrm>
            <a:off x="5720081" y="4031781"/>
            <a:ext cx="5021636" cy="23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943F-336F-ECB8-B3C7-82EF86CF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B05A-88B3-E983-8E01-EA469D51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27906"/>
            <a:ext cx="10515600" cy="4592003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provide feedback on hostel services, allowing administrators to identify areas for improvement. 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can apply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approved or rejected by administrators.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and administrators can log in to the system to access various features and functionalities.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room allocation, ensuring that students are assigned rooms efficiently.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send messages to students, keeping them informed about important hostel-related updates.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can apply for leaves, which can be approved or rejected by administrators.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108F-BBCD-686D-74A6-6F9F462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05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various hostel-related activities, making it easier to manage.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platform for students, administrators, and hostel authorities to interact and communicate.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efficiently managing hostel services, the system improves student satisfaction and overall quality of life.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of hostel operations reduces administrative workload, allowing staff to focus on other important tasks.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valuable insights into hostel operations, enabling administrators to make informed decisions.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Malarmannan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M.E.,	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Abirami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(811721104006)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Durgasri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(811721104036)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Jasmine M (811721104061)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4"/>
            <a:ext cx="12192000" cy="277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9CDDC-173A-A61D-AC8B-5339722553F0}"/>
              </a:ext>
            </a:extLst>
          </p:cNvPr>
          <p:cNvSpPr txBox="1"/>
          <p:nvPr/>
        </p:nvSpPr>
        <p:spPr>
          <a:xfrm>
            <a:off x="1168400" y="2042160"/>
            <a:ext cx="10602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HostelXpert</a:t>
            </a:r>
            <a:r>
              <a:rPr lang="en-US" sz="3200" b="1" dirty="0"/>
              <a:t> Your Smart Companion for Seamless Hostel Management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0B6975-438A-2E59-F8BA-113DB5355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224" y="1906495"/>
            <a:ext cx="10858856" cy="454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378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Hostel Management System is designed to streamline and automate various aspects of hostel operations. </a:t>
            </a:r>
          </a:p>
          <a:p>
            <a:pPr marL="378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system is to provide a user-friendly platform for students, administrators, and hostel authorities to interact and manage hostel-related activities. </a:t>
            </a:r>
          </a:p>
          <a:p>
            <a:pPr marL="378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tasks such as room allocation,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management, and feedback collection, the system aims to improve communication, enhance student satisfaction, increase transparency, and reduce administrative workload.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29464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EDDE2-85B7-5E48-8EDD-5F6345A12A90}"/>
              </a:ext>
            </a:extLst>
          </p:cNvPr>
          <p:cNvSpPr txBox="1"/>
          <p:nvPr/>
        </p:nvSpPr>
        <p:spPr>
          <a:xfrm>
            <a:off x="1087120" y="1330960"/>
            <a:ext cx="1004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HostelXpert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Smart Companion for Seamless Hostel 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web-based solution designed to streamline and enhance hostel operations. This system provides a user-friendly platform for managing various hostel activities, including 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allocation, 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outpass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 feedback submission, ratings, and complaint management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By replacing traditional manual methods, the system ensures efficient data management, reduces human errors, and enhances user experience. The platform enables students to easily apply for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outpasses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submit feedback, and lodge complaints, while administrators can manage room assignments and track user activities seamlessly. This system aims to improve operational efficiency and foster a transparent and organized hostel environment.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05629"/>
              </p:ext>
            </p:extLst>
          </p:nvPr>
        </p:nvGraphicFramePr>
        <p:xfrm>
          <a:off x="0" y="646331"/>
          <a:ext cx="12192002" cy="87978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2138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196182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82875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52557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99362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6758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753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Implementation of Hostel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 smith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Emerging Technologies and Innovative Research (JETIR)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 manual registration processes, addressing issues like data redundancy, recovery challenges, and inefficiencies.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HTML, CSS, and JavaScript for front-end design.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Node.js and Express.js for backend.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MongoDB as the database.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4625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hostel management through technology integrations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for Research in Applied Science and Engineering Technology (IJRASET).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paper introduces a conceptual framework for "Smart Hostels," integrating advanced technologies to solve common challenges in hostel management. 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 of Things (IoT)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753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comparative study of hostel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of Research and Analytical Reviews (IJRAR) and the International Journal of Research Publication and Reviews (IJRPR).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explores various hostel management systems and compares existing and proposed technologies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PHP, ASP.NET, SQL Server, and MySQL for backend integration.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635027"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 of automated hostel facility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ayanlowo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Science and Engineering (ORIC Publications).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outlines the creation of an automated hostel management system designed to replace manual methods of managing hostel facilities.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Basic (VB),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Microsoft Access.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242621">
                <a:tc>
                  <a:txBody>
                    <a:bodyPr/>
                    <a:lstStyle/>
                    <a:p>
                      <a:r>
                        <a:rPr lang="en-US" sz="1600" dirty="0"/>
                        <a:t>Smart dashboard for hostel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Akshara </a:t>
                      </a:r>
                      <a:r>
                        <a:rPr lang="en-US" sz="1600" dirty="0" err="1"/>
                        <a:t>singh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Advances in Engineering and Management (IJAEM)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proposes a "Smart Dashboard" for effectively managing hostel activities by automating routine administrative tasks.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Frontend: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HTML, CSS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Backend: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JavaScript frameworks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Effortless Guide to Designing a DFD for Streamlined Hostel Management">
            <a:extLst>
              <a:ext uri="{FF2B5EF4-FFF2-40B4-BE49-F238E27FC236}">
                <a16:creationId xmlns:a16="http://schemas.microsoft.com/office/drawing/2014/main" id="{2B70776D-4FD8-0B34-0702-5B8FE7DD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0" y="995363"/>
            <a:ext cx="925576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2162" y="136525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3074" name="Picture 2" descr="Activity Diagram for Hostel Management System">
            <a:extLst>
              <a:ext uri="{FF2B5EF4-FFF2-40B4-BE49-F238E27FC236}">
                <a16:creationId xmlns:a16="http://schemas.microsoft.com/office/drawing/2014/main" id="{0BE56914-8ADE-984D-9587-7354AA67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947738"/>
            <a:ext cx="76295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2671762"/>
            <a:ext cx="5157787" cy="368458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 or AMD Ryzen 5 and above.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 or AMD Ryzen 5 and above.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1366x768 resolution (Full HD recommended).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Network: Stable internet connection.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0606" y="2556770"/>
            <a:ext cx="5183188" cy="368458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11.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Editor: Visual Studio Code.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MySQL (via XAMPP).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Server: Apache (via XAMPP).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Languages: PHP, JavaScript, HTML, CSS.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1072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ui-sans-serif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 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DURGASRI V</cp:lastModifiedBy>
  <cp:revision>1</cp:revision>
  <dcterms:modified xsi:type="dcterms:W3CDTF">2024-12-04T10:33:42Z</dcterms:modified>
</cp:coreProperties>
</file>