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6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24T20:49:49.712">
    <p:pos x="6000" y="0"/>
    <p:text>-Karthikeyan Kalaichelvan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7-10-24T20:49:49.712">
    <p:pos x="6000" y="0"/>
    <p:text>-Karthikeyan Kalaichelvan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7-10-24T20:49:49.712">
    <p:pos x="6000" y="0"/>
    <p:text>-Karthikeyan Kalaichelvan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2" dt="2017-10-24T20:49:49.712">
    <p:pos x="6000" y="0"/>
    <p:text>-Karthikeyan Kalaichelvan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3" dt="2017-10-24T20:49:49.712">
    <p:pos x="6000" y="0"/>
    <p:text>-Karthikeyan Kalaichelvan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4" dt="2017-10-24T20:49:49.712">
    <p:pos x="6000" y="0"/>
    <p:text>-Karthikeyan Kalaichelvan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5" dt="2017-10-24T20:49:49.712">
    <p:pos x="6000" y="0"/>
    <p:text>-Karthikeyan Kalaichelvan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6" dt="2017-10-24T20:49:49.712">
    <p:pos x="6000" y="0"/>
    <p:text>-Karthikeyan Kalaichelvan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0-24T20:49:49.712">
    <p:pos x="6000" y="0"/>
    <p:text>-Karthikeyan Kalaichelvan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0-24T20:49:49.712">
    <p:pos x="6000" y="0"/>
    <p:text>-Karthikeyan Kalaichelvan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10-24T20:49:49.712">
    <p:pos x="6000" y="0"/>
    <p:text>-Karthikeyan Kalaichelvan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7-10-24T20:49:49.712">
    <p:pos x="6000" y="0"/>
    <p:text>-Karthikeyan Kalaichelvan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7-10-24T20:49:49.712">
    <p:pos x="6000" y="0"/>
    <p:text>-Karthikeyan Kalaichelvan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7-10-24T20:49:49.712">
    <p:pos x="6000" y="0"/>
    <p:text>-Karthikeyan Kalaichelvan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7-10-24T20:49:49.712">
    <p:pos x="6000" y="0"/>
    <p:text>-Karthikeyan Kalaichelvan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7-10-24T20:49:49.712">
    <p:pos x="6000" y="0"/>
    <p:text>-Karthikeyan Kalaichelvan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 – finding whose emails it might be based on word, the label is hidden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from sensitivity to small fluctuations(Including anomaly) . Overfitting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I-Robot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Terminator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neural networks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AI will never be AI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Siri, Cortana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Prepare/Clean Data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between train and test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algorithm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model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model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 is a specialist in solving problems like the ones that arise in machine learning. People in this role typically have a wide range of skills. They’re comfortable working with complex machine learning algorithms, for example, and they also have a strong sense of which of these algorithms are likely to work best in different situations. A data scientist might also need to have software development skills, as they’re often called upon to write code. 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7.jp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6.xml"/><Relationship Id="rId4" Type="http://schemas.openxmlformats.org/officeDocument/2006/relationships/image" Target="../media/image7.jp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7.xml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8.xml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9.xml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0.xm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1.xml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2.xml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3.xml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4.xml"/><Relationship Id="rId4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5.xml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6.xml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hyperlink" Target="https://docs.microsoft.com/en-us/azure/machine-learning/studio/data-science-for-beginners-the-5-questions-data-science-answers" TargetMode="External"/><Relationship Id="rId6" Type="http://schemas.openxmlformats.org/officeDocument/2006/relationships/hyperlink" Target="https://docs.microsoft.com/en-us/azure/machine-learning/studio/what-is-ml-studio" TargetMode="External"/><Relationship Id="rId7" Type="http://schemas.openxmlformats.org/officeDocument/2006/relationships/hyperlink" Target="https://in.udacity.com/course/intro-to-machine-learning--ud120" TargetMode="External"/><Relationship Id="rId8" Type="http://schemas.openxmlformats.org/officeDocument/2006/relationships/hyperlink" Target="https://app.pluralsight.com/player?course=python-getting-started&amp;author=bo-milanovich&amp;name=python-getting-started-m1&amp;clip=2&amp;mode=liv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7"/>
            <a:ext cx="12074347" cy="684368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1109457" y="2631677"/>
            <a:ext cx="86957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and Cognitive Services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Karthikeyan VK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Karthik_3030@yahoo.com</a:t>
            </a:r>
          </a:p>
        </p:txBody>
      </p:sp>
      <p:grpSp>
        <p:nvGrpSpPr>
          <p:cNvPr id="29" name="Shape 29"/>
          <p:cNvGrpSpPr/>
          <p:nvPr/>
        </p:nvGrpSpPr>
        <p:grpSpPr>
          <a:xfrm>
            <a:off x="518615" y="4555882"/>
            <a:ext cx="6728345" cy="400110"/>
            <a:chOff x="518615" y="4555882"/>
            <a:chExt cx="6728345" cy="400110"/>
          </a:xfrm>
        </p:grpSpPr>
        <p:sp>
          <p:nvSpPr>
            <p:cNvPr id="30" name="Shape 30"/>
            <p:cNvSpPr txBox="1"/>
            <p:nvPr/>
          </p:nvSpPr>
          <p:spPr>
            <a:xfrm>
              <a:off x="518615" y="4555882"/>
              <a:ext cx="67283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@karthik3030</a:t>
              </a:r>
            </a:p>
          </p:txBody>
        </p:sp>
        <p:pic>
          <p:nvPicPr>
            <p:cNvPr id="31" name="Shape 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327173">
              <a:off x="2164930" y="4590461"/>
              <a:ext cx="394907" cy="330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Basics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80744" y="1716659"/>
            <a:ext cx="10030511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Linear algebra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Fallacies vs Bias vs Variance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3729990" y="2646755"/>
            <a:ext cx="5081337" cy="3068285"/>
            <a:chOff x="959205" y="520"/>
            <a:chExt cx="5081337" cy="3068285"/>
          </a:xfrm>
        </p:grpSpPr>
        <p:sp>
          <p:nvSpPr>
            <p:cNvPr id="121" name="Shape 121"/>
            <p:cNvSpPr/>
            <p:nvPr/>
          </p:nvSpPr>
          <p:spPr>
            <a:xfrm rot="10800000">
              <a:off x="1385710" y="520"/>
              <a:ext cx="4654832" cy="853008"/>
            </a:xfrm>
            <a:prstGeom prst="homePlate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598962" y="520"/>
              <a:ext cx="4441580" cy="853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76150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Fallacies are mistakes of reasoning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959205" y="520"/>
              <a:ext cx="853008" cy="85300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29999" r="-29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1385710" y="1108159"/>
              <a:ext cx="4654832" cy="853008"/>
            </a:xfrm>
            <a:prstGeom prst="homePlate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598962" y="1108159"/>
              <a:ext cx="4441580" cy="853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76150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Thinking habits which are likely to threaten objectivity or to lead to errors in reasoning.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959205" y="1108159"/>
              <a:ext cx="853008" cy="85300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29999" r="-29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1385710" y="2215797"/>
              <a:ext cx="4654832" cy="853008"/>
            </a:xfrm>
            <a:prstGeom prst="homePlate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598962" y="2215797"/>
              <a:ext cx="4441580" cy="853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376150" rIns="12090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 from sensitivity to small fluctuations(Including anomaly)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959205" y="2215797"/>
              <a:ext cx="853008" cy="85300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29999" r="-29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-1863" l="0" r="0" t="19718"/>
          <a:stretch/>
        </p:blipFill>
        <p:spPr>
          <a:xfrm>
            <a:off x="2598902" y="1022492"/>
            <a:ext cx="7408366" cy="520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</a:t>
            </a: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vs Labels</a:t>
            </a:r>
          </a:p>
        </p:txBody>
      </p:sp>
      <p:sp>
        <p:nvSpPr>
          <p:cNvPr id="147" name="Shape 147"/>
          <p:cNvSpPr/>
          <p:nvPr/>
        </p:nvSpPr>
        <p:spPr>
          <a:xfrm>
            <a:off x="2556934" y="2612019"/>
            <a:ext cx="2150533" cy="1625600"/>
          </a:xfrm>
          <a:prstGeom prst="ellipse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148" name="Shape 148"/>
          <p:cNvSpPr/>
          <p:nvPr/>
        </p:nvSpPr>
        <p:spPr>
          <a:xfrm>
            <a:off x="7141950" y="2612019"/>
            <a:ext cx="2150533" cy="1625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149" name="Shape 149"/>
          <p:cNvSpPr/>
          <p:nvPr/>
        </p:nvSpPr>
        <p:spPr>
          <a:xfrm>
            <a:off x="4707467" y="3060752"/>
            <a:ext cx="2434483" cy="7281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175932" y="4363186"/>
            <a:ext cx="3293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Amount, Where Issued, Age of Cardholder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896732" y="4314477"/>
            <a:ext cx="3293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Genuine/Fraud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371600" y="793329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Five Questions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2773925" y="2335884"/>
            <a:ext cx="7657006" cy="3110659"/>
            <a:chOff x="0" y="269018"/>
            <a:chExt cx="7657006" cy="3110659"/>
          </a:xfrm>
        </p:grpSpPr>
        <p:sp>
          <p:nvSpPr>
            <p:cNvPr id="161" name="Shape 161"/>
            <p:cNvSpPr/>
            <p:nvPr/>
          </p:nvSpPr>
          <p:spPr>
            <a:xfrm>
              <a:off x="0" y="269018"/>
              <a:ext cx="2392814" cy="143568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269018"/>
              <a:ext cx="2392814" cy="14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 this A or B ?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632096" y="269018"/>
              <a:ext cx="2392814" cy="143568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632096" y="269018"/>
              <a:ext cx="2392814" cy="14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 this Weird ?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5264192" y="269018"/>
              <a:ext cx="2392814" cy="143568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264192" y="269018"/>
              <a:ext cx="2392814" cy="14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much or many ?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316048" y="1943989"/>
              <a:ext cx="2392814" cy="143568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316048" y="1943989"/>
              <a:ext cx="2392814" cy="14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this is organized ?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948144" y="1943989"/>
              <a:ext cx="2392814" cy="143568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3948144" y="1943989"/>
              <a:ext cx="2392814" cy="14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IN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should I do next ?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337734" y="743748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Types of algorithms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2700" y="1667078"/>
            <a:ext cx="7073844" cy="432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193800" y="963702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Supervised Learning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026695" y="1964063"/>
            <a:ext cx="1003051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193800" y="2410826"/>
            <a:ext cx="980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Supervised Learning - </a:t>
            </a:r>
            <a:r>
              <a:rPr lang="en-IN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193800" y="2468118"/>
            <a:ext cx="9804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Supervised Learning - </a:t>
            </a:r>
            <a:r>
              <a:rPr lang="en-IN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041400" y="2900503"/>
            <a:ext cx="9804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Supervised Learning – </a:t>
            </a:r>
            <a:r>
              <a:rPr lang="en-IN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1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 is Machine Learning ?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026695" y="1964063"/>
            <a:ext cx="1003051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Looking for patterns in Data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Generate Code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Recognize those pattern in new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93800" y="963702"/>
            <a:ext cx="980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Un-Supervised Learning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026695" y="1964063"/>
            <a:ext cx="10030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Dimensionally Reduction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193800" y="963702"/>
            <a:ext cx="980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Un-Supervised Learning - Clustering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193800" y="2026105"/>
            <a:ext cx="980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 vs Python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58333" y="2026105"/>
            <a:ext cx="980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Usages of Machine 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058334" y="2026105"/>
            <a:ext cx="980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Philosophical question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0" y="743748"/>
            <a:ext cx="17102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193800" y="963702"/>
            <a:ext cx="980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Books &amp; Movies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080744" y="1716659"/>
            <a:ext cx="10030511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Cartoon Introduction to Statistics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Thinking Fast &amp; Slow by Daniel Kaheman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Art of thinking clearly – Rolf Dobelli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I-Robot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Terminator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8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2971457" y="2305614"/>
            <a:ext cx="67283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14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4872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698595" y="1188274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</a:p>
        </p:txBody>
      </p:sp>
      <p:sp>
        <p:nvSpPr>
          <p:cNvPr id="289" name="Shape 289"/>
          <p:cNvSpPr/>
          <p:nvPr/>
        </p:nvSpPr>
        <p:spPr>
          <a:xfrm>
            <a:off x="1750291" y="1549482"/>
            <a:ext cx="86914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@karthik3030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27173">
            <a:off x="7946893" y="6368811"/>
            <a:ext cx="394907" cy="3309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750291" y="2218267"/>
            <a:ext cx="927330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https://docs.microsoft.com/en-us/azure/machine-learning/studio/data-science-for-beginners-the-5-questions-data-science-answers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https://docs.microsoft.com/en-us/azure/machine-learning/studio/what-is-ml-studio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https://in.udacity.com/course/intro-to-machine-learning--ud120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https://app.pluralsight.com/player?course=python-getting-started&amp;author=bo-milanovich&amp;name=python-getting-started-m1&amp;clip=2&amp;mode=live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8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@karthik3030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27173">
            <a:off x="7946893" y="6368811"/>
            <a:ext cx="394907" cy="33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2731827" y="1166841"/>
            <a:ext cx="67283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9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 Meetup Space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8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@karthik3030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27173">
            <a:off x="7946893" y="6368811"/>
            <a:ext cx="394907" cy="33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2971457" y="2305614"/>
            <a:ext cx="672834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9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/Q&amp;A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1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Machine Learning does ?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026696" y="2556017"/>
            <a:ext cx="10030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Predicting future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5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Organizing or Grouping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1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should I Care ?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712" y="1981200"/>
            <a:ext cx="10610824" cy="28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579823" y="730104"/>
            <a:ext cx="82909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Artificial Intelligence vs ML vs Deep Learning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823" y="1540479"/>
            <a:ext cx="8560303" cy="453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024963" y="977957"/>
            <a:ext cx="70346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Patterns 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1451" y="1733105"/>
            <a:ext cx="7813812" cy="338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1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441939" y="1022492"/>
            <a:ext cx="78163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Patterns now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746" y="1742562"/>
            <a:ext cx="6814571" cy="40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1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441939" y="1022492"/>
            <a:ext cx="78163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 Process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74" y="1798996"/>
            <a:ext cx="10334541" cy="348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03747" y="1022492"/>
            <a:ext cx="8139752" cy="446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I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Enter Text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083186" cy="683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658658" y="793329"/>
            <a:ext cx="68746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5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 of Data Scientist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80744" y="1716659"/>
            <a:ext cx="10030511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Which raw data to use?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How should that data be processed to create prepared data?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IN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Identify Combinations of prepared data and machine learning algorithms should you use to create the best model?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