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68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07" autoAdjust="0"/>
    <p:restoredTop sz="94660"/>
  </p:normalViewPr>
  <p:slideViewPr>
    <p:cSldViewPr snapToGrid="0" showGuides="1">
      <p:cViewPr varScale="1">
        <p:scale>
          <a:sx n="41" d="100"/>
          <a:sy n="41" d="100"/>
        </p:scale>
        <p:origin x="936" y="66"/>
      </p:cViewPr>
      <p:guideLst>
        <p:guide orient="horz" pos="3840"/>
        <p:guide pos="68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1ACB-2367-4DB1-9278-849C9402CC9C}" type="datetimeFigureOut">
              <a:rPr lang="en-US" smtClean="0"/>
              <a:t>30-Jan-17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1EF0-7108-449E-8C6B-80D99834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2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1ACB-2367-4DB1-9278-849C9402CC9C}" type="datetimeFigureOut">
              <a:rPr lang="en-US" smtClean="0"/>
              <a:t>30-Jan-17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1EF0-7108-449E-8C6B-80D99834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1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1ACB-2367-4DB1-9278-849C9402CC9C}" type="datetimeFigureOut">
              <a:rPr lang="en-US" smtClean="0"/>
              <a:t>30-Jan-17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1EF0-7108-449E-8C6B-80D99834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3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1ACB-2367-4DB1-9278-849C9402CC9C}" type="datetimeFigureOut">
              <a:rPr lang="en-US" smtClean="0"/>
              <a:t>30-Jan-17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1EF0-7108-449E-8C6B-80D99834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7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1ACB-2367-4DB1-9278-849C9402CC9C}" type="datetimeFigureOut">
              <a:rPr lang="en-US" smtClean="0"/>
              <a:t>30-Jan-17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1EF0-7108-449E-8C6B-80D99834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0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1ACB-2367-4DB1-9278-849C9402CC9C}" type="datetimeFigureOut">
              <a:rPr lang="en-US" smtClean="0"/>
              <a:t>30-Jan-17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1EF0-7108-449E-8C6B-80D99834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1ACB-2367-4DB1-9278-849C9402CC9C}" type="datetimeFigureOut">
              <a:rPr lang="en-US" smtClean="0"/>
              <a:t>30-Jan-17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1EF0-7108-449E-8C6B-80D99834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2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1ACB-2367-4DB1-9278-849C9402CC9C}" type="datetimeFigureOut">
              <a:rPr lang="en-US" smtClean="0"/>
              <a:t>30-Jan-17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1EF0-7108-449E-8C6B-80D99834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4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1ACB-2367-4DB1-9278-849C9402CC9C}" type="datetimeFigureOut">
              <a:rPr lang="en-US" smtClean="0"/>
              <a:t>30-Jan-17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1EF0-7108-449E-8C6B-80D99834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7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1ACB-2367-4DB1-9278-849C9402CC9C}" type="datetimeFigureOut">
              <a:rPr lang="en-US" smtClean="0"/>
              <a:t>30-Jan-17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1EF0-7108-449E-8C6B-80D99834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9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1ACB-2367-4DB1-9278-849C9402CC9C}" type="datetimeFigureOut">
              <a:rPr lang="en-US" smtClean="0"/>
              <a:t>30-Jan-17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1EF0-7108-449E-8C6B-80D99834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3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61ACB-2367-4DB1-9278-849C9402CC9C}" type="datetimeFigureOut">
              <a:rPr lang="en-US" smtClean="0"/>
              <a:t>30-Jan-17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01EF0-7108-449E-8C6B-80D99834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6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meetup.com/Microsoft-Azure-Bangalore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91" y="685800"/>
            <a:ext cx="2141902" cy="14537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3422" y="634313"/>
            <a:ext cx="199407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 Black" panose="02070A03080606020203" pitchFamily="18" charset="0"/>
              </a:rPr>
              <a:t>Building Modern Internet scale applications using Micro Services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3467100"/>
            <a:ext cx="1278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Topics 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5703" y="6444227"/>
            <a:ext cx="1428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Where 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9613" y="8513917"/>
            <a:ext cx="1156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When: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18736" y="3539612"/>
            <a:ext cx="180440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101 on Azure Container Services </a:t>
            </a:r>
            <a:r>
              <a:rPr lang="en-US" sz="3600" dirty="0"/>
              <a:t>by </a:t>
            </a:r>
            <a:r>
              <a:rPr lang="en-US" sz="3600" b="1" i="1" dirty="0" err="1"/>
              <a:t>Soham</a:t>
            </a:r>
            <a:r>
              <a:rPr lang="en-US" sz="3600" dirty="0"/>
              <a:t>, Lead Developer, McKinsey Digital Labs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Title to be added </a:t>
            </a:r>
            <a:r>
              <a:rPr lang="en-US" sz="3600" dirty="0"/>
              <a:t>by </a:t>
            </a:r>
            <a:r>
              <a:rPr lang="en-US" sz="3600" b="1" i="1" dirty="0"/>
              <a:t>Milan </a:t>
            </a:r>
            <a:r>
              <a:rPr lang="en-US" sz="3600" b="1" i="1" dirty="0" err="1"/>
              <a:t>Mitra</a:t>
            </a:r>
            <a:r>
              <a:rPr lang="en-US" sz="3600" dirty="0"/>
              <a:t>, Lead Digital Architect, McKinsey Digital Labs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Build Server-less Architecture with Azure Functions </a:t>
            </a:r>
            <a:r>
              <a:rPr lang="en-US" sz="3600" dirty="0"/>
              <a:t> by </a:t>
            </a:r>
            <a:r>
              <a:rPr lang="en-US" sz="3600" i="1" dirty="0"/>
              <a:t>Ilyas F, Principal Consultant, Xpirit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Azure Service Fabric </a:t>
            </a:r>
            <a:r>
              <a:rPr lang="en-US" sz="3600" dirty="0"/>
              <a:t>by </a:t>
            </a:r>
            <a:r>
              <a:rPr lang="en-US" sz="3600" i="1" dirty="0"/>
              <a:t>Vishnu </a:t>
            </a:r>
            <a:r>
              <a:rPr lang="en-US" sz="3600" i="1" dirty="0" err="1"/>
              <a:t>Rajkumar</a:t>
            </a:r>
            <a:r>
              <a:rPr lang="en-US" sz="3600" i="1" dirty="0"/>
              <a:t>, Principal Architect at </a:t>
            </a:r>
            <a:r>
              <a:rPr lang="en-US" sz="3600" i="1" dirty="0" err="1"/>
              <a:t>Microland</a:t>
            </a:r>
            <a:endParaRPr lang="en-US" sz="3600" dirty="0"/>
          </a:p>
        </p:txBody>
      </p:sp>
      <p:sp>
        <p:nvSpPr>
          <p:cNvPr id="16" name="Rectangle 15"/>
          <p:cNvSpPr/>
          <p:nvPr/>
        </p:nvSpPr>
        <p:spPr>
          <a:xfrm>
            <a:off x="2468461" y="6468469"/>
            <a:ext cx="144331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McKinsey Digital Labs</a:t>
            </a:r>
          </a:p>
          <a:p>
            <a:r>
              <a:rPr lang="en-US" sz="3200" dirty="0"/>
              <a:t>NALAPAD BRIGADE CENTRE, Whitefield Road, Mahadevapura, ITPL road, Bengaluru, Karnataka 560048, Bangalore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30361" y="8449669"/>
            <a:ext cx="75899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4</a:t>
            </a:r>
            <a:r>
              <a:rPr lang="en-US" sz="3200" baseline="30000" dirty="0"/>
              <a:t>th</a:t>
            </a:r>
            <a:r>
              <a:rPr lang="en-US" sz="3200" dirty="0"/>
              <a:t> Saturday, Feb 2017 (9.30 am to 1.30 pm)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955361" y="8449669"/>
            <a:ext cx="374183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Powered By 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3569" y="9503568"/>
            <a:ext cx="1774031" cy="177403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7432" y="9448799"/>
            <a:ext cx="2568556" cy="176212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53961" y="11230969"/>
            <a:ext cx="1921043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Initiative By : </a:t>
            </a:r>
            <a:r>
              <a:rPr lang="en-US" sz="4400" dirty="0">
                <a:hlinkClick r:id="rId6"/>
              </a:rPr>
              <a:t>https://www.meetup.com/Microsoft-Azure-Bangalore/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64936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93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Bodoni MT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Ilyas</dc:creator>
  <cp:lastModifiedBy>Ilyas</cp:lastModifiedBy>
  <cp:revision>15</cp:revision>
  <dcterms:created xsi:type="dcterms:W3CDTF">2017-01-24T08:04:53Z</dcterms:created>
  <dcterms:modified xsi:type="dcterms:W3CDTF">2017-01-30T06:01:28Z</dcterms:modified>
</cp:coreProperties>
</file>