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n V K" initials="KVK" lastIdx="1" clrIdx="0">
    <p:extLst>
      <p:ext uri="{19B8F6BF-5375-455C-9EA6-DF929625EA0E}">
        <p15:presenceInfo xmlns:p15="http://schemas.microsoft.com/office/powerpoint/2012/main" userId="1c9c030e76ca2e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917" autoAdjust="0"/>
  </p:normalViewPr>
  <p:slideViewPr>
    <p:cSldViewPr snapToGrid="0">
      <p:cViewPr varScale="1">
        <p:scale>
          <a:sx n="58" d="100"/>
          <a:sy n="58" d="100"/>
        </p:scale>
        <p:origin x="121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D8DA6-8387-4A7B-BA25-CC6A6E44109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A438DFEE-07A2-4754-99C5-BEFA9C21EBDB}">
      <dgm:prSet/>
      <dgm:spPr/>
      <dgm:t>
        <a:bodyPr/>
        <a:lstStyle/>
        <a:p>
          <a:pPr rtl="0"/>
          <a:r>
            <a:rPr lang="en-IN" dirty="0" smtClean="0"/>
            <a:t>No server dedicated for a single application</a:t>
          </a:r>
          <a:endParaRPr lang="en-IN" dirty="0"/>
        </a:p>
      </dgm:t>
    </dgm:pt>
    <dgm:pt modelId="{B62CA03B-8039-4199-A9D6-4EB3F58DE830}" type="parTrans" cxnId="{DBD3FD53-5A2E-49E1-A7A7-29D6D34D61D9}">
      <dgm:prSet/>
      <dgm:spPr/>
      <dgm:t>
        <a:bodyPr/>
        <a:lstStyle/>
        <a:p>
          <a:endParaRPr lang="en-IN"/>
        </a:p>
      </dgm:t>
    </dgm:pt>
    <dgm:pt modelId="{8F6DB29C-E2EA-402D-8F81-479F277782E4}" type="sibTrans" cxnId="{DBD3FD53-5A2E-49E1-A7A7-29D6D34D61D9}">
      <dgm:prSet/>
      <dgm:spPr/>
      <dgm:t>
        <a:bodyPr/>
        <a:lstStyle/>
        <a:p>
          <a:endParaRPr lang="en-IN"/>
        </a:p>
      </dgm:t>
    </dgm:pt>
    <dgm:pt modelId="{CA8C7315-0FF4-47A0-AD9C-1BB90B4878BF}">
      <dgm:prSet/>
      <dgm:spPr/>
      <dgm:t>
        <a:bodyPr/>
        <a:lstStyle/>
        <a:p>
          <a:pPr rtl="0"/>
          <a:r>
            <a:rPr lang="en-IN" dirty="0" smtClean="0"/>
            <a:t>Third party services</a:t>
          </a:r>
          <a:endParaRPr lang="en-IN" dirty="0"/>
        </a:p>
      </dgm:t>
    </dgm:pt>
    <dgm:pt modelId="{BA66E80F-DD2E-4A41-8B34-BA9C4E352DDB}" type="parTrans" cxnId="{B9AEA738-CA71-40FC-8269-ED69C4587929}">
      <dgm:prSet/>
      <dgm:spPr/>
      <dgm:t>
        <a:bodyPr/>
        <a:lstStyle/>
        <a:p>
          <a:endParaRPr lang="en-IN"/>
        </a:p>
      </dgm:t>
    </dgm:pt>
    <dgm:pt modelId="{8331D681-D26B-421F-A27B-0B8B98F8F08A}" type="sibTrans" cxnId="{B9AEA738-CA71-40FC-8269-ED69C4587929}">
      <dgm:prSet/>
      <dgm:spPr/>
      <dgm:t>
        <a:bodyPr/>
        <a:lstStyle/>
        <a:p>
          <a:endParaRPr lang="en-IN"/>
        </a:p>
      </dgm:t>
    </dgm:pt>
    <dgm:pt modelId="{CD7A6668-3E5C-42C2-AD87-154008826551}">
      <dgm:prSet/>
      <dgm:spPr/>
      <dgm:t>
        <a:bodyPr/>
        <a:lstStyle/>
        <a:p>
          <a:pPr rtl="0"/>
          <a:r>
            <a:rPr lang="en-IN" dirty="0" smtClean="0"/>
            <a:t>You don’t own a server</a:t>
          </a:r>
          <a:endParaRPr lang="en-IN" dirty="0"/>
        </a:p>
      </dgm:t>
    </dgm:pt>
    <dgm:pt modelId="{E7F312AD-B0C6-429E-9F2A-DEECAEDE28C8}" type="parTrans" cxnId="{E2B961A3-FD75-4399-A71B-B73A99D87155}">
      <dgm:prSet/>
      <dgm:spPr/>
      <dgm:t>
        <a:bodyPr/>
        <a:lstStyle/>
        <a:p>
          <a:endParaRPr lang="en-IN"/>
        </a:p>
      </dgm:t>
    </dgm:pt>
    <dgm:pt modelId="{A90B431D-BC15-4C3D-A74A-B5A78F3A4E6B}" type="sibTrans" cxnId="{E2B961A3-FD75-4399-A71B-B73A99D87155}">
      <dgm:prSet/>
      <dgm:spPr/>
      <dgm:t>
        <a:bodyPr/>
        <a:lstStyle/>
        <a:p>
          <a:endParaRPr lang="en-IN"/>
        </a:p>
      </dgm:t>
    </dgm:pt>
    <dgm:pt modelId="{55A45984-EF25-491A-BA30-538916A9933B}">
      <dgm:prSet/>
      <dgm:spPr/>
      <dgm:t>
        <a:bodyPr/>
        <a:lstStyle/>
        <a:p>
          <a:pPr rtl="0"/>
          <a:r>
            <a:rPr lang="en-IN" dirty="0" smtClean="0"/>
            <a:t>Custom code that is not </a:t>
          </a:r>
          <a:r>
            <a:rPr lang="en-IN" u="sng" dirty="0" smtClean="0"/>
            <a:t>ALWAYS </a:t>
          </a:r>
          <a:r>
            <a:rPr lang="en-IN" dirty="0" smtClean="0"/>
            <a:t>ON</a:t>
          </a:r>
          <a:endParaRPr lang="en-IN" dirty="0"/>
        </a:p>
      </dgm:t>
    </dgm:pt>
    <dgm:pt modelId="{FB5CFE66-36B1-4809-8F6E-B377A1213FE1}" type="parTrans" cxnId="{9D3D068D-4B69-4F6F-B253-4E78EA20A7FC}">
      <dgm:prSet/>
      <dgm:spPr/>
      <dgm:t>
        <a:bodyPr/>
        <a:lstStyle/>
        <a:p>
          <a:endParaRPr lang="en-IN"/>
        </a:p>
      </dgm:t>
    </dgm:pt>
    <dgm:pt modelId="{E536E4DB-899C-4023-B82C-7C877AC19AA1}" type="sibTrans" cxnId="{9D3D068D-4B69-4F6F-B253-4E78EA20A7FC}">
      <dgm:prSet/>
      <dgm:spPr/>
      <dgm:t>
        <a:bodyPr/>
        <a:lstStyle/>
        <a:p>
          <a:endParaRPr lang="en-IN"/>
        </a:p>
      </dgm:t>
    </dgm:pt>
    <dgm:pt modelId="{F20CA605-5F0E-43A5-BA04-B28DD6E2FBA3}" type="pres">
      <dgm:prSet presAssocID="{820D8DA6-8387-4A7B-BA25-CC6A6E441098}" presName="composite" presStyleCnt="0">
        <dgm:presLayoutVars>
          <dgm:chMax val="5"/>
          <dgm:dir/>
          <dgm:animLvl val="ctr"/>
          <dgm:resizeHandles val="exact"/>
        </dgm:presLayoutVars>
      </dgm:prSet>
      <dgm:spPr/>
      <dgm:t>
        <a:bodyPr/>
        <a:lstStyle/>
        <a:p>
          <a:endParaRPr lang="en-IN"/>
        </a:p>
      </dgm:t>
    </dgm:pt>
    <dgm:pt modelId="{550E6C5F-EECE-4128-886D-0E582DB78E6D}" type="pres">
      <dgm:prSet presAssocID="{820D8DA6-8387-4A7B-BA25-CC6A6E441098}" presName="cycle" presStyleCnt="0"/>
      <dgm:spPr/>
    </dgm:pt>
    <dgm:pt modelId="{5CB4D4EB-31E1-4AD2-9225-6AD0CEFD7BA5}" type="pres">
      <dgm:prSet presAssocID="{820D8DA6-8387-4A7B-BA25-CC6A6E441098}" presName="centerShape" presStyleCnt="0"/>
      <dgm:spPr/>
    </dgm:pt>
    <dgm:pt modelId="{94493385-1419-4610-AABC-4A0476B321E6}" type="pres">
      <dgm:prSet presAssocID="{820D8DA6-8387-4A7B-BA25-CC6A6E441098}" presName="connSite" presStyleLbl="node1" presStyleIdx="0" presStyleCnt="5"/>
      <dgm:spPr/>
    </dgm:pt>
    <dgm:pt modelId="{2B398E8A-40C4-4114-9D67-347D0FB6C2F4}" type="pres">
      <dgm:prSet presAssocID="{820D8DA6-8387-4A7B-BA25-CC6A6E441098}" presName="visible"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630EFA7-7E0E-4D99-BC5B-60BCB1993DC0}" type="pres">
      <dgm:prSet presAssocID="{B62CA03B-8039-4199-A9D6-4EB3F58DE830}" presName="Name25" presStyleLbl="parChTrans1D1" presStyleIdx="0" presStyleCnt="4"/>
      <dgm:spPr/>
      <dgm:t>
        <a:bodyPr/>
        <a:lstStyle/>
        <a:p>
          <a:endParaRPr lang="en-IN"/>
        </a:p>
      </dgm:t>
    </dgm:pt>
    <dgm:pt modelId="{71C5E391-F2F8-4FBE-991D-A50E731A8BFC}" type="pres">
      <dgm:prSet presAssocID="{A438DFEE-07A2-4754-99C5-BEFA9C21EBDB}" presName="node" presStyleCnt="0"/>
      <dgm:spPr/>
    </dgm:pt>
    <dgm:pt modelId="{97F95B68-46FC-4B00-8321-A8D61F2AC2A5}" type="pres">
      <dgm:prSet presAssocID="{A438DFEE-07A2-4754-99C5-BEFA9C21EBDB}" presName="parentNode" presStyleLbl="node1" presStyleIdx="1" presStyleCnt="5">
        <dgm:presLayoutVars>
          <dgm:chMax val="1"/>
          <dgm:bulletEnabled val="1"/>
        </dgm:presLayoutVars>
      </dgm:prSet>
      <dgm:spPr/>
      <dgm:t>
        <a:bodyPr/>
        <a:lstStyle/>
        <a:p>
          <a:endParaRPr lang="en-IN"/>
        </a:p>
      </dgm:t>
    </dgm:pt>
    <dgm:pt modelId="{1BCA18B8-2161-42FE-AF58-F957414C01F8}" type="pres">
      <dgm:prSet presAssocID="{A438DFEE-07A2-4754-99C5-BEFA9C21EBDB}" presName="childNode" presStyleLbl="revTx" presStyleIdx="0" presStyleCnt="0">
        <dgm:presLayoutVars>
          <dgm:bulletEnabled val="1"/>
        </dgm:presLayoutVars>
      </dgm:prSet>
      <dgm:spPr/>
    </dgm:pt>
    <dgm:pt modelId="{E129F5E1-3792-4F21-8E98-2D0CC2938E50}" type="pres">
      <dgm:prSet presAssocID="{BA66E80F-DD2E-4A41-8B34-BA9C4E352DDB}" presName="Name25" presStyleLbl="parChTrans1D1" presStyleIdx="1" presStyleCnt="4"/>
      <dgm:spPr/>
      <dgm:t>
        <a:bodyPr/>
        <a:lstStyle/>
        <a:p>
          <a:endParaRPr lang="en-IN"/>
        </a:p>
      </dgm:t>
    </dgm:pt>
    <dgm:pt modelId="{0BB22C92-AE7E-4A5C-A1DE-4C0A292F059C}" type="pres">
      <dgm:prSet presAssocID="{CA8C7315-0FF4-47A0-AD9C-1BB90B4878BF}" presName="node" presStyleCnt="0"/>
      <dgm:spPr/>
    </dgm:pt>
    <dgm:pt modelId="{6252E745-E0B5-45C8-B98B-35604AD4E7D3}" type="pres">
      <dgm:prSet presAssocID="{CA8C7315-0FF4-47A0-AD9C-1BB90B4878BF}" presName="parentNode" presStyleLbl="node1" presStyleIdx="2" presStyleCnt="5">
        <dgm:presLayoutVars>
          <dgm:chMax val="1"/>
          <dgm:bulletEnabled val="1"/>
        </dgm:presLayoutVars>
      </dgm:prSet>
      <dgm:spPr/>
      <dgm:t>
        <a:bodyPr/>
        <a:lstStyle/>
        <a:p>
          <a:endParaRPr lang="en-IN"/>
        </a:p>
      </dgm:t>
    </dgm:pt>
    <dgm:pt modelId="{5FE4A217-D697-4FEA-9048-D1183495E857}" type="pres">
      <dgm:prSet presAssocID="{CA8C7315-0FF4-47A0-AD9C-1BB90B4878BF}" presName="childNode" presStyleLbl="revTx" presStyleIdx="0" presStyleCnt="0">
        <dgm:presLayoutVars>
          <dgm:bulletEnabled val="1"/>
        </dgm:presLayoutVars>
      </dgm:prSet>
      <dgm:spPr/>
    </dgm:pt>
    <dgm:pt modelId="{10DE04DE-632B-4B02-8AAE-28566E4AEDAE}" type="pres">
      <dgm:prSet presAssocID="{E7F312AD-B0C6-429E-9F2A-DEECAEDE28C8}" presName="Name25" presStyleLbl="parChTrans1D1" presStyleIdx="2" presStyleCnt="4"/>
      <dgm:spPr/>
      <dgm:t>
        <a:bodyPr/>
        <a:lstStyle/>
        <a:p>
          <a:endParaRPr lang="en-IN"/>
        </a:p>
      </dgm:t>
    </dgm:pt>
    <dgm:pt modelId="{DA5B3059-0574-4B8F-BF3E-5727E11C99AE}" type="pres">
      <dgm:prSet presAssocID="{CD7A6668-3E5C-42C2-AD87-154008826551}" presName="node" presStyleCnt="0"/>
      <dgm:spPr/>
    </dgm:pt>
    <dgm:pt modelId="{935EE95F-745B-428D-AF5D-7C0E7F7B37EE}" type="pres">
      <dgm:prSet presAssocID="{CD7A6668-3E5C-42C2-AD87-154008826551}" presName="parentNode" presStyleLbl="node1" presStyleIdx="3" presStyleCnt="5">
        <dgm:presLayoutVars>
          <dgm:chMax val="1"/>
          <dgm:bulletEnabled val="1"/>
        </dgm:presLayoutVars>
      </dgm:prSet>
      <dgm:spPr/>
      <dgm:t>
        <a:bodyPr/>
        <a:lstStyle/>
        <a:p>
          <a:endParaRPr lang="en-IN"/>
        </a:p>
      </dgm:t>
    </dgm:pt>
    <dgm:pt modelId="{5BBDD184-F592-4184-9726-261A7DFCFE22}" type="pres">
      <dgm:prSet presAssocID="{CD7A6668-3E5C-42C2-AD87-154008826551}" presName="childNode" presStyleLbl="revTx" presStyleIdx="0" presStyleCnt="0">
        <dgm:presLayoutVars>
          <dgm:bulletEnabled val="1"/>
        </dgm:presLayoutVars>
      </dgm:prSet>
      <dgm:spPr/>
    </dgm:pt>
    <dgm:pt modelId="{FB9F8FFD-E60F-4AA3-812C-357DF9963095}" type="pres">
      <dgm:prSet presAssocID="{FB5CFE66-36B1-4809-8F6E-B377A1213FE1}" presName="Name25" presStyleLbl="parChTrans1D1" presStyleIdx="3" presStyleCnt="4"/>
      <dgm:spPr/>
      <dgm:t>
        <a:bodyPr/>
        <a:lstStyle/>
        <a:p>
          <a:endParaRPr lang="en-IN"/>
        </a:p>
      </dgm:t>
    </dgm:pt>
    <dgm:pt modelId="{D30BCC86-4EA9-4242-BBD9-671CD90F9DFC}" type="pres">
      <dgm:prSet presAssocID="{55A45984-EF25-491A-BA30-538916A9933B}" presName="node" presStyleCnt="0"/>
      <dgm:spPr/>
    </dgm:pt>
    <dgm:pt modelId="{0A598C73-8655-46C7-9BFA-912FFBC75FF6}" type="pres">
      <dgm:prSet presAssocID="{55A45984-EF25-491A-BA30-538916A9933B}" presName="parentNode" presStyleLbl="node1" presStyleIdx="4" presStyleCnt="5">
        <dgm:presLayoutVars>
          <dgm:chMax val="1"/>
          <dgm:bulletEnabled val="1"/>
        </dgm:presLayoutVars>
      </dgm:prSet>
      <dgm:spPr/>
      <dgm:t>
        <a:bodyPr/>
        <a:lstStyle/>
        <a:p>
          <a:endParaRPr lang="en-IN"/>
        </a:p>
      </dgm:t>
    </dgm:pt>
    <dgm:pt modelId="{CC758B0F-D9C9-483A-8EAC-CFD3385AFA9F}" type="pres">
      <dgm:prSet presAssocID="{55A45984-EF25-491A-BA30-538916A9933B}" presName="childNode" presStyleLbl="revTx" presStyleIdx="0" presStyleCnt="0">
        <dgm:presLayoutVars>
          <dgm:bulletEnabled val="1"/>
        </dgm:presLayoutVars>
      </dgm:prSet>
      <dgm:spPr/>
    </dgm:pt>
  </dgm:ptLst>
  <dgm:cxnLst>
    <dgm:cxn modelId="{8D5BB6B6-DAB6-4EA3-9414-C92BDB141017}" type="presOf" srcId="{A438DFEE-07A2-4754-99C5-BEFA9C21EBDB}" destId="{97F95B68-46FC-4B00-8321-A8D61F2AC2A5}" srcOrd="0" destOrd="0" presId="urn:microsoft.com/office/officeart/2005/8/layout/radial2"/>
    <dgm:cxn modelId="{AF18B347-5AF7-4955-9F24-F3FF94D60988}" type="presOf" srcId="{55A45984-EF25-491A-BA30-538916A9933B}" destId="{0A598C73-8655-46C7-9BFA-912FFBC75FF6}" srcOrd="0" destOrd="0" presId="urn:microsoft.com/office/officeart/2005/8/layout/radial2"/>
    <dgm:cxn modelId="{DBD3FD53-5A2E-49E1-A7A7-29D6D34D61D9}" srcId="{820D8DA6-8387-4A7B-BA25-CC6A6E441098}" destId="{A438DFEE-07A2-4754-99C5-BEFA9C21EBDB}" srcOrd="0" destOrd="0" parTransId="{B62CA03B-8039-4199-A9D6-4EB3F58DE830}" sibTransId="{8F6DB29C-E2EA-402D-8F81-479F277782E4}"/>
    <dgm:cxn modelId="{6D373C02-F3F2-49B4-81F2-68C9F016BA54}" type="presOf" srcId="{B62CA03B-8039-4199-A9D6-4EB3F58DE830}" destId="{5630EFA7-7E0E-4D99-BC5B-60BCB1993DC0}" srcOrd="0" destOrd="0" presId="urn:microsoft.com/office/officeart/2005/8/layout/radial2"/>
    <dgm:cxn modelId="{67F4AF4B-0511-4DB2-852C-22DB746890F2}" type="presOf" srcId="{FB5CFE66-36B1-4809-8F6E-B377A1213FE1}" destId="{FB9F8FFD-E60F-4AA3-812C-357DF9963095}" srcOrd="0" destOrd="0" presId="urn:microsoft.com/office/officeart/2005/8/layout/radial2"/>
    <dgm:cxn modelId="{DDEC6501-0CC0-43C0-AB60-C1D3F4E3B1D0}" type="presOf" srcId="{CD7A6668-3E5C-42C2-AD87-154008826551}" destId="{935EE95F-745B-428D-AF5D-7C0E7F7B37EE}" srcOrd="0" destOrd="0" presId="urn:microsoft.com/office/officeart/2005/8/layout/radial2"/>
    <dgm:cxn modelId="{E387C75F-DE7C-485C-AC69-72F23964E3E8}" type="presOf" srcId="{E7F312AD-B0C6-429E-9F2A-DEECAEDE28C8}" destId="{10DE04DE-632B-4B02-8AAE-28566E4AEDAE}" srcOrd="0" destOrd="0" presId="urn:microsoft.com/office/officeart/2005/8/layout/radial2"/>
    <dgm:cxn modelId="{4E4E3684-81F7-4986-96D1-2B4B868A4A0B}" type="presOf" srcId="{CA8C7315-0FF4-47A0-AD9C-1BB90B4878BF}" destId="{6252E745-E0B5-45C8-B98B-35604AD4E7D3}" srcOrd="0" destOrd="0" presId="urn:microsoft.com/office/officeart/2005/8/layout/radial2"/>
    <dgm:cxn modelId="{8D82105E-CE42-4039-AEB8-C76BD7BF7787}" type="presOf" srcId="{820D8DA6-8387-4A7B-BA25-CC6A6E441098}" destId="{F20CA605-5F0E-43A5-BA04-B28DD6E2FBA3}" srcOrd="0" destOrd="0" presId="urn:microsoft.com/office/officeart/2005/8/layout/radial2"/>
    <dgm:cxn modelId="{B9AEA738-CA71-40FC-8269-ED69C4587929}" srcId="{820D8DA6-8387-4A7B-BA25-CC6A6E441098}" destId="{CA8C7315-0FF4-47A0-AD9C-1BB90B4878BF}" srcOrd="1" destOrd="0" parTransId="{BA66E80F-DD2E-4A41-8B34-BA9C4E352DDB}" sibTransId="{8331D681-D26B-421F-A27B-0B8B98F8F08A}"/>
    <dgm:cxn modelId="{E2B961A3-FD75-4399-A71B-B73A99D87155}" srcId="{820D8DA6-8387-4A7B-BA25-CC6A6E441098}" destId="{CD7A6668-3E5C-42C2-AD87-154008826551}" srcOrd="2" destOrd="0" parTransId="{E7F312AD-B0C6-429E-9F2A-DEECAEDE28C8}" sibTransId="{A90B431D-BC15-4C3D-A74A-B5A78F3A4E6B}"/>
    <dgm:cxn modelId="{9D3D068D-4B69-4F6F-B253-4E78EA20A7FC}" srcId="{820D8DA6-8387-4A7B-BA25-CC6A6E441098}" destId="{55A45984-EF25-491A-BA30-538916A9933B}" srcOrd="3" destOrd="0" parTransId="{FB5CFE66-36B1-4809-8F6E-B377A1213FE1}" sibTransId="{E536E4DB-899C-4023-B82C-7C877AC19AA1}"/>
    <dgm:cxn modelId="{E0A05599-AF3A-43A7-B668-5D1082FAB06F}" type="presOf" srcId="{BA66E80F-DD2E-4A41-8B34-BA9C4E352DDB}" destId="{E129F5E1-3792-4F21-8E98-2D0CC2938E50}" srcOrd="0" destOrd="0" presId="urn:microsoft.com/office/officeart/2005/8/layout/radial2"/>
    <dgm:cxn modelId="{15318E96-D0D6-41A6-8809-A61240B72B1D}" type="presParOf" srcId="{F20CA605-5F0E-43A5-BA04-B28DD6E2FBA3}" destId="{550E6C5F-EECE-4128-886D-0E582DB78E6D}" srcOrd="0" destOrd="0" presId="urn:microsoft.com/office/officeart/2005/8/layout/radial2"/>
    <dgm:cxn modelId="{D43FAC1B-0DE6-4FCF-B665-7F9515341896}" type="presParOf" srcId="{550E6C5F-EECE-4128-886D-0E582DB78E6D}" destId="{5CB4D4EB-31E1-4AD2-9225-6AD0CEFD7BA5}" srcOrd="0" destOrd="0" presId="urn:microsoft.com/office/officeart/2005/8/layout/radial2"/>
    <dgm:cxn modelId="{83702AA9-D7D0-4B1A-8DEC-4A78AFEA29DC}" type="presParOf" srcId="{5CB4D4EB-31E1-4AD2-9225-6AD0CEFD7BA5}" destId="{94493385-1419-4610-AABC-4A0476B321E6}" srcOrd="0" destOrd="0" presId="urn:microsoft.com/office/officeart/2005/8/layout/radial2"/>
    <dgm:cxn modelId="{80387D3E-90AA-45ED-A660-F483344B2805}" type="presParOf" srcId="{5CB4D4EB-31E1-4AD2-9225-6AD0CEFD7BA5}" destId="{2B398E8A-40C4-4114-9D67-347D0FB6C2F4}" srcOrd="1" destOrd="0" presId="urn:microsoft.com/office/officeart/2005/8/layout/radial2"/>
    <dgm:cxn modelId="{C25DC1DE-A77C-4F84-8C5D-B4BA9BB25E85}" type="presParOf" srcId="{550E6C5F-EECE-4128-886D-0E582DB78E6D}" destId="{5630EFA7-7E0E-4D99-BC5B-60BCB1993DC0}" srcOrd="1" destOrd="0" presId="urn:microsoft.com/office/officeart/2005/8/layout/radial2"/>
    <dgm:cxn modelId="{1D03FC5D-AC64-4EC3-9F7A-091C31C22595}" type="presParOf" srcId="{550E6C5F-EECE-4128-886D-0E582DB78E6D}" destId="{71C5E391-F2F8-4FBE-991D-A50E731A8BFC}" srcOrd="2" destOrd="0" presId="urn:microsoft.com/office/officeart/2005/8/layout/radial2"/>
    <dgm:cxn modelId="{44A6FA8F-136C-485E-B669-A62787880F0E}" type="presParOf" srcId="{71C5E391-F2F8-4FBE-991D-A50E731A8BFC}" destId="{97F95B68-46FC-4B00-8321-A8D61F2AC2A5}" srcOrd="0" destOrd="0" presId="urn:microsoft.com/office/officeart/2005/8/layout/radial2"/>
    <dgm:cxn modelId="{BED61D29-1C03-4FE7-A824-4C07FE500B73}" type="presParOf" srcId="{71C5E391-F2F8-4FBE-991D-A50E731A8BFC}" destId="{1BCA18B8-2161-42FE-AF58-F957414C01F8}" srcOrd="1" destOrd="0" presId="urn:microsoft.com/office/officeart/2005/8/layout/radial2"/>
    <dgm:cxn modelId="{D4C1D71B-E3A5-43A8-845C-367A28BE054D}" type="presParOf" srcId="{550E6C5F-EECE-4128-886D-0E582DB78E6D}" destId="{E129F5E1-3792-4F21-8E98-2D0CC2938E50}" srcOrd="3" destOrd="0" presId="urn:microsoft.com/office/officeart/2005/8/layout/radial2"/>
    <dgm:cxn modelId="{5C82E625-F61A-4813-9B55-E07CA90180C9}" type="presParOf" srcId="{550E6C5F-EECE-4128-886D-0E582DB78E6D}" destId="{0BB22C92-AE7E-4A5C-A1DE-4C0A292F059C}" srcOrd="4" destOrd="0" presId="urn:microsoft.com/office/officeart/2005/8/layout/radial2"/>
    <dgm:cxn modelId="{1985D0CD-6ACF-4B87-8329-63ACBACF2364}" type="presParOf" srcId="{0BB22C92-AE7E-4A5C-A1DE-4C0A292F059C}" destId="{6252E745-E0B5-45C8-B98B-35604AD4E7D3}" srcOrd="0" destOrd="0" presId="urn:microsoft.com/office/officeart/2005/8/layout/radial2"/>
    <dgm:cxn modelId="{CF073612-5171-47FB-BDDB-09D4B4F2473C}" type="presParOf" srcId="{0BB22C92-AE7E-4A5C-A1DE-4C0A292F059C}" destId="{5FE4A217-D697-4FEA-9048-D1183495E857}" srcOrd="1" destOrd="0" presId="urn:microsoft.com/office/officeart/2005/8/layout/radial2"/>
    <dgm:cxn modelId="{75FF3CCD-FCF0-418C-83D9-9AE0C634D9E8}" type="presParOf" srcId="{550E6C5F-EECE-4128-886D-0E582DB78E6D}" destId="{10DE04DE-632B-4B02-8AAE-28566E4AEDAE}" srcOrd="5" destOrd="0" presId="urn:microsoft.com/office/officeart/2005/8/layout/radial2"/>
    <dgm:cxn modelId="{0DA866BE-6928-491A-BFF7-29733D377680}" type="presParOf" srcId="{550E6C5F-EECE-4128-886D-0E582DB78E6D}" destId="{DA5B3059-0574-4B8F-BF3E-5727E11C99AE}" srcOrd="6" destOrd="0" presId="urn:microsoft.com/office/officeart/2005/8/layout/radial2"/>
    <dgm:cxn modelId="{867D77B1-0F47-414A-A910-B55CAEF8F310}" type="presParOf" srcId="{DA5B3059-0574-4B8F-BF3E-5727E11C99AE}" destId="{935EE95F-745B-428D-AF5D-7C0E7F7B37EE}" srcOrd="0" destOrd="0" presId="urn:microsoft.com/office/officeart/2005/8/layout/radial2"/>
    <dgm:cxn modelId="{AD22D01E-8577-495B-8E86-F29401F34498}" type="presParOf" srcId="{DA5B3059-0574-4B8F-BF3E-5727E11C99AE}" destId="{5BBDD184-F592-4184-9726-261A7DFCFE22}" srcOrd="1" destOrd="0" presId="urn:microsoft.com/office/officeart/2005/8/layout/radial2"/>
    <dgm:cxn modelId="{ECEC7FD9-CFC7-4C95-AB1E-394335D31000}" type="presParOf" srcId="{550E6C5F-EECE-4128-886D-0E582DB78E6D}" destId="{FB9F8FFD-E60F-4AA3-812C-357DF9963095}" srcOrd="7" destOrd="0" presId="urn:microsoft.com/office/officeart/2005/8/layout/radial2"/>
    <dgm:cxn modelId="{B268F55B-6B49-44A1-8A10-EDC90219E748}" type="presParOf" srcId="{550E6C5F-EECE-4128-886D-0E582DB78E6D}" destId="{D30BCC86-4EA9-4242-BBD9-671CD90F9DFC}" srcOrd="8" destOrd="0" presId="urn:microsoft.com/office/officeart/2005/8/layout/radial2"/>
    <dgm:cxn modelId="{13FB4730-946F-4A7F-B808-134AD29DA07E}" type="presParOf" srcId="{D30BCC86-4EA9-4242-BBD9-671CD90F9DFC}" destId="{0A598C73-8655-46C7-9BFA-912FFBC75FF6}" srcOrd="0" destOrd="0" presId="urn:microsoft.com/office/officeart/2005/8/layout/radial2"/>
    <dgm:cxn modelId="{2A1B5899-6B02-404E-829F-5A23C68C1350}" type="presParOf" srcId="{D30BCC86-4EA9-4242-BBD9-671CD90F9DFC}" destId="{CC758B0F-D9C9-483A-8EAC-CFD3385AFA9F}"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8510E-B8A4-48C1-8391-D2B5189BEA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1BFB90A-793F-4B9F-BEB9-673653B17998}">
      <dgm:prSet phldrT="[Text]"/>
      <dgm:spPr/>
      <dgm:t>
        <a:bodyPr/>
        <a:lstStyle/>
        <a:p>
          <a:r>
            <a:rPr lang="en-IN" dirty="0" smtClean="0"/>
            <a:t>Baas</a:t>
          </a:r>
          <a:endParaRPr lang="en-IN" dirty="0"/>
        </a:p>
      </dgm:t>
    </dgm:pt>
    <dgm:pt modelId="{8E321E7D-4E86-4FB2-800E-58F35D0B0BC9}" type="parTrans" cxnId="{C8430B26-AE7A-41F9-A9D0-EE8317FC516A}">
      <dgm:prSet/>
      <dgm:spPr/>
      <dgm:t>
        <a:bodyPr/>
        <a:lstStyle/>
        <a:p>
          <a:endParaRPr lang="en-IN"/>
        </a:p>
      </dgm:t>
    </dgm:pt>
    <dgm:pt modelId="{A521227E-D5EE-46A1-9C7D-9A4F4ABAE1F2}" type="sibTrans" cxnId="{C8430B26-AE7A-41F9-A9D0-EE8317FC516A}">
      <dgm:prSet/>
      <dgm:spPr/>
      <dgm:t>
        <a:bodyPr/>
        <a:lstStyle/>
        <a:p>
          <a:endParaRPr lang="en-IN"/>
        </a:p>
      </dgm:t>
    </dgm:pt>
    <dgm:pt modelId="{6072872B-618C-4E9B-8D31-E380522D3A51}">
      <dgm:prSet phldrT="[Text]"/>
      <dgm:spPr/>
      <dgm:t>
        <a:bodyPr/>
        <a:lstStyle/>
        <a:p>
          <a:r>
            <a:rPr lang="en-IN" dirty="0" smtClean="0"/>
            <a:t>Backend as a Service</a:t>
          </a:r>
          <a:endParaRPr lang="en-IN" dirty="0"/>
        </a:p>
      </dgm:t>
    </dgm:pt>
    <dgm:pt modelId="{E049A9E3-9832-41A7-8EAB-1FDCECFFE522}" type="parTrans" cxnId="{594E9570-BF32-498E-88EC-665F450CED0E}">
      <dgm:prSet/>
      <dgm:spPr/>
      <dgm:t>
        <a:bodyPr/>
        <a:lstStyle/>
        <a:p>
          <a:endParaRPr lang="en-IN"/>
        </a:p>
      </dgm:t>
    </dgm:pt>
    <dgm:pt modelId="{632F893E-DE61-4C02-86FD-FE8430987625}" type="sibTrans" cxnId="{594E9570-BF32-498E-88EC-665F450CED0E}">
      <dgm:prSet/>
      <dgm:spPr/>
      <dgm:t>
        <a:bodyPr/>
        <a:lstStyle/>
        <a:p>
          <a:endParaRPr lang="en-IN"/>
        </a:p>
      </dgm:t>
    </dgm:pt>
    <dgm:pt modelId="{88A2D61F-D5A2-4CC8-935C-437F95C735E1}">
      <dgm:prSet phldrT="[Text]"/>
      <dgm:spPr/>
      <dgm:t>
        <a:bodyPr/>
        <a:lstStyle/>
        <a:p>
          <a:r>
            <a:rPr lang="en-IN" dirty="0" err="1" smtClean="0"/>
            <a:t>Faas</a:t>
          </a:r>
          <a:endParaRPr lang="en-IN" dirty="0"/>
        </a:p>
      </dgm:t>
    </dgm:pt>
    <dgm:pt modelId="{B4D57340-3F5F-4A54-A3BD-4E9720F60E75}" type="parTrans" cxnId="{18AE591E-5213-4DAF-A049-C3917ACF1599}">
      <dgm:prSet/>
      <dgm:spPr/>
      <dgm:t>
        <a:bodyPr/>
        <a:lstStyle/>
        <a:p>
          <a:endParaRPr lang="en-IN"/>
        </a:p>
      </dgm:t>
    </dgm:pt>
    <dgm:pt modelId="{1BA04336-C82A-476A-9E67-D3AD360EAFDB}" type="sibTrans" cxnId="{18AE591E-5213-4DAF-A049-C3917ACF1599}">
      <dgm:prSet/>
      <dgm:spPr/>
      <dgm:t>
        <a:bodyPr/>
        <a:lstStyle/>
        <a:p>
          <a:endParaRPr lang="en-IN"/>
        </a:p>
      </dgm:t>
    </dgm:pt>
    <dgm:pt modelId="{D5618DD5-B0AD-46D1-8B3B-E56BCEAFD5DB}">
      <dgm:prSet phldrT="[Text]"/>
      <dgm:spPr/>
      <dgm:t>
        <a:bodyPr/>
        <a:lstStyle/>
        <a:p>
          <a:r>
            <a:rPr lang="en-IN" dirty="0" smtClean="0"/>
            <a:t>Function as a service</a:t>
          </a:r>
          <a:endParaRPr lang="en-IN" dirty="0"/>
        </a:p>
      </dgm:t>
    </dgm:pt>
    <dgm:pt modelId="{70B83388-34DC-43CA-9D79-E1472F8685A7}" type="parTrans" cxnId="{E50120F2-5369-427E-8885-D3C688B95534}">
      <dgm:prSet/>
      <dgm:spPr/>
      <dgm:t>
        <a:bodyPr/>
        <a:lstStyle/>
        <a:p>
          <a:endParaRPr lang="en-IN"/>
        </a:p>
      </dgm:t>
    </dgm:pt>
    <dgm:pt modelId="{AD8FD421-88DC-42F0-8DEE-A22C37FA801B}" type="sibTrans" cxnId="{E50120F2-5369-427E-8885-D3C688B95534}">
      <dgm:prSet/>
      <dgm:spPr/>
      <dgm:t>
        <a:bodyPr/>
        <a:lstStyle/>
        <a:p>
          <a:endParaRPr lang="en-IN"/>
        </a:p>
      </dgm:t>
    </dgm:pt>
    <dgm:pt modelId="{60CE3234-B41D-4497-ADCC-97F76704F254}" type="pres">
      <dgm:prSet presAssocID="{5418510E-B8A4-48C1-8391-D2B5189BEA51}" presName="linear" presStyleCnt="0">
        <dgm:presLayoutVars>
          <dgm:animLvl val="lvl"/>
          <dgm:resizeHandles val="exact"/>
        </dgm:presLayoutVars>
      </dgm:prSet>
      <dgm:spPr/>
      <dgm:t>
        <a:bodyPr/>
        <a:lstStyle/>
        <a:p>
          <a:endParaRPr lang="en-IN"/>
        </a:p>
      </dgm:t>
    </dgm:pt>
    <dgm:pt modelId="{2AC3A446-F86E-4C21-9816-3D1247B96CC9}" type="pres">
      <dgm:prSet presAssocID="{A1BFB90A-793F-4B9F-BEB9-673653B17998}" presName="parentText" presStyleLbl="node1" presStyleIdx="0" presStyleCnt="2">
        <dgm:presLayoutVars>
          <dgm:chMax val="0"/>
          <dgm:bulletEnabled val="1"/>
        </dgm:presLayoutVars>
      </dgm:prSet>
      <dgm:spPr/>
      <dgm:t>
        <a:bodyPr/>
        <a:lstStyle/>
        <a:p>
          <a:endParaRPr lang="en-IN"/>
        </a:p>
      </dgm:t>
    </dgm:pt>
    <dgm:pt modelId="{6BA77FA3-ABDE-4ECC-8347-A5B4D93F0FE5}" type="pres">
      <dgm:prSet presAssocID="{A1BFB90A-793F-4B9F-BEB9-673653B17998}" presName="childText" presStyleLbl="revTx" presStyleIdx="0" presStyleCnt="2">
        <dgm:presLayoutVars>
          <dgm:bulletEnabled val="1"/>
        </dgm:presLayoutVars>
      </dgm:prSet>
      <dgm:spPr/>
      <dgm:t>
        <a:bodyPr/>
        <a:lstStyle/>
        <a:p>
          <a:endParaRPr lang="en-IN"/>
        </a:p>
      </dgm:t>
    </dgm:pt>
    <dgm:pt modelId="{A5E35B12-5ED6-45B3-BAE8-91BF7D830E46}" type="pres">
      <dgm:prSet presAssocID="{88A2D61F-D5A2-4CC8-935C-437F95C735E1}" presName="parentText" presStyleLbl="node1" presStyleIdx="1" presStyleCnt="2">
        <dgm:presLayoutVars>
          <dgm:chMax val="0"/>
          <dgm:bulletEnabled val="1"/>
        </dgm:presLayoutVars>
      </dgm:prSet>
      <dgm:spPr/>
      <dgm:t>
        <a:bodyPr/>
        <a:lstStyle/>
        <a:p>
          <a:endParaRPr lang="en-IN"/>
        </a:p>
      </dgm:t>
    </dgm:pt>
    <dgm:pt modelId="{F0E43654-39EF-4F32-B56B-D4A8F7393D21}" type="pres">
      <dgm:prSet presAssocID="{88A2D61F-D5A2-4CC8-935C-437F95C735E1}" presName="childText" presStyleLbl="revTx" presStyleIdx="1" presStyleCnt="2">
        <dgm:presLayoutVars>
          <dgm:bulletEnabled val="1"/>
        </dgm:presLayoutVars>
      </dgm:prSet>
      <dgm:spPr/>
      <dgm:t>
        <a:bodyPr/>
        <a:lstStyle/>
        <a:p>
          <a:endParaRPr lang="en-IN"/>
        </a:p>
      </dgm:t>
    </dgm:pt>
  </dgm:ptLst>
  <dgm:cxnLst>
    <dgm:cxn modelId="{C8430B26-AE7A-41F9-A9D0-EE8317FC516A}" srcId="{5418510E-B8A4-48C1-8391-D2B5189BEA51}" destId="{A1BFB90A-793F-4B9F-BEB9-673653B17998}" srcOrd="0" destOrd="0" parTransId="{8E321E7D-4E86-4FB2-800E-58F35D0B0BC9}" sibTransId="{A521227E-D5EE-46A1-9C7D-9A4F4ABAE1F2}"/>
    <dgm:cxn modelId="{18AE591E-5213-4DAF-A049-C3917ACF1599}" srcId="{5418510E-B8A4-48C1-8391-D2B5189BEA51}" destId="{88A2D61F-D5A2-4CC8-935C-437F95C735E1}" srcOrd="1" destOrd="0" parTransId="{B4D57340-3F5F-4A54-A3BD-4E9720F60E75}" sibTransId="{1BA04336-C82A-476A-9E67-D3AD360EAFDB}"/>
    <dgm:cxn modelId="{767419B9-60F8-4A61-A87A-40B8F6964698}" type="presOf" srcId="{D5618DD5-B0AD-46D1-8B3B-E56BCEAFD5DB}" destId="{F0E43654-39EF-4F32-B56B-D4A8F7393D21}" srcOrd="0" destOrd="0" presId="urn:microsoft.com/office/officeart/2005/8/layout/vList2"/>
    <dgm:cxn modelId="{5319E7A1-C790-41C9-A339-E0EAC26C9EFC}" type="presOf" srcId="{6072872B-618C-4E9B-8D31-E380522D3A51}" destId="{6BA77FA3-ABDE-4ECC-8347-A5B4D93F0FE5}" srcOrd="0" destOrd="0" presId="urn:microsoft.com/office/officeart/2005/8/layout/vList2"/>
    <dgm:cxn modelId="{E50120F2-5369-427E-8885-D3C688B95534}" srcId="{88A2D61F-D5A2-4CC8-935C-437F95C735E1}" destId="{D5618DD5-B0AD-46D1-8B3B-E56BCEAFD5DB}" srcOrd="0" destOrd="0" parTransId="{70B83388-34DC-43CA-9D79-E1472F8685A7}" sibTransId="{AD8FD421-88DC-42F0-8DEE-A22C37FA801B}"/>
    <dgm:cxn modelId="{94C92D3D-F6E2-4A91-A0BC-5C62312DE598}" type="presOf" srcId="{A1BFB90A-793F-4B9F-BEB9-673653B17998}" destId="{2AC3A446-F86E-4C21-9816-3D1247B96CC9}" srcOrd="0" destOrd="0" presId="urn:microsoft.com/office/officeart/2005/8/layout/vList2"/>
    <dgm:cxn modelId="{45331F2D-30D1-4265-A194-6D350D599749}" type="presOf" srcId="{88A2D61F-D5A2-4CC8-935C-437F95C735E1}" destId="{A5E35B12-5ED6-45B3-BAE8-91BF7D830E46}" srcOrd="0" destOrd="0" presId="urn:microsoft.com/office/officeart/2005/8/layout/vList2"/>
    <dgm:cxn modelId="{594E9570-BF32-498E-88EC-665F450CED0E}" srcId="{A1BFB90A-793F-4B9F-BEB9-673653B17998}" destId="{6072872B-618C-4E9B-8D31-E380522D3A51}" srcOrd="0" destOrd="0" parTransId="{E049A9E3-9832-41A7-8EAB-1FDCECFFE522}" sibTransId="{632F893E-DE61-4C02-86FD-FE8430987625}"/>
    <dgm:cxn modelId="{BB0E36B1-6E0D-405B-BBA1-E543D5DC118B}" type="presOf" srcId="{5418510E-B8A4-48C1-8391-D2B5189BEA51}" destId="{60CE3234-B41D-4497-ADCC-97F76704F254}" srcOrd="0" destOrd="0" presId="urn:microsoft.com/office/officeart/2005/8/layout/vList2"/>
    <dgm:cxn modelId="{3E018E9F-CF11-4252-8890-2FFDF76D1331}" type="presParOf" srcId="{60CE3234-B41D-4497-ADCC-97F76704F254}" destId="{2AC3A446-F86E-4C21-9816-3D1247B96CC9}" srcOrd="0" destOrd="0" presId="urn:microsoft.com/office/officeart/2005/8/layout/vList2"/>
    <dgm:cxn modelId="{1A813278-EDD5-4C6E-8716-8AC5F95D136A}" type="presParOf" srcId="{60CE3234-B41D-4497-ADCC-97F76704F254}" destId="{6BA77FA3-ABDE-4ECC-8347-A5B4D93F0FE5}" srcOrd="1" destOrd="0" presId="urn:microsoft.com/office/officeart/2005/8/layout/vList2"/>
    <dgm:cxn modelId="{350B8858-B241-4298-8B1D-33146418770A}" type="presParOf" srcId="{60CE3234-B41D-4497-ADCC-97F76704F254}" destId="{A5E35B12-5ED6-45B3-BAE8-91BF7D830E46}" srcOrd="2" destOrd="0" presId="urn:microsoft.com/office/officeart/2005/8/layout/vList2"/>
    <dgm:cxn modelId="{9B186083-28EF-4D1E-AE87-62BAFA9531BD}" type="presParOf" srcId="{60CE3234-B41D-4497-ADCC-97F76704F254}" destId="{F0E43654-39EF-4F32-B56B-D4A8F7393D2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858122-91D1-4C4B-916B-C1522ECFEDC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55F5C938-7FDD-4146-8636-97BB24BD55BA}">
      <dgm:prSet/>
      <dgm:spPr/>
      <dgm:t>
        <a:bodyPr/>
        <a:lstStyle/>
        <a:p>
          <a:pPr rtl="0"/>
          <a:r>
            <a:rPr lang="en-IN" smtClean="0"/>
            <a:t>Running back end code without own server system </a:t>
          </a:r>
          <a:endParaRPr lang="en-IN"/>
        </a:p>
      </dgm:t>
    </dgm:pt>
    <dgm:pt modelId="{5FC6625B-5906-4BF2-8F8C-7CEEEA5332E6}" type="parTrans" cxnId="{EB43D924-6700-432B-9008-1CAC364DB762}">
      <dgm:prSet/>
      <dgm:spPr/>
      <dgm:t>
        <a:bodyPr/>
        <a:lstStyle/>
        <a:p>
          <a:endParaRPr lang="en-IN"/>
        </a:p>
      </dgm:t>
    </dgm:pt>
    <dgm:pt modelId="{B0B5FA6F-D7D3-4126-B743-5916D3630161}" type="sibTrans" cxnId="{EB43D924-6700-432B-9008-1CAC364DB762}">
      <dgm:prSet/>
      <dgm:spPr/>
      <dgm:t>
        <a:bodyPr/>
        <a:lstStyle/>
        <a:p>
          <a:endParaRPr lang="en-IN"/>
        </a:p>
      </dgm:t>
    </dgm:pt>
    <dgm:pt modelId="{87131706-5027-4772-9FA5-0BAF83BB19DF}">
      <dgm:prSet/>
      <dgm:spPr/>
      <dgm:t>
        <a:bodyPr/>
        <a:lstStyle/>
        <a:p>
          <a:pPr rtl="0"/>
          <a:r>
            <a:rPr lang="en-IN" smtClean="0"/>
            <a:t>Different deployment system</a:t>
          </a:r>
          <a:endParaRPr lang="en-IN"/>
        </a:p>
      </dgm:t>
    </dgm:pt>
    <dgm:pt modelId="{DA6FD1C6-F9C4-4543-B7E0-B05DEF42713C}" type="parTrans" cxnId="{7346ABDF-0A06-4E8E-BAA2-ACF1FF83E89D}">
      <dgm:prSet/>
      <dgm:spPr/>
      <dgm:t>
        <a:bodyPr/>
        <a:lstStyle/>
        <a:p>
          <a:endParaRPr lang="en-IN"/>
        </a:p>
      </dgm:t>
    </dgm:pt>
    <dgm:pt modelId="{4551FCB8-33A5-44B1-9555-4E7A1F504BE0}" type="sibTrans" cxnId="{7346ABDF-0A06-4E8E-BAA2-ACF1FF83E89D}">
      <dgm:prSet/>
      <dgm:spPr/>
      <dgm:t>
        <a:bodyPr/>
        <a:lstStyle/>
        <a:p>
          <a:endParaRPr lang="en-IN"/>
        </a:p>
      </dgm:t>
    </dgm:pt>
    <dgm:pt modelId="{C4BA7A6F-4A5A-42F5-9F1C-4000CB6A7A46}">
      <dgm:prSet/>
      <dgm:spPr/>
      <dgm:t>
        <a:bodyPr/>
        <a:lstStyle/>
        <a:p>
          <a:pPr rtl="0"/>
          <a:r>
            <a:rPr lang="en-IN" smtClean="0"/>
            <a:t>Horizontal scaling</a:t>
          </a:r>
          <a:endParaRPr lang="en-IN"/>
        </a:p>
      </dgm:t>
    </dgm:pt>
    <dgm:pt modelId="{6FC0E6EE-9A13-401A-A01D-E5A3A86B4368}" type="parTrans" cxnId="{6762ECB8-12BE-4E70-83B7-57334D89AD04}">
      <dgm:prSet/>
      <dgm:spPr/>
      <dgm:t>
        <a:bodyPr/>
        <a:lstStyle/>
        <a:p>
          <a:endParaRPr lang="en-IN"/>
        </a:p>
      </dgm:t>
    </dgm:pt>
    <dgm:pt modelId="{75E52B81-9690-4F9E-897A-F22EC4D9D286}" type="sibTrans" cxnId="{6762ECB8-12BE-4E70-83B7-57334D89AD04}">
      <dgm:prSet/>
      <dgm:spPr/>
      <dgm:t>
        <a:bodyPr/>
        <a:lstStyle/>
        <a:p>
          <a:endParaRPr lang="en-IN"/>
        </a:p>
      </dgm:t>
    </dgm:pt>
    <dgm:pt modelId="{83847090-822D-4C4A-96E2-CB6AD4C2D748}">
      <dgm:prSet/>
      <dgm:spPr/>
      <dgm:t>
        <a:bodyPr/>
        <a:lstStyle/>
        <a:p>
          <a:pPr rtl="0"/>
          <a:r>
            <a:rPr lang="en-IN" smtClean="0"/>
            <a:t>Triggered by event types</a:t>
          </a:r>
          <a:endParaRPr lang="en-IN"/>
        </a:p>
      </dgm:t>
    </dgm:pt>
    <dgm:pt modelId="{C59079D4-AAF0-4B98-8171-FB9B160EC6D3}" type="parTrans" cxnId="{49A917B4-647D-4575-AE9A-AD86D4F2CD9C}">
      <dgm:prSet/>
      <dgm:spPr/>
      <dgm:t>
        <a:bodyPr/>
        <a:lstStyle/>
        <a:p>
          <a:endParaRPr lang="en-IN"/>
        </a:p>
      </dgm:t>
    </dgm:pt>
    <dgm:pt modelId="{A811511A-9596-421C-95EF-DD12316065D9}" type="sibTrans" cxnId="{49A917B4-647D-4575-AE9A-AD86D4F2CD9C}">
      <dgm:prSet/>
      <dgm:spPr/>
      <dgm:t>
        <a:bodyPr/>
        <a:lstStyle/>
        <a:p>
          <a:endParaRPr lang="en-IN"/>
        </a:p>
      </dgm:t>
    </dgm:pt>
    <dgm:pt modelId="{E8CF4622-0D05-4FB2-AB32-F6757F519E0C}" type="pres">
      <dgm:prSet presAssocID="{20858122-91D1-4C4B-916B-C1522ECFEDCB}" presName="Name0" presStyleCnt="0">
        <dgm:presLayoutVars>
          <dgm:chMax val="7"/>
          <dgm:dir/>
          <dgm:animLvl val="lvl"/>
          <dgm:resizeHandles val="exact"/>
        </dgm:presLayoutVars>
      </dgm:prSet>
      <dgm:spPr/>
      <dgm:t>
        <a:bodyPr/>
        <a:lstStyle/>
        <a:p>
          <a:endParaRPr lang="en-IN"/>
        </a:p>
      </dgm:t>
    </dgm:pt>
    <dgm:pt modelId="{F0A3647D-ACAB-4362-B514-945EC33E4549}" type="pres">
      <dgm:prSet presAssocID="{55F5C938-7FDD-4146-8636-97BB24BD55BA}" presName="circle1" presStyleLbl="node1" presStyleIdx="0" presStyleCnt="4"/>
      <dgm:spPr/>
    </dgm:pt>
    <dgm:pt modelId="{F3571ABA-C38F-405A-BBFF-EC8B55F49B9B}" type="pres">
      <dgm:prSet presAssocID="{55F5C938-7FDD-4146-8636-97BB24BD55BA}" presName="space" presStyleCnt="0"/>
      <dgm:spPr/>
    </dgm:pt>
    <dgm:pt modelId="{0F1234E7-C88C-4A99-B174-3F11E7903A88}" type="pres">
      <dgm:prSet presAssocID="{55F5C938-7FDD-4146-8636-97BB24BD55BA}" presName="rect1" presStyleLbl="alignAcc1" presStyleIdx="0" presStyleCnt="4"/>
      <dgm:spPr/>
      <dgm:t>
        <a:bodyPr/>
        <a:lstStyle/>
        <a:p>
          <a:endParaRPr lang="en-IN"/>
        </a:p>
      </dgm:t>
    </dgm:pt>
    <dgm:pt modelId="{4E5278C7-3148-4B6C-8B60-BFA81E72704D}" type="pres">
      <dgm:prSet presAssocID="{87131706-5027-4772-9FA5-0BAF83BB19DF}" presName="vertSpace2" presStyleLbl="node1" presStyleIdx="0" presStyleCnt="4"/>
      <dgm:spPr/>
    </dgm:pt>
    <dgm:pt modelId="{8925A0F8-604D-4031-83A4-7218F827BA1A}" type="pres">
      <dgm:prSet presAssocID="{87131706-5027-4772-9FA5-0BAF83BB19DF}" presName="circle2" presStyleLbl="node1" presStyleIdx="1" presStyleCnt="4"/>
      <dgm:spPr/>
    </dgm:pt>
    <dgm:pt modelId="{27FF2CB7-329E-4BE2-A9F4-BC3428238F10}" type="pres">
      <dgm:prSet presAssocID="{87131706-5027-4772-9FA5-0BAF83BB19DF}" presName="rect2" presStyleLbl="alignAcc1" presStyleIdx="1" presStyleCnt="4"/>
      <dgm:spPr/>
      <dgm:t>
        <a:bodyPr/>
        <a:lstStyle/>
        <a:p>
          <a:endParaRPr lang="en-IN"/>
        </a:p>
      </dgm:t>
    </dgm:pt>
    <dgm:pt modelId="{8106E1D8-026F-484C-B016-DA526A2536C2}" type="pres">
      <dgm:prSet presAssocID="{C4BA7A6F-4A5A-42F5-9F1C-4000CB6A7A46}" presName="vertSpace3" presStyleLbl="node1" presStyleIdx="1" presStyleCnt="4"/>
      <dgm:spPr/>
    </dgm:pt>
    <dgm:pt modelId="{B115D562-4727-4755-BDEB-EA285CD0FA99}" type="pres">
      <dgm:prSet presAssocID="{C4BA7A6F-4A5A-42F5-9F1C-4000CB6A7A46}" presName="circle3" presStyleLbl="node1" presStyleIdx="2" presStyleCnt="4"/>
      <dgm:spPr/>
    </dgm:pt>
    <dgm:pt modelId="{C94753F3-0B03-47D2-8C1C-4A168677F8CF}" type="pres">
      <dgm:prSet presAssocID="{C4BA7A6F-4A5A-42F5-9F1C-4000CB6A7A46}" presName="rect3" presStyleLbl="alignAcc1" presStyleIdx="2" presStyleCnt="4"/>
      <dgm:spPr/>
      <dgm:t>
        <a:bodyPr/>
        <a:lstStyle/>
        <a:p>
          <a:endParaRPr lang="en-IN"/>
        </a:p>
      </dgm:t>
    </dgm:pt>
    <dgm:pt modelId="{8D830010-E220-4D4D-A958-FA675A55CD3B}" type="pres">
      <dgm:prSet presAssocID="{83847090-822D-4C4A-96E2-CB6AD4C2D748}" presName="vertSpace4" presStyleLbl="node1" presStyleIdx="2" presStyleCnt="4"/>
      <dgm:spPr/>
    </dgm:pt>
    <dgm:pt modelId="{61810636-DEC9-49EE-A216-382EF7625428}" type="pres">
      <dgm:prSet presAssocID="{83847090-822D-4C4A-96E2-CB6AD4C2D748}" presName="circle4" presStyleLbl="node1" presStyleIdx="3" presStyleCnt="4"/>
      <dgm:spPr/>
    </dgm:pt>
    <dgm:pt modelId="{6C516827-043E-4F12-A0D9-EA19D385B858}" type="pres">
      <dgm:prSet presAssocID="{83847090-822D-4C4A-96E2-CB6AD4C2D748}" presName="rect4" presStyleLbl="alignAcc1" presStyleIdx="3" presStyleCnt="4"/>
      <dgm:spPr/>
      <dgm:t>
        <a:bodyPr/>
        <a:lstStyle/>
        <a:p>
          <a:endParaRPr lang="en-IN"/>
        </a:p>
      </dgm:t>
    </dgm:pt>
    <dgm:pt modelId="{19601D2C-A1A0-407F-960E-C46971E3F0ED}" type="pres">
      <dgm:prSet presAssocID="{55F5C938-7FDD-4146-8636-97BB24BD55BA}" presName="rect1ParTxNoCh" presStyleLbl="alignAcc1" presStyleIdx="3" presStyleCnt="4">
        <dgm:presLayoutVars>
          <dgm:chMax val="1"/>
          <dgm:bulletEnabled val="1"/>
        </dgm:presLayoutVars>
      </dgm:prSet>
      <dgm:spPr/>
      <dgm:t>
        <a:bodyPr/>
        <a:lstStyle/>
        <a:p>
          <a:endParaRPr lang="en-IN"/>
        </a:p>
      </dgm:t>
    </dgm:pt>
    <dgm:pt modelId="{58E62A3A-86D4-45B6-9997-6837D4ECD77C}" type="pres">
      <dgm:prSet presAssocID="{87131706-5027-4772-9FA5-0BAF83BB19DF}" presName="rect2ParTxNoCh" presStyleLbl="alignAcc1" presStyleIdx="3" presStyleCnt="4">
        <dgm:presLayoutVars>
          <dgm:chMax val="1"/>
          <dgm:bulletEnabled val="1"/>
        </dgm:presLayoutVars>
      </dgm:prSet>
      <dgm:spPr/>
      <dgm:t>
        <a:bodyPr/>
        <a:lstStyle/>
        <a:p>
          <a:endParaRPr lang="en-IN"/>
        </a:p>
      </dgm:t>
    </dgm:pt>
    <dgm:pt modelId="{C8FEDE39-14CD-4C9D-A79B-1F613DA9869C}" type="pres">
      <dgm:prSet presAssocID="{C4BA7A6F-4A5A-42F5-9F1C-4000CB6A7A46}" presName="rect3ParTxNoCh" presStyleLbl="alignAcc1" presStyleIdx="3" presStyleCnt="4">
        <dgm:presLayoutVars>
          <dgm:chMax val="1"/>
          <dgm:bulletEnabled val="1"/>
        </dgm:presLayoutVars>
      </dgm:prSet>
      <dgm:spPr/>
      <dgm:t>
        <a:bodyPr/>
        <a:lstStyle/>
        <a:p>
          <a:endParaRPr lang="en-IN"/>
        </a:p>
      </dgm:t>
    </dgm:pt>
    <dgm:pt modelId="{6C068661-0DBD-4F62-A1FB-CC718C4DE07B}" type="pres">
      <dgm:prSet presAssocID="{83847090-822D-4C4A-96E2-CB6AD4C2D748}" presName="rect4ParTxNoCh" presStyleLbl="alignAcc1" presStyleIdx="3" presStyleCnt="4">
        <dgm:presLayoutVars>
          <dgm:chMax val="1"/>
          <dgm:bulletEnabled val="1"/>
        </dgm:presLayoutVars>
      </dgm:prSet>
      <dgm:spPr/>
      <dgm:t>
        <a:bodyPr/>
        <a:lstStyle/>
        <a:p>
          <a:endParaRPr lang="en-IN"/>
        </a:p>
      </dgm:t>
    </dgm:pt>
  </dgm:ptLst>
  <dgm:cxnLst>
    <dgm:cxn modelId="{96B14728-3936-41B1-B1DE-E4E63DC877A4}" type="presOf" srcId="{83847090-822D-4C4A-96E2-CB6AD4C2D748}" destId="{6C516827-043E-4F12-A0D9-EA19D385B858}" srcOrd="0" destOrd="0" presId="urn:microsoft.com/office/officeart/2005/8/layout/target3"/>
    <dgm:cxn modelId="{82208BCF-A4AC-4D59-B65E-91ABFF568EA3}" type="presOf" srcId="{87131706-5027-4772-9FA5-0BAF83BB19DF}" destId="{27FF2CB7-329E-4BE2-A9F4-BC3428238F10}" srcOrd="0" destOrd="0" presId="urn:microsoft.com/office/officeart/2005/8/layout/target3"/>
    <dgm:cxn modelId="{ED59BB5B-A3E6-4A6C-9C49-5EBC9CC8386F}" type="presOf" srcId="{55F5C938-7FDD-4146-8636-97BB24BD55BA}" destId="{19601D2C-A1A0-407F-960E-C46971E3F0ED}" srcOrd="1" destOrd="0" presId="urn:microsoft.com/office/officeart/2005/8/layout/target3"/>
    <dgm:cxn modelId="{375773DE-6413-41BE-82B5-99D9DC28F2D4}" type="presOf" srcId="{83847090-822D-4C4A-96E2-CB6AD4C2D748}" destId="{6C068661-0DBD-4F62-A1FB-CC718C4DE07B}" srcOrd="1" destOrd="0" presId="urn:microsoft.com/office/officeart/2005/8/layout/target3"/>
    <dgm:cxn modelId="{5B82CEAE-437F-469A-A091-8E1BAB05FD8D}" type="presOf" srcId="{C4BA7A6F-4A5A-42F5-9F1C-4000CB6A7A46}" destId="{C8FEDE39-14CD-4C9D-A79B-1F613DA9869C}" srcOrd="1" destOrd="0" presId="urn:microsoft.com/office/officeart/2005/8/layout/target3"/>
    <dgm:cxn modelId="{7346ABDF-0A06-4E8E-BAA2-ACF1FF83E89D}" srcId="{20858122-91D1-4C4B-916B-C1522ECFEDCB}" destId="{87131706-5027-4772-9FA5-0BAF83BB19DF}" srcOrd="1" destOrd="0" parTransId="{DA6FD1C6-F9C4-4543-B7E0-B05DEF42713C}" sibTransId="{4551FCB8-33A5-44B1-9555-4E7A1F504BE0}"/>
    <dgm:cxn modelId="{6762ECB8-12BE-4E70-83B7-57334D89AD04}" srcId="{20858122-91D1-4C4B-916B-C1522ECFEDCB}" destId="{C4BA7A6F-4A5A-42F5-9F1C-4000CB6A7A46}" srcOrd="2" destOrd="0" parTransId="{6FC0E6EE-9A13-401A-A01D-E5A3A86B4368}" sibTransId="{75E52B81-9690-4F9E-897A-F22EC4D9D286}"/>
    <dgm:cxn modelId="{49A917B4-647D-4575-AE9A-AD86D4F2CD9C}" srcId="{20858122-91D1-4C4B-916B-C1522ECFEDCB}" destId="{83847090-822D-4C4A-96E2-CB6AD4C2D748}" srcOrd="3" destOrd="0" parTransId="{C59079D4-AAF0-4B98-8171-FB9B160EC6D3}" sibTransId="{A811511A-9596-421C-95EF-DD12316065D9}"/>
    <dgm:cxn modelId="{96C55BB3-C4AC-498D-8003-26DAFCA2506B}" type="presOf" srcId="{C4BA7A6F-4A5A-42F5-9F1C-4000CB6A7A46}" destId="{C94753F3-0B03-47D2-8C1C-4A168677F8CF}" srcOrd="0" destOrd="0" presId="urn:microsoft.com/office/officeart/2005/8/layout/target3"/>
    <dgm:cxn modelId="{EB43D924-6700-432B-9008-1CAC364DB762}" srcId="{20858122-91D1-4C4B-916B-C1522ECFEDCB}" destId="{55F5C938-7FDD-4146-8636-97BB24BD55BA}" srcOrd="0" destOrd="0" parTransId="{5FC6625B-5906-4BF2-8F8C-7CEEEA5332E6}" sibTransId="{B0B5FA6F-D7D3-4126-B743-5916D3630161}"/>
    <dgm:cxn modelId="{4D1C4FF5-92D2-49FB-8A8C-1AAF8ABED1A2}" type="presOf" srcId="{87131706-5027-4772-9FA5-0BAF83BB19DF}" destId="{58E62A3A-86D4-45B6-9997-6837D4ECD77C}" srcOrd="1" destOrd="0" presId="urn:microsoft.com/office/officeart/2005/8/layout/target3"/>
    <dgm:cxn modelId="{BDB7A565-5FA8-41AF-98C5-B769005B6DE2}" type="presOf" srcId="{20858122-91D1-4C4B-916B-C1522ECFEDCB}" destId="{E8CF4622-0D05-4FB2-AB32-F6757F519E0C}" srcOrd="0" destOrd="0" presId="urn:microsoft.com/office/officeart/2005/8/layout/target3"/>
    <dgm:cxn modelId="{AFD2AEF5-8F47-4A95-9C4C-CDDA1DBD1BB5}" type="presOf" srcId="{55F5C938-7FDD-4146-8636-97BB24BD55BA}" destId="{0F1234E7-C88C-4A99-B174-3F11E7903A88}" srcOrd="0" destOrd="0" presId="urn:microsoft.com/office/officeart/2005/8/layout/target3"/>
    <dgm:cxn modelId="{B1BA43F5-C988-4AED-A17A-CA5CCCC85B7C}" type="presParOf" srcId="{E8CF4622-0D05-4FB2-AB32-F6757F519E0C}" destId="{F0A3647D-ACAB-4362-B514-945EC33E4549}" srcOrd="0" destOrd="0" presId="urn:microsoft.com/office/officeart/2005/8/layout/target3"/>
    <dgm:cxn modelId="{671419B1-4415-4295-8966-63652286CCF0}" type="presParOf" srcId="{E8CF4622-0D05-4FB2-AB32-F6757F519E0C}" destId="{F3571ABA-C38F-405A-BBFF-EC8B55F49B9B}" srcOrd="1" destOrd="0" presId="urn:microsoft.com/office/officeart/2005/8/layout/target3"/>
    <dgm:cxn modelId="{26D60712-FD47-4E80-AB43-5C77FA3BDA69}" type="presParOf" srcId="{E8CF4622-0D05-4FB2-AB32-F6757F519E0C}" destId="{0F1234E7-C88C-4A99-B174-3F11E7903A88}" srcOrd="2" destOrd="0" presId="urn:microsoft.com/office/officeart/2005/8/layout/target3"/>
    <dgm:cxn modelId="{433BEB7D-A12D-4A83-A2D0-915828E45BB0}" type="presParOf" srcId="{E8CF4622-0D05-4FB2-AB32-F6757F519E0C}" destId="{4E5278C7-3148-4B6C-8B60-BFA81E72704D}" srcOrd="3" destOrd="0" presId="urn:microsoft.com/office/officeart/2005/8/layout/target3"/>
    <dgm:cxn modelId="{AF0FCD66-3623-4EAD-BFEF-36D77BEC3C29}" type="presParOf" srcId="{E8CF4622-0D05-4FB2-AB32-F6757F519E0C}" destId="{8925A0F8-604D-4031-83A4-7218F827BA1A}" srcOrd="4" destOrd="0" presId="urn:microsoft.com/office/officeart/2005/8/layout/target3"/>
    <dgm:cxn modelId="{3516C7D4-8147-4308-9161-10FD91261CBD}" type="presParOf" srcId="{E8CF4622-0D05-4FB2-AB32-F6757F519E0C}" destId="{27FF2CB7-329E-4BE2-A9F4-BC3428238F10}" srcOrd="5" destOrd="0" presId="urn:microsoft.com/office/officeart/2005/8/layout/target3"/>
    <dgm:cxn modelId="{27A5340B-2699-4F9A-A3EB-DA2321B2A701}" type="presParOf" srcId="{E8CF4622-0D05-4FB2-AB32-F6757F519E0C}" destId="{8106E1D8-026F-484C-B016-DA526A2536C2}" srcOrd="6" destOrd="0" presId="urn:microsoft.com/office/officeart/2005/8/layout/target3"/>
    <dgm:cxn modelId="{7E89EC58-E622-4B5E-B0E1-2A2A2A6465F6}" type="presParOf" srcId="{E8CF4622-0D05-4FB2-AB32-F6757F519E0C}" destId="{B115D562-4727-4755-BDEB-EA285CD0FA99}" srcOrd="7" destOrd="0" presId="urn:microsoft.com/office/officeart/2005/8/layout/target3"/>
    <dgm:cxn modelId="{A2D564F9-7DC0-47A4-880E-5EE37A19288F}" type="presParOf" srcId="{E8CF4622-0D05-4FB2-AB32-F6757F519E0C}" destId="{C94753F3-0B03-47D2-8C1C-4A168677F8CF}" srcOrd="8" destOrd="0" presId="urn:microsoft.com/office/officeart/2005/8/layout/target3"/>
    <dgm:cxn modelId="{E7E8AA9D-ED99-44AC-8A8C-F931965EEEAF}" type="presParOf" srcId="{E8CF4622-0D05-4FB2-AB32-F6757F519E0C}" destId="{8D830010-E220-4D4D-A958-FA675A55CD3B}" srcOrd="9" destOrd="0" presId="urn:microsoft.com/office/officeart/2005/8/layout/target3"/>
    <dgm:cxn modelId="{3B4B647A-E742-415F-96A5-7617A68B7130}" type="presParOf" srcId="{E8CF4622-0D05-4FB2-AB32-F6757F519E0C}" destId="{61810636-DEC9-49EE-A216-382EF7625428}" srcOrd="10" destOrd="0" presId="urn:microsoft.com/office/officeart/2005/8/layout/target3"/>
    <dgm:cxn modelId="{6E5DCB52-F395-434E-B7FD-6DEFE8253EFB}" type="presParOf" srcId="{E8CF4622-0D05-4FB2-AB32-F6757F519E0C}" destId="{6C516827-043E-4F12-A0D9-EA19D385B858}" srcOrd="11" destOrd="0" presId="urn:microsoft.com/office/officeart/2005/8/layout/target3"/>
    <dgm:cxn modelId="{8B2EEF96-2882-408C-971B-6EF764840F48}" type="presParOf" srcId="{E8CF4622-0D05-4FB2-AB32-F6757F519E0C}" destId="{19601D2C-A1A0-407F-960E-C46971E3F0ED}" srcOrd="12" destOrd="0" presId="urn:microsoft.com/office/officeart/2005/8/layout/target3"/>
    <dgm:cxn modelId="{B6D0F903-591E-4EBC-B0DA-364D17E4910A}" type="presParOf" srcId="{E8CF4622-0D05-4FB2-AB32-F6757F519E0C}" destId="{58E62A3A-86D4-45B6-9997-6837D4ECD77C}" srcOrd="13" destOrd="0" presId="urn:microsoft.com/office/officeart/2005/8/layout/target3"/>
    <dgm:cxn modelId="{A13FCAD7-34A0-4865-A105-C503853B1613}" type="presParOf" srcId="{E8CF4622-0D05-4FB2-AB32-F6757F519E0C}" destId="{C8FEDE39-14CD-4C9D-A79B-1F613DA9869C}" srcOrd="14" destOrd="0" presId="urn:microsoft.com/office/officeart/2005/8/layout/target3"/>
    <dgm:cxn modelId="{EEA358BE-3A69-4BCC-8170-049C6611A99A}" type="presParOf" srcId="{E8CF4622-0D05-4FB2-AB32-F6757F519E0C}" destId="{6C068661-0DBD-4F62-A1FB-CC718C4DE07B}"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F8FFD-E60F-4AA3-812C-357DF9963095}">
      <dsp:nvSpPr>
        <dsp:cNvPr id="0" name=""/>
        <dsp:cNvSpPr/>
      </dsp:nvSpPr>
      <dsp:spPr>
        <a:xfrm rot="3682491">
          <a:off x="4033719" y="3817467"/>
          <a:ext cx="1003692" cy="31772"/>
        </a:xfrm>
        <a:custGeom>
          <a:avLst/>
          <a:gdLst/>
          <a:ahLst/>
          <a:cxnLst/>
          <a:rect l="0" t="0" r="0" b="0"/>
          <a:pathLst>
            <a:path>
              <a:moveTo>
                <a:pt x="0" y="15886"/>
              </a:moveTo>
              <a:lnTo>
                <a:pt x="1003692" y="1588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DE04DE-632B-4B02-8AAE-28566E4AEDAE}">
      <dsp:nvSpPr>
        <dsp:cNvPr id="0" name=""/>
        <dsp:cNvSpPr/>
      </dsp:nvSpPr>
      <dsp:spPr>
        <a:xfrm rot="1312309">
          <a:off x="4585162" y="3094388"/>
          <a:ext cx="717560" cy="31772"/>
        </a:xfrm>
        <a:custGeom>
          <a:avLst/>
          <a:gdLst/>
          <a:ahLst/>
          <a:cxnLst/>
          <a:rect l="0" t="0" r="0" b="0"/>
          <a:pathLst>
            <a:path>
              <a:moveTo>
                <a:pt x="0" y="15886"/>
              </a:moveTo>
              <a:lnTo>
                <a:pt x="717560" y="1588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29F5E1-3792-4F21-8E98-2D0CC2938E50}">
      <dsp:nvSpPr>
        <dsp:cNvPr id="0" name=""/>
        <dsp:cNvSpPr/>
      </dsp:nvSpPr>
      <dsp:spPr>
        <a:xfrm rot="20287691">
          <a:off x="4585162" y="2268797"/>
          <a:ext cx="717560" cy="31772"/>
        </a:xfrm>
        <a:custGeom>
          <a:avLst/>
          <a:gdLst/>
          <a:ahLst/>
          <a:cxnLst/>
          <a:rect l="0" t="0" r="0" b="0"/>
          <a:pathLst>
            <a:path>
              <a:moveTo>
                <a:pt x="0" y="15886"/>
              </a:moveTo>
              <a:lnTo>
                <a:pt x="717560" y="1588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30EFA7-7E0E-4D99-BC5B-60BCB1993DC0}">
      <dsp:nvSpPr>
        <dsp:cNvPr id="0" name=""/>
        <dsp:cNvSpPr/>
      </dsp:nvSpPr>
      <dsp:spPr>
        <a:xfrm rot="17917509">
          <a:off x="4033719" y="1545718"/>
          <a:ext cx="1003692" cy="31772"/>
        </a:xfrm>
        <a:custGeom>
          <a:avLst/>
          <a:gdLst/>
          <a:ahLst/>
          <a:cxnLst/>
          <a:rect l="0" t="0" r="0" b="0"/>
          <a:pathLst>
            <a:path>
              <a:moveTo>
                <a:pt x="0" y="15886"/>
              </a:moveTo>
              <a:lnTo>
                <a:pt x="1003692" y="1588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398E8A-40C4-4114-9D67-347D0FB6C2F4}">
      <dsp:nvSpPr>
        <dsp:cNvPr id="0" name=""/>
        <dsp:cNvSpPr/>
      </dsp:nvSpPr>
      <dsp:spPr>
        <a:xfrm>
          <a:off x="2922237" y="1704097"/>
          <a:ext cx="1986764" cy="19867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F95B68-46FC-4B00-8321-A8D61F2AC2A5}">
      <dsp:nvSpPr>
        <dsp:cNvPr id="0" name=""/>
        <dsp:cNvSpPr/>
      </dsp:nvSpPr>
      <dsp:spPr>
        <a:xfrm>
          <a:off x="4465503" y="1889"/>
          <a:ext cx="1192058" cy="119205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IN" sz="1300" kern="1200" dirty="0" smtClean="0"/>
            <a:t>No server dedicated for a single application</a:t>
          </a:r>
          <a:endParaRPr lang="en-IN" sz="1300" kern="1200" dirty="0"/>
        </a:p>
      </dsp:txBody>
      <dsp:txXfrm>
        <a:off x="4640076" y="176462"/>
        <a:ext cx="842912" cy="842912"/>
      </dsp:txXfrm>
    </dsp:sp>
    <dsp:sp modelId="{6252E745-E0B5-45C8-B98B-35604AD4E7D3}">
      <dsp:nvSpPr>
        <dsp:cNvPr id="0" name=""/>
        <dsp:cNvSpPr/>
      </dsp:nvSpPr>
      <dsp:spPr>
        <a:xfrm>
          <a:off x="5233995" y="1332957"/>
          <a:ext cx="1192058" cy="119205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IN" sz="1300" kern="1200" dirty="0" smtClean="0"/>
            <a:t>Third party services</a:t>
          </a:r>
          <a:endParaRPr lang="en-IN" sz="1300" kern="1200" dirty="0"/>
        </a:p>
      </dsp:txBody>
      <dsp:txXfrm>
        <a:off x="5408568" y="1507530"/>
        <a:ext cx="842912" cy="842912"/>
      </dsp:txXfrm>
    </dsp:sp>
    <dsp:sp modelId="{935EE95F-745B-428D-AF5D-7C0E7F7B37EE}">
      <dsp:nvSpPr>
        <dsp:cNvPr id="0" name=""/>
        <dsp:cNvSpPr/>
      </dsp:nvSpPr>
      <dsp:spPr>
        <a:xfrm>
          <a:off x="5233995" y="2869942"/>
          <a:ext cx="1192058" cy="119205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IN" sz="1300" kern="1200" dirty="0" smtClean="0"/>
            <a:t>You don’t own a server</a:t>
          </a:r>
          <a:endParaRPr lang="en-IN" sz="1300" kern="1200" dirty="0"/>
        </a:p>
      </dsp:txBody>
      <dsp:txXfrm>
        <a:off x="5408568" y="3044515"/>
        <a:ext cx="842912" cy="842912"/>
      </dsp:txXfrm>
    </dsp:sp>
    <dsp:sp modelId="{0A598C73-8655-46C7-9BFA-912FFBC75FF6}">
      <dsp:nvSpPr>
        <dsp:cNvPr id="0" name=""/>
        <dsp:cNvSpPr/>
      </dsp:nvSpPr>
      <dsp:spPr>
        <a:xfrm>
          <a:off x="4465503" y="4201010"/>
          <a:ext cx="1192058" cy="119205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IN" sz="1300" kern="1200" dirty="0" smtClean="0"/>
            <a:t>Custom code that is not </a:t>
          </a:r>
          <a:r>
            <a:rPr lang="en-IN" sz="1300" u="sng" kern="1200" dirty="0" smtClean="0"/>
            <a:t>ALWAYS </a:t>
          </a:r>
          <a:r>
            <a:rPr lang="en-IN" sz="1300" kern="1200" dirty="0" smtClean="0"/>
            <a:t>ON</a:t>
          </a:r>
          <a:endParaRPr lang="en-IN" sz="1300" kern="1200" dirty="0"/>
        </a:p>
      </dsp:txBody>
      <dsp:txXfrm>
        <a:off x="4640076" y="4375583"/>
        <a:ext cx="842912" cy="842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3A446-F86E-4C21-9816-3D1247B96CC9}">
      <dsp:nvSpPr>
        <dsp:cNvPr id="0" name=""/>
        <dsp:cNvSpPr/>
      </dsp:nvSpPr>
      <dsp:spPr>
        <a:xfrm>
          <a:off x="0" y="22638"/>
          <a:ext cx="8596312" cy="11231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IN" sz="4800" kern="1200" dirty="0" smtClean="0"/>
            <a:t>Baas</a:t>
          </a:r>
          <a:endParaRPr lang="en-IN" sz="4800" kern="1200" dirty="0"/>
        </a:p>
      </dsp:txBody>
      <dsp:txXfrm>
        <a:off x="54830" y="77468"/>
        <a:ext cx="8486652" cy="1013539"/>
      </dsp:txXfrm>
    </dsp:sp>
    <dsp:sp modelId="{6BA77FA3-ABDE-4ECC-8347-A5B4D93F0FE5}">
      <dsp:nvSpPr>
        <dsp:cNvPr id="0" name=""/>
        <dsp:cNvSpPr/>
      </dsp:nvSpPr>
      <dsp:spPr>
        <a:xfrm>
          <a:off x="0" y="1145838"/>
          <a:ext cx="8596312"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33"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IN" sz="3700" kern="1200" dirty="0" smtClean="0"/>
            <a:t>Backend as a Service</a:t>
          </a:r>
          <a:endParaRPr lang="en-IN" sz="3700" kern="1200" dirty="0"/>
        </a:p>
      </dsp:txBody>
      <dsp:txXfrm>
        <a:off x="0" y="1145838"/>
        <a:ext cx="8596312" cy="794880"/>
      </dsp:txXfrm>
    </dsp:sp>
    <dsp:sp modelId="{A5E35B12-5ED6-45B3-BAE8-91BF7D830E46}">
      <dsp:nvSpPr>
        <dsp:cNvPr id="0" name=""/>
        <dsp:cNvSpPr/>
      </dsp:nvSpPr>
      <dsp:spPr>
        <a:xfrm>
          <a:off x="0" y="1940718"/>
          <a:ext cx="8596312" cy="11231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IN" sz="4800" kern="1200" dirty="0" err="1" smtClean="0"/>
            <a:t>Faas</a:t>
          </a:r>
          <a:endParaRPr lang="en-IN" sz="4800" kern="1200" dirty="0"/>
        </a:p>
      </dsp:txBody>
      <dsp:txXfrm>
        <a:off x="54830" y="1995548"/>
        <a:ext cx="8486652" cy="1013539"/>
      </dsp:txXfrm>
    </dsp:sp>
    <dsp:sp modelId="{F0E43654-39EF-4F32-B56B-D4A8F7393D21}">
      <dsp:nvSpPr>
        <dsp:cNvPr id="0" name=""/>
        <dsp:cNvSpPr/>
      </dsp:nvSpPr>
      <dsp:spPr>
        <a:xfrm>
          <a:off x="0" y="3063918"/>
          <a:ext cx="8596312"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33"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IN" sz="3700" kern="1200" dirty="0" smtClean="0"/>
            <a:t>Function as a service</a:t>
          </a:r>
          <a:endParaRPr lang="en-IN" sz="3700" kern="1200" dirty="0"/>
        </a:p>
      </dsp:txBody>
      <dsp:txXfrm>
        <a:off x="0" y="3063918"/>
        <a:ext cx="8596312" cy="794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3647D-ACAB-4362-B514-945EC33E4549}">
      <dsp:nvSpPr>
        <dsp:cNvPr id="0" name=""/>
        <dsp:cNvSpPr/>
      </dsp:nvSpPr>
      <dsp:spPr>
        <a:xfrm>
          <a:off x="0" y="0"/>
          <a:ext cx="3880772" cy="388077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1234E7-C88C-4A99-B174-3F11E7903A88}">
      <dsp:nvSpPr>
        <dsp:cNvPr id="0" name=""/>
        <dsp:cNvSpPr/>
      </dsp:nvSpPr>
      <dsp:spPr>
        <a:xfrm>
          <a:off x="1940386" y="0"/>
          <a:ext cx="6656281" cy="388077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N" sz="2400" kern="1200" smtClean="0"/>
            <a:t>Running back end code without own server system </a:t>
          </a:r>
          <a:endParaRPr lang="en-IN" sz="2400" kern="1200"/>
        </a:p>
      </dsp:txBody>
      <dsp:txXfrm>
        <a:off x="1940386" y="0"/>
        <a:ext cx="6656281" cy="824664"/>
      </dsp:txXfrm>
    </dsp:sp>
    <dsp:sp modelId="{8925A0F8-604D-4031-83A4-7218F827BA1A}">
      <dsp:nvSpPr>
        <dsp:cNvPr id="0" name=""/>
        <dsp:cNvSpPr/>
      </dsp:nvSpPr>
      <dsp:spPr>
        <a:xfrm>
          <a:off x="509351" y="824664"/>
          <a:ext cx="2862070" cy="286207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FF2CB7-329E-4BE2-A9F4-BC3428238F10}">
      <dsp:nvSpPr>
        <dsp:cNvPr id="0" name=""/>
        <dsp:cNvSpPr/>
      </dsp:nvSpPr>
      <dsp:spPr>
        <a:xfrm>
          <a:off x="1940386" y="824664"/>
          <a:ext cx="6656281" cy="286207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N" sz="2400" kern="1200" smtClean="0"/>
            <a:t>Different deployment system</a:t>
          </a:r>
          <a:endParaRPr lang="en-IN" sz="2400" kern="1200"/>
        </a:p>
      </dsp:txBody>
      <dsp:txXfrm>
        <a:off x="1940386" y="824664"/>
        <a:ext cx="6656281" cy="824664"/>
      </dsp:txXfrm>
    </dsp:sp>
    <dsp:sp modelId="{B115D562-4727-4755-BDEB-EA285CD0FA99}">
      <dsp:nvSpPr>
        <dsp:cNvPr id="0" name=""/>
        <dsp:cNvSpPr/>
      </dsp:nvSpPr>
      <dsp:spPr>
        <a:xfrm>
          <a:off x="1018702" y="1649328"/>
          <a:ext cx="1843367" cy="1843367"/>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4753F3-0B03-47D2-8C1C-4A168677F8CF}">
      <dsp:nvSpPr>
        <dsp:cNvPr id="0" name=""/>
        <dsp:cNvSpPr/>
      </dsp:nvSpPr>
      <dsp:spPr>
        <a:xfrm>
          <a:off x="1940386" y="1649328"/>
          <a:ext cx="6656281" cy="184336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N" sz="2400" kern="1200" smtClean="0"/>
            <a:t>Horizontal scaling</a:t>
          </a:r>
          <a:endParaRPr lang="en-IN" sz="2400" kern="1200"/>
        </a:p>
      </dsp:txBody>
      <dsp:txXfrm>
        <a:off x="1940386" y="1649328"/>
        <a:ext cx="6656281" cy="824664"/>
      </dsp:txXfrm>
    </dsp:sp>
    <dsp:sp modelId="{61810636-DEC9-49EE-A216-382EF7625428}">
      <dsp:nvSpPr>
        <dsp:cNvPr id="0" name=""/>
        <dsp:cNvSpPr/>
      </dsp:nvSpPr>
      <dsp:spPr>
        <a:xfrm>
          <a:off x="1528054" y="2473992"/>
          <a:ext cx="824664" cy="824664"/>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516827-043E-4F12-A0D9-EA19D385B858}">
      <dsp:nvSpPr>
        <dsp:cNvPr id="0" name=""/>
        <dsp:cNvSpPr/>
      </dsp:nvSpPr>
      <dsp:spPr>
        <a:xfrm>
          <a:off x="1940386" y="2473992"/>
          <a:ext cx="6656281" cy="824664"/>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N" sz="2400" kern="1200" smtClean="0"/>
            <a:t>Triggered by event types</a:t>
          </a:r>
          <a:endParaRPr lang="en-IN" sz="2400" kern="1200"/>
        </a:p>
      </dsp:txBody>
      <dsp:txXfrm>
        <a:off x="1940386" y="2473992"/>
        <a:ext cx="6656281" cy="824664"/>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8E754-DCD3-4B70-A166-59E6B8E90ED2}" type="datetimeFigureOut">
              <a:rPr lang="en-IN" smtClean="0"/>
              <a:t>24-12-2016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00E68-517A-4826-8781-4AF473A1490A}" type="slidenum">
              <a:rPr lang="en-IN" smtClean="0"/>
              <a:t>‹#›</a:t>
            </a:fld>
            <a:endParaRPr lang="en-IN"/>
          </a:p>
        </p:txBody>
      </p:sp>
    </p:spTree>
    <p:extLst>
      <p:ext uri="{BB962C8B-B14F-4D97-AF65-F5344CB8AC3E}">
        <p14:creationId xmlns:p14="http://schemas.microsoft.com/office/powerpoint/2010/main" val="1431971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ingle-page_applica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0B00E68-517A-4826-8781-4AF473A1490A}" type="slidenum">
              <a:rPr lang="en-IN" smtClean="0"/>
              <a:t>1</a:t>
            </a:fld>
            <a:endParaRPr lang="en-IN"/>
          </a:p>
        </p:txBody>
      </p:sp>
    </p:spTree>
    <p:extLst>
      <p:ext uri="{BB962C8B-B14F-4D97-AF65-F5344CB8AC3E}">
        <p14:creationId xmlns:p14="http://schemas.microsoft.com/office/powerpoint/2010/main" val="1682842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 Server</a:t>
            </a:r>
            <a:r>
              <a:rPr lang="en-IN" baseline="0" dirty="0" smtClean="0"/>
              <a:t> dedicated which listens to one application all the time</a:t>
            </a:r>
            <a:endParaRPr lang="en-IN" dirty="0" smtClean="0"/>
          </a:p>
          <a:p>
            <a:r>
              <a:rPr lang="en-IN" dirty="0" smtClean="0"/>
              <a:t>Third Party</a:t>
            </a:r>
            <a:r>
              <a:rPr lang="en-IN" baseline="0" dirty="0" smtClean="0"/>
              <a:t> application such as Auth0, Cloud based systems, Google drive</a:t>
            </a:r>
          </a:p>
          <a:p>
            <a:endParaRPr lang="en-IN" dirty="0"/>
          </a:p>
        </p:txBody>
      </p:sp>
      <p:sp>
        <p:nvSpPr>
          <p:cNvPr id="4" name="Slide Number Placeholder 3"/>
          <p:cNvSpPr>
            <a:spLocks noGrp="1"/>
          </p:cNvSpPr>
          <p:nvPr>
            <p:ph type="sldNum" sz="quarter" idx="10"/>
          </p:nvPr>
        </p:nvSpPr>
        <p:spPr/>
        <p:txBody>
          <a:bodyPr/>
          <a:lstStyle/>
          <a:p>
            <a:fld id="{30B00E68-517A-4826-8781-4AF473A1490A}" type="slidenum">
              <a:rPr lang="en-IN" smtClean="0"/>
              <a:t>2</a:t>
            </a:fld>
            <a:endParaRPr lang="en-IN"/>
          </a:p>
        </p:txBody>
      </p:sp>
    </p:spTree>
    <p:extLst>
      <p:ext uri="{BB962C8B-B14F-4D97-AF65-F5344CB8AC3E}">
        <p14:creationId xmlns:p14="http://schemas.microsoft.com/office/powerpoint/2010/main" val="1142239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Baas – Backend as service, mainly used for mobile development platform – Push notifications, Integration with Social media</a:t>
            </a:r>
          </a:p>
          <a:p>
            <a:r>
              <a:rPr lang="en-IN" baseline="0" dirty="0" err="1" smtClean="0"/>
              <a:t>Faas</a:t>
            </a:r>
            <a:r>
              <a:rPr lang="en-IN" baseline="0" dirty="0" smtClean="0"/>
              <a:t> – Functions as Service, AWS lambda and Azure functions</a:t>
            </a:r>
          </a:p>
          <a:p>
            <a:endParaRPr lang="en-IN" dirty="0"/>
          </a:p>
        </p:txBody>
      </p:sp>
      <p:sp>
        <p:nvSpPr>
          <p:cNvPr id="4" name="Slide Number Placeholder 3"/>
          <p:cNvSpPr>
            <a:spLocks noGrp="1"/>
          </p:cNvSpPr>
          <p:nvPr>
            <p:ph type="sldNum" sz="quarter" idx="10"/>
          </p:nvPr>
        </p:nvSpPr>
        <p:spPr/>
        <p:txBody>
          <a:bodyPr/>
          <a:lstStyle/>
          <a:p>
            <a:fld id="{30B00E68-517A-4826-8781-4AF473A1490A}" type="slidenum">
              <a:rPr lang="en-IN" smtClean="0"/>
              <a:t>3</a:t>
            </a:fld>
            <a:endParaRPr lang="en-IN"/>
          </a:p>
        </p:txBody>
      </p:sp>
    </p:spTree>
    <p:extLst>
      <p:ext uri="{BB962C8B-B14F-4D97-AF65-F5344CB8AC3E}">
        <p14:creationId xmlns:p14="http://schemas.microsoft.com/office/powerpoint/2010/main" val="218256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We’ve deleted the authentication logic in the original application and have replaced it with a third party BaaS service.</a:t>
            </a:r>
          </a:p>
          <a:p>
            <a:pPr marL="171450" indent="-171450">
              <a:buFont typeface="Arial" panose="020B0604020202020204" pitchFamily="34" charset="0"/>
              <a:buChar char="•"/>
            </a:pPr>
            <a:r>
              <a:rPr lang="en-IN" dirty="0" smtClean="0"/>
              <a:t>Using another example of BaaS, we’ve allowed the client direct access to a subset of our database (for product listings), which itself is fully 3rd party hosted (e.g. AWS Dynamo.) We likely have a different security profile for the client accessing the database in this way from any server resources that may access the database.</a:t>
            </a:r>
          </a:p>
          <a:p>
            <a:pPr marL="171450" indent="-171450">
              <a:buFont typeface="Arial" panose="020B0604020202020204" pitchFamily="34" charset="0"/>
              <a:buChar char="•"/>
            </a:pPr>
            <a:r>
              <a:rPr lang="en-IN" dirty="0" smtClean="0"/>
              <a:t>These previous two points imply a very important third - some logic that was in the Pet Store server is now within the client, e.g. keeping track of a user session, understanding the UX structure of the application (e.g. page navigation), reading from a database and translating that into a usable view, etc. The client is in fact well on its way to becoming a </a:t>
            </a:r>
            <a:r>
              <a:rPr lang="en-IN" dirty="0" smtClean="0">
                <a:hlinkClick r:id="rId3"/>
              </a:rPr>
              <a:t>Single Page Application</a:t>
            </a:r>
            <a:r>
              <a:rPr lang="en-IN" dirty="0" smtClean="0"/>
              <a:t>.</a:t>
            </a:r>
          </a:p>
          <a:p>
            <a:pPr marL="171450" indent="-171450">
              <a:buFont typeface="Arial" panose="020B0604020202020204" pitchFamily="34" charset="0"/>
              <a:buChar char="•"/>
            </a:pPr>
            <a:r>
              <a:rPr lang="en-IN" dirty="0" smtClean="0"/>
              <a:t>Some UX related functionality we may want to keep in the server, e.g. if it’s compute intensive or requires access to significant amounts of data. An example here is ‘search’. For the search feature instead of having an always-running server we can implement a </a:t>
            </a:r>
            <a:r>
              <a:rPr lang="en-IN" dirty="0" err="1" smtClean="0"/>
              <a:t>FaaS</a:t>
            </a:r>
            <a:r>
              <a:rPr lang="en-IN" dirty="0" smtClean="0"/>
              <a:t> function that responds to http requests via an API Gateway (described later.) We can have both the client, and the server function, read from the same database for product data.</a:t>
            </a:r>
          </a:p>
          <a:p>
            <a:pPr marL="171450" indent="-171450">
              <a:buFont typeface="Arial" panose="020B0604020202020204" pitchFamily="34" charset="0"/>
              <a:buChar char="•"/>
            </a:pPr>
            <a:r>
              <a:rPr lang="en-IN" dirty="0" smtClean="0"/>
              <a:t>Since the original server was implemented in Java, and AWS Lambda (our </a:t>
            </a:r>
            <a:r>
              <a:rPr lang="en-IN" dirty="0" err="1" smtClean="0"/>
              <a:t>FaaS</a:t>
            </a:r>
            <a:r>
              <a:rPr lang="en-IN" dirty="0" smtClean="0"/>
              <a:t> vendor of choice in this instance) supports functions implemented in Java, we can port the search code from the Pet Store server to the Pet Store Search function without a complete re-write.</a:t>
            </a:r>
          </a:p>
          <a:p>
            <a:pPr marL="171450" indent="-171450">
              <a:buFont typeface="Arial" panose="020B0604020202020204" pitchFamily="34" charset="0"/>
              <a:buChar char="•"/>
            </a:pPr>
            <a:r>
              <a:rPr lang="en-IN" dirty="0" smtClean="0"/>
              <a:t>Finally we may replace our ‘purchase’ functionality with another </a:t>
            </a:r>
            <a:r>
              <a:rPr lang="en-IN" dirty="0" err="1" smtClean="0"/>
              <a:t>FaaS</a:t>
            </a:r>
            <a:r>
              <a:rPr lang="en-IN" dirty="0" smtClean="0"/>
              <a:t> function, choosing to keep it on the </a:t>
            </a:r>
            <a:r>
              <a:rPr lang="en-IN" dirty="0" err="1" smtClean="0"/>
              <a:t>the</a:t>
            </a:r>
            <a:r>
              <a:rPr lang="en-IN" dirty="0" smtClean="0"/>
              <a:t> server-side for security reasons, rather than re-implement it in the client. It too is fronted by API Gateway.</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30B00E68-517A-4826-8781-4AF473A1490A}" type="slidenum">
              <a:rPr lang="en-IN" smtClean="0"/>
              <a:t>4</a:t>
            </a:fld>
            <a:endParaRPr lang="en-IN"/>
          </a:p>
        </p:txBody>
      </p:sp>
    </p:spTree>
    <p:extLst>
      <p:ext uri="{BB962C8B-B14F-4D97-AF65-F5344CB8AC3E}">
        <p14:creationId xmlns:p14="http://schemas.microsoft.com/office/powerpoint/2010/main" val="3349127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1" dirty="0" smtClean="0"/>
              <a:t>Fundamentally </a:t>
            </a:r>
            <a:r>
              <a:rPr lang="en-IN" b="1" dirty="0" err="1" smtClean="0"/>
              <a:t>FaaS</a:t>
            </a:r>
            <a:r>
              <a:rPr lang="en-IN" b="1" dirty="0" smtClean="0"/>
              <a:t> is about running back end code without managing your own server systems or your own server applications.</a:t>
            </a:r>
            <a:r>
              <a:rPr lang="en-IN" dirty="0" smtClean="0"/>
              <a:t> That second clause - </a:t>
            </a:r>
            <a:r>
              <a:rPr lang="en-IN" b="1" dirty="0" smtClean="0"/>
              <a:t>server applications</a:t>
            </a:r>
          </a:p>
          <a:p>
            <a:pPr marL="171450" indent="-171450">
              <a:buFont typeface="Arial" panose="020B0604020202020204" pitchFamily="34" charset="0"/>
              <a:buChar char="•"/>
            </a:pPr>
            <a:r>
              <a:rPr lang="en-IN" dirty="0" err="1" smtClean="0"/>
              <a:t>FaaS</a:t>
            </a:r>
            <a:r>
              <a:rPr lang="en-IN" dirty="0" smtClean="0"/>
              <a:t> offerings do not require coding to a specific framework or library. </a:t>
            </a:r>
          </a:p>
          <a:p>
            <a:pPr marL="171450" indent="-171450">
              <a:buFont typeface="Arial" panose="020B0604020202020204" pitchFamily="34" charset="0"/>
              <a:buChar char="•"/>
            </a:pPr>
            <a:r>
              <a:rPr lang="en-IN" dirty="0" smtClean="0"/>
              <a:t>Since we have no server applications to run deployment is very different to traditional systems </a:t>
            </a:r>
          </a:p>
          <a:p>
            <a:pPr marL="171450" indent="-171450">
              <a:buFont typeface="Arial" panose="020B0604020202020204" pitchFamily="34" charset="0"/>
              <a:buChar char="•"/>
            </a:pPr>
            <a:r>
              <a:rPr lang="en-IN" dirty="0" smtClean="0"/>
              <a:t>Horizontal scaling is completely automatic, elastic, and managed by the provider.</a:t>
            </a:r>
          </a:p>
          <a:p>
            <a:pPr marL="171450" indent="-171450">
              <a:buFont typeface="Arial" panose="020B0604020202020204" pitchFamily="34" charset="0"/>
              <a:buChar char="•"/>
            </a:pPr>
            <a:r>
              <a:rPr lang="en-IN" dirty="0" smtClean="0"/>
              <a:t>Functions in </a:t>
            </a:r>
            <a:r>
              <a:rPr lang="en-IN" dirty="0" err="1" smtClean="0"/>
              <a:t>FaaS</a:t>
            </a:r>
            <a:r>
              <a:rPr lang="en-IN" dirty="0" smtClean="0"/>
              <a:t> are triggered by event types defined by the provider.</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30B00E68-517A-4826-8781-4AF473A1490A}" type="slidenum">
              <a:rPr lang="en-IN" smtClean="0"/>
              <a:t>5</a:t>
            </a:fld>
            <a:endParaRPr lang="en-IN"/>
          </a:p>
        </p:txBody>
      </p:sp>
    </p:spTree>
    <p:extLst>
      <p:ext uri="{BB962C8B-B14F-4D97-AF65-F5344CB8AC3E}">
        <p14:creationId xmlns:p14="http://schemas.microsoft.com/office/powerpoint/2010/main" val="1173128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Running</a:t>
            </a:r>
            <a:r>
              <a:rPr lang="en-IN" baseline="0" dirty="0" smtClean="0"/>
              <a:t> a program in App services. On Demand, </a:t>
            </a:r>
            <a:r>
              <a:rPr lang="en-IN" baseline="0" dirty="0" err="1" smtClean="0"/>
              <a:t>Continously</a:t>
            </a:r>
            <a:r>
              <a:rPr lang="en-IN" baseline="0" dirty="0" smtClean="0"/>
              <a:t>,  On Schedule. </a:t>
            </a:r>
          </a:p>
          <a:p>
            <a:endParaRPr lang="en-IN" dirty="0"/>
          </a:p>
        </p:txBody>
      </p:sp>
      <p:sp>
        <p:nvSpPr>
          <p:cNvPr id="4" name="Slide Number Placeholder 3"/>
          <p:cNvSpPr>
            <a:spLocks noGrp="1"/>
          </p:cNvSpPr>
          <p:nvPr>
            <p:ph type="sldNum" sz="quarter" idx="10"/>
          </p:nvPr>
        </p:nvSpPr>
        <p:spPr/>
        <p:txBody>
          <a:bodyPr/>
          <a:lstStyle/>
          <a:p>
            <a:fld id="{30B00E68-517A-4826-8781-4AF473A1490A}" type="slidenum">
              <a:rPr lang="en-IN" smtClean="0"/>
              <a:t>6</a:t>
            </a:fld>
            <a:endParaRPr lang="en-IN"/>
          </a:p>
        </p:txBody>
      </p:sp>
    </p:spTree>
    <p:extLst>
      <p:ext uri="{BB962C8B-B14F-4D97-AF65-F5344CB8AC3E}">
        <p14:creationId xmlns:p14="http://schemas.microsoft.com/office/powerpoint/2010/main" val="256995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Server-less Architecture</a:t>
            </a:r>
            <a:endParaRPr lang="en-IN" dirty="0"/>
          </a:p>
        </p:txBody>
      </p:sp>
      <p:sp>
        <p:nvSpPr>
          <p:cNvPr id="3" name="Subtitle 2"/>
          <p:cNvSpPr>
            <a:spLocks noGrp="1"/>
          </p:cNvSpPr>
          <p:nvPr>
            <p:ph type="body" idx="1"/>
          </p:nvPr>
        </p:nvSpPr>
        <p:spPr>
          <a:xfrm>
            <a:off x="677335" y="4527448"/>
            <a:ext cx="8596668" cy="2022208"/>
          </a:xfrm>
        </p:spPr>
        <p:txBody>
          <a:bodyPr>
            <a:noAutofit/>
          </a:bodyPr>
          <a:lstStyle/>
          <a:p>
            <a:pPr algn="l"/>
            <a:r>
              <a:rPr lang="en-IN" sz="1400" dirty="0" smtClean="0"/>
              <a:t>Karthikeyan VK </a:t>
            </a:r>
          </a:p>
          <a:p>
            <a:pPr algn="l"/>
            <a:r>
              <a:rPr lang="en-IN" sz="1400" dirty="0" smtClean="0"/>
              <a:t>Web </a:t>
            </a:r>
            <a:r>
              <a:rPr lang="en-IN" sz="1400" dirty="0" smtClean="0"/>
              <a:t>Architect</a:t>
            </a:r>
          </a:p>
          <a:p>
            <a:pPr algn="l"/>
            <a:r>
              <a:rPr lang="en-IN" sz="1400" dirty="0" smtClean="0"/>
              <a:t>Karthik_3030@yahoo.com</a:t>
            </a:r>
            <a:endParaRPr lang="en-IN" sz="1400" dirty="0" smtClean="0"/>
          </a:p>
          <a:p>
            <a:pPr algn="l"/>
            <a:r>
              <a:rPr lang="en-IN" sz="1400" dirty="0" smtClean="0"/>
              <a:t>Twitter: @</a:t>
            </a:r>
            <a:r>
              <a:rPr lang="en-IN" sz="1400" dirty="0" smtClean="0"/>
              <a:t>Karthik3030</a:t>
            </a:r>
          </a:p>
          <a:p>
            <a:r>
              <a:rPr lang="en-IN" sz="1400" dirty="0"/>
              <a:t>Facebook: karthik3030</a:t>
            </a:r>
            <a:endParaRPr lang="en-IN" sz="1400" dirty="0" smtClean="0"/>
          </a:p>
          <a:p>
            <a:pPr algn="l"/>
            <a:r>
              <a:rPr lang="en-IN" sz="1400" dirty="0" smtClean="0"/>
              <a:t>Blogs.karthikeyanvk.in</a:t>
            </a:r>
            <a:endParaRPr lang="en-IN" sz="1400" dirty="0"/>
          </a:p>
        </p:txBody>
      </p:sp>
    </p:spTree>
    <p:extLst>
      <p:ext uri="{BB962C8B-B14F-4D97-AF65-F5344CB8AC3E}">
        <p14:creationId xmlns:p14="http://schemas.microsoft.com/office/powerpoint/2010/main" val="1908620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gn="ctr"/>
            <a:r>
              <a:rPr lang="en-IN" sz="9600" dirty="0" smtClean="0"/>
              <a:t>Demo</a:t>
            </a:r>
            <a:endParaRPr lang="en-IN" sz="9600" dirty="0"/>
          </a:p>
        </p:txBody>
      </p:sp>
      <p:sp>
        <p:nvSpPr>
          <p:cNvPr id="8" name="Subtitle 7"/>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1514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Server-less Architecture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7844261"/>
              </p:ext>
            </p:extLst>
          </p:nvPr>
        </p:nvGraphicFramePr>
        <p:xfrm>
          <a:off x="677334" y="1463040"/>
          <a:ext cx="11255586" cy="5394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7374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Server-less Architecture</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839017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922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Server vs Server-less Architecture</a:t>
            </a:r>
          </a:p>
        </p:txBody>
      </p:sp>
      <p:sp>
        <p:nvSpPr>
          <p:cNvPr id="5" name="Text Placeholder 4"/>
          <p:cNvSpPr>
            <a:spLocks noGrp="1"/>
          </p:cNvSpPr>
          <p:nvPr>
            <p:ph type="body" idx="1"/>
          </p:nvPr>
        </p:nvSpPr>
        <p:spPr/>
        <p:txBody>
          <a:bodyPr/>
          <a:lstStyle/>
          <a:p>
            <a:r>
              <a:rPr lang="en-IN" dirty="0" smtClean="0"/>
              <a:t>Server </a:t>
            </a:r>
            <a:endParaRPr lang="en-IN" dirty="0"/>
          </a:p>
        </p:txBody>
      </p:sp>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0535" y="2967828"/>
            <a:ext cx="2775585" cy="1063678"/>
          </a:xfrm>
        </p:spPr>
      </p:pic>
      <p:sp>
        <p:nvSpPr>
          <p:cNvPr id="7" name="Text Placeholder 6"/>
          <p:cNvSpPr>
            <a:spLocks noGrp="1"/>
          </p:cNvSpPr>
          <p:nvPr>
            <p:ph type="body" sz="quarter" idx="3"/>
          </p:nvPr>
        </p:nvSpPr>
        <p:spPr/>
        <p:txBody>
          <a:bodyPr/>
          <a:lstStyle/>
          <a:p>
            <a:r>
              <a:rPr lang="en-IN" dirty="0" smtClean="0"/>
              <a:t>Server-less Architecture</a:t>
            </a:r>
            <a:endParaRPr lang="en-IN" dirty="0"/>
          </a:p>
        </p:txBody>
      </p:sp>
      <p:pic>
        <p:nvPicPr>
          <p:cNvPr id="14" name="Content Placeholder 13"/>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3840480" y="2881018"/>
            <a:ext cx="7535228" cy="4080516"/>
          </a:xfrm>
        </p:spPr>
      </p:pic>
    </p:spTree>
    <p:extLst>
      <p:ext uri="{BB962C8B-B14F-4D97-AF65-F5344CB8AC3E}">
        <p14:creationId xmlns:p14="http://schemas.microsoft.com/office/powerpoint/2010/main" val="1700320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err="1" smtClean="0"/>
              <a:t>Faas</a:t>
            </a:r>
            <a:r>
              <a:rPr lang="en-IN" dirty="0" smtClean="0"/>
              <a:t> – In Detail</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75028150"/>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349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Jobs</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4582" y="2160588"/>
            <a:ext cx="7762874" cy="3881437"/>
          </a:xfrm>
        </p:spPr>
      </p:pic>
    </p:spTree>
    <p:extLst>
      <p:ext uri="{BB962C8B-B14F-4D97-AF65-F5344CB8AC3E}">
        <p14:creationId xmlns:p14="http://schemas.microsoft.com/office/powerpoint/2010/main" val="2651819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Azure Functions - </a:t>
            </a:r>
            <a:r>
              <a:rPr lang="en-IN" dirty="0" err="1" smtClean="0"/>
              <a:t>Faas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544" y="2391569"/>
            <a:ext cx="6076950" cy="3419475"/>
          </a:xfrm>
        </p:spPr>
      </p:pic>
    </p:spTree>
    <p:extLst>
      <p:ext uri="{BB962C8B-B14F-4D97-AF65-F5344CB8AC3E}">
        <p14:creationId xmlns:p14="http://schemas.microsoft.com/office/powerpoint/2010/main" val="2363518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Jobs vs Azure functions</a:t>
            </a:r>
            <a:endParaRPr lang="en-IN" dirty="0"/>
          </a:p>
        </p:txBody>
      </p:sp>
      <p:sp>
        <p:nvSpPr>
          <p:cNvPr id="4" name="Text Placeholder 3"/>
          <p:cNvSpPr>
            <a:spLocks noGrp="1"/>
          </p:cNvSpPr>
          <p:nvPr>
            <p:ph type="body" idx="1"/>
          </p:nvPr>
        </p:nvSpPr>
        <p:spPr/>
        <p:txBody>
          <a:bodyPr/>
          <a:lstStyle/>
          <a:p>
            <a:r>
              <a:rPr lang="en-IN" dirty="0" smtClean="0"/>
              <a:t>Web Jobs</a:t>
            </a:r>
            <a:endParaRPr lang="en-IN" dirty="0"/>
          </a:p>
        </p:txBody>
      </p:sp>
      <p:sp>
        <p:nvSpPr>
          <p:cNvPr id="5" name="Content Placeholder 4"/>
          <p:cNvSpPr>
            <a:spLocks noGrp="1"/>
          </p:cNvSpPr>
          <p:nvPr>
            <p:ph sz="half" idx="2"/>
          </p:nvPr>
        </p:nvSpPr>
        <p:spPr>
          <a:solidFill>
            <a:schemeClr val="bg1"/>
          </a:solidFill>
        </p:spPr>
        <p:txBody>
          <a:bodyPr/>
          <a:lstStyle/>
          <a:p>
            <a:r>
              <a:rPr lang="en-IN" dirty="0"/>
              <a:t>Executable/Script always </a:t>
            </a:r>
            <a:r>
              <a:rPr lang="en-IN" dirty="0" smtClean="0"/>
              <a:t>running</a:t>
            </a:r>
          </a:p>
          <a:p>
            <a:r>
              <a:rPr lang="en-IN" dirty="0"/>
              <a:t>Requires always on - Basic tier and </a:t>
            </a:r>
            <a:r>
              <a:rPr lang="en-IN" dirty="0" smtClean="0"/>
              <a:t>above</a:t>
            </a:r>
          </a:p>
          <a:p>
            <a:r>
              <a:rPr lang="en-IN" dirty="0"/>
              <a:t>Scaling is manual to set </a:t>
            </a:r>
            <a:r>
              <a:rPr lang="en-IN" dirty="0" smtClean="0"/>
              <a:t>up</a:t>
            </a:r>
          </a:p>
          <a:p>
            <a:r>
              <a:rPr lang="en-IN" dirty="0"/>
              <a:t>You can extend and run whatever you want. Full control</a:t>
            </a:r>
          </a:p>
        </p:txBody>
      </p:sp>
      <p:sp>
        <p:nvSpPr>
          <p:cNvPr id="6" name="Text Placeholder 5"/>
          <p:cNvSpPr>
            <a:spLocks noGrp="1"/>
          </p:cNvSpPr>
          <p:nvPr>
            <p:ph type="body" sz="quarter" idx="3"/>
          </p:nvPr>
        </p:nvSpPr>
        <p:spPr/>
        <p:txBody>
          <a:bodyPr/>
          <a:lstStyle/>
          <a:p>
            <a:r>
              <a:rPr lang="en-IN" dirty="0" smtClean="0"/>
              <a:t>Azure Functions</a:t>
            </a:r>
            <a:endParaRPr lang="en-IN" dirty="0"/>
          </a:p>
        </p:txBody>
      </p:sp>
      <p:sp>
        <p:nvSpPr>
          <p:cNvPr id="7" name="Content Placeholder 6"/>
          <p:cNvSpPr>
            <a:spLocks noGrp="1"/>
          </p:cNvSpPr>
          <p:nvPr>
            <p:ph sz="quarter" idx="4"/>
          </p:nvPr>
        </p:nvSpPr>
        <p:spPr>
          <a:solidFill>
            <a:schemeClr val="bg1"/>
          </a:solidFill>
        </p:spPr>
        <p:txBody>
          <a:bodyPr/>
          <a:lstStyle/>
          <a:p>
            <a:r>
              <a:rPr lang="en-IN" dirty="0" smtClean="0"/>
              <a:t>Run on Demand or event triggered </a:t>
            </a:r>
          </a:p>
          <a:p>
            <a:r>
              <a:rPr lang="en-IN" dirty="0" smtClean="0"/>
              <a:t>Fully </a:t>
            </a:r>
            <a:r>
              <a:rPr lang="en-IN" dirty="0"/>
              <a:t>managed, dynamic </a:t>
            </a:r>
            <a:r>
              <a:rPr lang="en-IN" dirty="0" smtClean="0"/>
              <a:t>scaling</a:t>
            </a:r>
          </a:p>
          <a:p>
            <a:r>
              <a:rPr lang="en-IN" dirty="0" smtClean="0"/>
              <a:t>Charged only for usage</a:t>
            </a:r>
          </a:p>
          <a:p>
            <a:r>
              <a:rPr lang="en-IN" dirty="0" smtClean="0"/>
              <a:t>Separate process</a:t>
            </a:r>
          </a:p>
          <a:p>
            <a:r>
              <a:rPr lang="en-IN" dirty="0" smtClean="0"/>
              <a:t>Slow Start-up</a:t>
            </a:r>
            <a:endParaRPr lang="en-IN" dirty="0"/>
          </a:p>
        </p:txBody>
      </p:sp>
    </p:spTree>
    <p:extLst>
      <p:ext uri="{BB962C8B-B14F-4D97-AF65-F5344CB8AC3E}">
        <p14:creationId xmlns:p14="http://schemas.microsoft.com/office/powerpoint/2010/main" val="1628941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Types of Azure functions</a:t>
            </a:r>
            <a:endParaRPr lang="en-IN" dirty="0"/>
          </a:p>
        </p:txBody>
      </p:sp>
      <p:sp>
        <p:nvSpPr>
          <p:cNvPr id="8" name="Content Placeholder 7"/>
          <p:cNvSpPr>
            <a:spLocks noGrp="1"/>
          </p:cNvSpPr>
          <p:nvPr>
            <p:ph idx="1"/>
          </p:nvPr>
        </p:nvSpPr>
        <p:spPr/>
        <p:txBody>
          <a:bodyPr/>
          <a:lstStyle/>
          <a:p>
            <a:r>
              <a:rPr lang="en-IN" dirty="0" smtClean="0"/>
              <a:t>Timer Trigger</a:t>
            </a:r>
          </a:p>
          <a:p>
            <a:r>
              <a:rPr lang="en-IN" smtClean="0"/>
              <a:t>Web Hook + API</a:t>
            </a:r>
            <a:endParaRPr lang="en-IN" dirty="0" smtClean="0"/>
          </a:p>
          <a:p>
            <a:r>
              <a:rPr lang="en-IN" dirty="0" smtClean="0"/>
              <a:t>Data Processing</a:t>
            </a:r>
            <a:endParaRPr lang="en-IN" dirty="0"/>
          </a:p>
        </p:txBody>
      </p:sp>
    </p:spTree>
    <p:extLst>
      <p:ext uri="{BB962C8B-B14F-4D97-AF65-F5344CB8AC3E}">
        <p14:creationId xmlns:p14="http://schemas.microsoft.com/office/powerpoint/2010/main" val="2819321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3424</TotalTime>
  <Words>651</Words>
  <Application>Microsoft Office PowerPoint</Application>
  <PresentationFormat>Widescreen</PresentationFormat>
  <Paragraphs>66</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Server-less Architecture</vt:lpstr>
      <vt:lpstr>What is Server-less Architecture</vt:lpstr>
      <vt:lpstr>Types of Server-less Architecture</vt:lpstr>
      <vt:lpstr>Server vs Server-less Architecture</vt:lpstr>
      <vt:lpstr>Faas – In Detail</vt:lpstr>
      <vt:lpstr>Web Jobs</vt:lpstr>
      <vt:lpstr>Azure Functions - Faas</vt:lpstr>
      <vt:lpstr>Web Jobs vs Azure functions</vt:lpstr>
      <vt:lpstr>Types of Azure functions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Architecture</dc:title>
  <dc:creator>Karthikeyan Kalaichelvan</dc:creator>
  <cp:lastModifiedBy>Karthikeyan Kalaichelvan</cp:lastModifiedBy>
  <cp:revision>50</cp:revision>
  <dcterms:created xsi:type="dcterms:W3CDTF">2016-11-12T13:56:13Z</dcterms:created>
  <dcterms:modified xsi:type="dcterms:W3CDTF">2016-12-26T07:18:03Z</dcterms:modified>
</cp:coreProperties>
</file>