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:DURGA T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312214466/C4E4F5D8B7896D886034D875D4442B3C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597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82</cp:revision>
  <dcterms:created xsi:type="dcterms:W3CDTF">2024-03-29T15:07:22Z</dcterms:created>
  <dcterms:modified xsi:type="dcterms:W3CDTF">2024-08-31T11:59:15Z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