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4"/>
  </p:sldMasterIdLst>
  <p:notesMasterIdLst>
    <p:notesMasterId r:id="rId8"/>
  </p:notesMasterIdLst>
  <p:handoutMasterIdLst>
    <p:handoutMasterId r:id="rId9"/>
  </p:handoutMasterIdLst>
  <p:sldIdLst>
    <p:sldId id="278" r:id="rId5"/>
    <p:sldId id="276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5/26/2024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7B5E2DC-8951-51E0-EC08-5D3A369310D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5A3881-0941-11B6-8D74-659E98672FCA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B28168-5A6E-5F0D-E027-DC5D0B6218D9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478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82238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98541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57495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5093672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40202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260676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478495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83760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D65803-88D5-BBEF-9A87-737550E7C968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415F8A-28A8-C4CE-713A-2529D953B7F3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E26998-DCB4-211C-A829-FB48384F33ED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232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B36249-CE02-100B-91E3-6260911459FA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C2D2A9-B2CF-EA1D-C8DC-C12D550FAC06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B4F675-07F8-1A1E-9F14-9579BA2DB3E2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251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706098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3248579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761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778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441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861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2511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660" r:id="rId18"/>
    <p:sldLayoutId id="2147483661" r:id="rId19"/>
    <p:sldLayoutId id="2147483665" r:id="rId20"/>
    <p:sldLayoutId id="2147483662" r:id="rId21"/>
    <p:sldLayoutId id="2147483664" r:id="rId22"/>
    <p:sldLayoutId id="2147483663" r:id="rId23"/>
    <p:sldLayoutId id="2147483652" r:id="rId24"/>
    <p:sldLayoutId id="2147483666" r:id="rId25"/>
    <p:sldLayoutId id="2147483658" r:id="rId26"/>
    <p:sldLayoutId id="2147483654" r:id="rId2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D30B2-6F85-B322-2FEA-27B66C9C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562822"/>
            <a:ext cx="9455888" cy="5753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WEEKLY PROGRESS REPORT </a:t>
            </a:r>
            <a:endParaRPr lang="en-I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350179-3C90-2B84-B9ED-3F25D322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236E8-3ACD-8F80-CB0B-0369253C78A8}"/>
              </a:ext>
            </a:extLst>
          </p:cNvPr>
          <p:cNvSpPr txBox="1"/>
          <p:nvPr/>
        </p:nvSpPr>
        <p:spPr>
          <a:xfrm>
            <a:off x="8814430" y="5179895"/>
            <a:ext cx="249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 DURGA VAMSHI</a:t>
            </a:r>
          </a:p>
          <a:p>
            <a:r>
              <a:rPr lang="en-US" b="1" dirty="0"/>
              <a:t>227Z5A0504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4025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0DB24-0249-AD01-6A54-74FEB6DF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9D6E94-2214-3CC0-735D-A755C0D9EE12}"/>
              </a:ext>
            </a:extLst>
          </p:cNvPr>
          <p:cNvSpPr txBox="1">
            <a:spLocks/>
          </p:cNvSpPr>
          <p:nvPr/>
        </p:nvSpPr>
        <p:spPr>
          <a:xfrm>
            <a:off x="603504" y="1463040"/>
            <a:ext cx="10515600" cy="5753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PROGRESS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831307B9-1BC5-15B5-9618-18B7E7320738}"/>
              </a:ext>
            </a:extLst>
          </p:cNvPr>
          <p:cNvSpPr txBox="1">
            <a:spLocks/>
          </p:cNvSpPr>
          <p:nvPr/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049CE9-5F1E-15B8-B33F-EF18B12AB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59067"/>
              </p:ext>
            </p:extLst>
          </p:nvPr>
        </p:nvGraphicFramePr>
        <p:xfrm>
          <a:off x="843281" y="3188546"/>
          <a:ext cx="10861043" cy="243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077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727789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807985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9456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9456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9456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9456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9456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9456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9456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108636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4405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Data structures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8814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Xml,Json,Html</a:t>
                      </a:r>
                      <a:endParaRPr lang="en-IN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4405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Mysql,Dbms,MongoDB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5227CB-BA4B-AA90-6E13-F4D76CC37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04625"/>
              </p:ext>
            </p:extLst>
          </p:nvPr>
        </p:nvGraphicFramePr>
        <p:xfrm>
          <a:off x="3233394" y="2739367"/>
          <a:ext cx="4120308" cy="449179"/>
        </p:xfrm>
        <a:graphic>
          <a:graphicData uri="http://schemas.openxmlformats.org/drawingml/2006/table">
            <a:tbl>
              <a:tblPr/>
              <a:tblGrid>
                <a:gridCol w="4120308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9D34C1-CFDA-4D93-DDA4-D7D05F9A5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49672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After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8E8254-C923-17A8-9304-EC5AF546A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43635"/>
              </p:ext>
            </p:extLst>
          </p:nvPr>
        </p:nvGraphicFramePr>
        <p:xfrm>
          <a:off x="843280" y="6070076"/>
          <a:ext cx="1086104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9073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816132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51397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Workato</a:t>
                      </a:r>
                      <a:r>
                        <a:rPr lang="en-US" b="1" dirty="0"/>
                        <a:t> </a:t>
                      </a:r>
                      <a:r>
                        <a:rPr lang="en-US" sz="1400" b="1" dirty="0"/>
                        <a:t>registration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195A390-751B-6A7D-F7A3-254752D35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41534"/>
              </p:ext>
            </p:extLst>
          </p:nvPr>
        </p:nvGraphicFramePr>
        <p:xfrm>
          <a:off x="843280" y="5551916"/>
          <a:ext cx="10861040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9073">
                  <a:extLst>
                    <a:ext uri="{9D8B030D-6E8A-4147-A177-3AD203B41FA5}">
                      <a16:colId xmlns:a16="http://schemas.microsoft.com/office/drawing/2014/main" val="1207095971"/>
                    </a:ext>
                  </a:extLst>
                </a:gridCol>
                <a:gridCol w="1743740">
                  <a:extLst>
                    <a:ext uri="{9D8B030D-6E8A-4147-A177-3AD203B41FA5}">
                      <a16:colId xmlns:a16="http://schemas.microsoft.com/office/drawing/2014/main" val="306343575"/>
                    </a:ext>
                  </a:extLst>
                </a:gridCol>
                <a:gridCol w="805499">
                  <a:extLst>
                    <a:ext uri="{9D8B030D-6E8A-4147-A177-3AD203B41FA5}">
                      <a16:colId xmlns:a16="http://schemas.microsoft.com/office/drawing/2014/main" val="725883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75554145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71418429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14687925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0798348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59652912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259949037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3541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Joins,xml</a:t>
                      </a:r>
                      <a:r>
                        <a:rPr lang="en-US" sz="1400" b="1" dirty="0"/>
                        <a:t> to </a:t>
                      </a:r>
                      <a:r>
                        <a:rPr lang="en-US" sz="1400" b="1" dirty="0" err="1"/>
                        <a:t>json</a:t>
                      </a:r>
                      <a:r>
                        <a:rPr lang="en-US" sz="1400" b="1" dirty="0"/>
                        <a:t> ,dbms queries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12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7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6BE69-1660-B1BA-07F3-208105A4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0E7E1-BDE7-FE80-5F31-30BEE983D528}"/>
              </a:ext>
            </a:extLst>
          </p:cNvPr>
          <p:cNvSpPr txBox="1"/>
          <p:nvPr/>
        </p:nvSpPr>
        <p:spPr>
          <a:xfrm>
            <a:off x="3785191" y="2806995"/>
            <a:ext cx="6156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THANK YOU</a:t>
            </a:r>
            <a:endParaRPr lang="en-IN" sz="5000" b="1" dirty="0"/>
          </a:p>
        </p:txBody>
      </p:sp>
    </p:spTree>
    <p:extLst>
      <p:ext uri="{BB962C8B-B14F-4D97-AF65-F5344CB8AC3E}">
        <p14:creationId xmlns:p14="http://schemas.microsoft.com/office/powerpoint/2010/main" val="7813506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75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3</vt:lpstr>
      <vt:lpstr>Slice</vt:lpstr>
      <vt:lpstr>WEEKLY PROGRESS REPORT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Durga Vamshi G</cp:lastModifiedBy>
  <cp:revision>4</cp:revision>
  <dcterms:created xsi:type="dcterms:W3CDTF">2024-05-26T06:57:35Z</dcterms:created>
  <dcterms:modified xsi:type="dcterms:W3CDTF">2024-05-26T10:42:30Z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