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49" r:id="rId1"/>
  </p:sldMasterIdLst>
  <p:notesMasterIdLst>
    <p:notesMasterId r:id="rId17"/>
  </p:notesMasterIdLst>
  <p:handoutMasterIdLst>
    <p:handoutMasterId r:id="rId18"/>
  </p:handoutMasterIdLst>
  <p:sldIdLst>
    <p:sldId id="271" r:id="rId2"/>
    <p:sldId id="272" r:id="rId3"/>
    <p:sldId id="258" r:id="rId4"/>
    <p:sldId id="276" r:id="rId5"/>
    <p:sldId id="259" r:id="rId6"/>
    <p:sldId id="273" r:id="rId7"/>
    <p:sldId id="260" r:id="rId8"/>
    <p:sldId id="261" r:id="rId9"/>
    <p:sldId id="266" r:id="rId10"/>
    <p:sldId id="262" r:id="rId11"/>
    <p:sldId id="268" r:id="rId12"/>
    <p:sldId id="265" r:id="rId13"/>
    <p:sldId id="269" r:id="rId14"/>
    <p:sldId id="263" r:id="rId15"/>
    <p:sldId id="275" r:id="rId16"/>
  </p:sldIdLst>
  <p:sldSz cx="9144000" cy="5121275"/>
  <p:notesSz cx="6858000" cy="9144000"/>
  <p:defaultTextStyle>
    <a:defPPr>
      <a:defRPr lang="en-US"/>
    </a:defPPr>
    <a:lvl1pPr marL="0" algn="l" defTabSz="792510" rtl="0" eaLnBrk="1" latinLnBrk="0" hangingPunct="1">
      <a:defRPr sz="1600" kern="1200">
        <a:solidFill>
          <a:schemeClr val="tx1"/>
        </a:solidFill>
        <a:latin typeface="+mn-lt"/>
        <a:ea typeface="+mn-ea"/>
        <a:cs typeface="+mn-cs"/>
      </a:defRPr>
    </a:lvl1pPr>
    <a:lvl2pPr marL="396255" algn="l" defTabSz="792510" rtl="0" eaLnBrk="1" latinLnBrk="0" hangingPunct="1">
      <a:defRPr sz="1600" kern="1200">
        <a:solidFill>
          <a:schemeClr val="tx1"/>
        </a:solidFill>
        <a:latin typeface="+mn-lt"/>
        <a:ea typeface="+mn-ea"/>
        <a:cs typeface="+mn-cs"/>
      </a:defRPr>
    </a:lvl2pPr>
    <a:lvl3pPr marL="792510" algn="l" defTabSz="792510" rtl="0" eaLnBrk="1" latinLnBrk="0" hangingPunct="1">
      <a:defRPr sz="1600" kern="1200">
        <a:solidFill>
          <a:schemeClr val="tx1"/>
        </a:solidFill>
        <a:latin typeface="+mn-lt"/>
        <a:ea typeface="+mn-ea"/>
        <a:cs typeface="+mn-cs"/>
      </a:defRPr>
    </a:lvl3pPr>
    <a:lvl4pPr marL="1188766" algn="l" defTabSz="792510" rtl="0" eaLnBrk="1" latinLnBrk="0" hangingPunct="1">
      <a:defRPr sz="1600" kern="1200">
        <a:solidFill>
          <a:schemeClr val="tx1"/>
        </a:solidFill>
        <a:latin typeface="+mn-lt"/>
        <a:ea typeface="+mn-ea"/>
        <a:cs typeface="+mn-cs"/>
      </a:defRPr>
    </a:lvl4pPr>
    <a:lvl5pPr marL="1585021" algn="l" defTabSz="792510" rtl="0" eaLnBrk="1" latinLnBrk="0" hangingPunct="1">
      <a:defRPr sz="1600" kern="1200">
        <a:solidFill>
          <a:schemeClr val="tx1"/>
        </a:solidFill>
        <a:latin typeface="+mn-lt"/>
        <a:ea typeface="+mn-ea"/>
        <a:cs typeface="+mn-cs"/>
      </a:defRPr>
    </a:lvl5pPr>
    <a:lvl6pPr marL="1981276" algn="l" defTabSz="792510" rtl="0" eaLnBrk="1" latinLnBrk="0" hangingPunct="1">
      <a:defRPr sz="1600" kern="1200">
        <a:solidFill>
          <a:schemeClr val="tx1"/>
        </a:solidFill>
        <a:latin typeface="+mn-lt"/>
        <a:ea typeface="+mn-ea"/>
        <a:cs typeface="+mn-cs"/>
      </a:defRPr>
    </a:lvl6pPr>
    <a:lvl7pPr marL="2377531" algn="l" defTabSz="792510" rtl="0" eaLnBrk="1" latinLnBrk="0" hangingPunct="1">
      <a:defRPr sz="1600" kern="1200">
        <a:solidFill>
          <a:schemeClr val="tx1"/>
        </a:solidFill>
        <a:latin typeface="+mn-lt"/>
        <a:ea typeface="+mn-ea"/>
        <a:cs typeface="+mn-cs"/>
      </a:defRPr>
    </a:lvl7pPr>
    <a:lvl8pPr marL="2773787" algn="l" defTabSz="792510" rtl="0" eaLnBrk="1" latinLnBrk="0" hangingPunct="1">
      <a:defRPr sz="1600" kern="1200">
        <a:solidFill>
          <a:schemeClr val="tx1"/>
        </a:solidFill>
        <a:latin typeface="+mn-lt"/>
        <a:ea typeface="+mn-ea"/>
        <a:cs typeface="+mn-cs"/>
      </a:defRPr>
    </a:lvl8pPr>
    <a:lvl9pPr marL="3170042" algn="l" defTabSz="792510" rtl="0" eaLnBrk="1" latinLnBrk="0" hangingPunct="1">
      <a:defRPr sz="16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9856" autoAdjust="0"/>
  </p:normalViewPr>
  <p:slideViewPr>
    <p:cSldViewPr>
      <p:cViewPr varScale="1">
        <p:scale>
          <a:sx n="123" d="100"/>
          <a:sy n="123" d="100"/>
        </p:scale>
        <p:origin x="-444" y="-42"/>
      </p:cViewPr>
      <p:guideLst>
        <p:guide orient="horz" pos="1613"/>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smtClean="0"/>
              <a:t>MSIT SOLUTIONS</a:t>
            </a: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B5D3639-177B-47D4-995A-C34120E64BD4}" type="datetimeFigureOut">
              <a:rPr lang="en-US" smtClean="0"/>
              <a:t>3/31/2022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http://msitsolutions.org/</a:t>
            </a: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47EE4B6-474E-4FFB-8459-08DCDBFCD2C5}" type="slidenum">
              <a:rPr lang="en-US" smtClean="0"/>
              <a:t>‹#›</a:t>
            </a:fld>
            <a:endParaRPr lang="en-US"/>
          </a:p>
        </p:txBody>
      </p:sp>
    </p:spTree>
    <p:extLst>
      <p:ext uri="{BB962C8B-B14F-4D97-AF65-F5344CB8AC3E}">
        <p14:creationId xmlns:p14="http://schemas.microsoft.com/office/powerpoint/2010/main" val="3129758254"/>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smtClean="0"/>
              <a:t>MSIT SOLUTIONS</a:t>
            </a: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F87B1C1-A8EB-405F-8B0F-AA404A1EE5DA}" type="datetimeFigureOut">
              <a:rPr lang="en-US" smtClean="0"/>
              <a:t>3/31/2022</a:t>
            </a:fld>
            <a:endParaRPr lang="en-US"/>
          </a:p>
        </p:txBody>
      </p:sp>
      <p:sp>
        <p:nvSpPr>
          <p:cNvPr id="4" name="Slide Image Placeholder 3"/>
          <p:cNvSpPr>
            <a:spLocks noGrp="1" noRot="1" noChangeAspect="1"/>
          </p:cNvSpPr>
          <p:nvPr>
            <p:ph type="sldImg" idx="2"/>
          </p:nvPr>
        </p:nvSpPr>
        <p:spPr>
          <a:xfrm>
            <a:off x="368300" y="685800"/>
            <a:ext cx="61214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http://msitsolutions.org/</a:t>
            </a: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BEC5544-3BC1-4D32-AADC-CE0B3F901195}" type="slidenum">
              <a:rPr lang="en-US" smtClean="0"/>
              <a:t>‹#›</a:t>
            </a:fld>
            <a:endParaRPr lang="en-US"/>
          </a:p>
        </p:txBody>
      </p:sp>
    </p:spTree>
    <p:extLst>
      <p:ext uri="{BB962C8B-B14F-4D97-AF65-F5344CB8AC3E}">
        <p14:creationId xmlns:p14="http://schemas.microsoft.com/office/powerpoint/2010/main" val="2102719022"/>
      </p:ext>
    </p:extLst>
  </p:cSld>
  <p:clrMap bg1="lt1" tx1="dk1" bg2="lt2" tx2="dk2" accent1="accent1" accent2="accent2" accent3="accent3" accent4="accent4" accent5="accent5" accent6="accent6" hlink="hlink" folHlink="folHlink"/>
  <p:hf/>
  <p:notesStyle>
    <a:lvl1pPr marL="0" algn="l" defTabSz="792510" rtl="0" eaLnBrk="1" latinLnBrk="0" hangingPunct="1">
      <a:defRPr sz="1000" kern="1200">
        <a:solidFill>
          <a:schemeClr val="tx1"/>
        </a:solidFill>
        <a:latin typeface="+mn-lt"/>
        <a:ea typeface="+mn-ea"/>
        <a:cs typeface="+mn-cs"/>
      </a:defRPr>
    </a:lvl1pPr>
    <a:lvl2pPr marL="396255" algn="l" defTabSz="792510" rtl="0" eaLnBrk="1" latinLnBrk="0" hangingPunct="1">
      <a:defRPr sz="1000" kern="1200">
        <a:solidFill>
          <a:schemeClr val="tx1"/>
        </a:solidFill>
        <a:latin typeface="+mn-lt"/>
        <a:ea typeface="+mn-ea"/>
        <a:cs typeface="+mn-cs"/>
      </a:defRPr>
    </a:lvl2pPr>
    <a:lvl3pPr marL="792510" algn="l" defTabSz="792510" rtl="0" eaLnBrk="1" latinLnBrk="0" hangingPunct="1">
      <a:defRPr sz="1000" kern="1200">
        <a:solidFill>
          <a:schemeClr val="tx1"/>
        </a:solidFill>
        <a:latin typeface="+mn-lt"/>
        <a:ea typeface="+mn-ea"/>
        <a:cs typeface="+mn-cs"/>
      </a:defRPr>
    </a:lvl3pPr>
    <a:lvl4pPr marL="1188766" algn="l" defTabSz="792510" rtl="0" eaLnBrk="1" latinLnBrk="0" hangingPunct="1">
      <a:defRPr sz="1000" kern="1200">
        <a:solidFill>
          <a:schemeClr val="tx1"/>
        </a:solidFill>
        <a:latin typeface="+mn-lt"/>
        <a:ea typeface="+mn-ea"/>
        <a:cs typeface="+mn-cs"/>
      </a:defRPr>
    </a:lvl4pPr>
    <a:lvl5pPr marL="1585021" algn="l" defTabSz="792510" rtl="0" eaLnBrk="1" latinLnBrk="0" hangingPunct="1">
      <a:defRPr sz="1000" kern="1200">
        <a:solidFill>
          <a:schemeClr val="tx1"/>
        </a:solidFill>
        <a:latin typeface="+mn-lt"/>
        <a:ea typeface="+mn-ea"/>
        <a:cs typeface="+mn-cs"/>
      </a:defRPr>
    </a:lvl5pPr>
    <a:lvl6pPr marL="1981276" algn="l" defTabSz="792510" rtl="0" eaLnBrk="1" latinLnBrk="0" hangingPunct="1">
      <a:defRPr sz="1000" kern="1200">
        <a:solidFill>
          <a:schemeClr val="tx1"/>
        </a:solidFill>
        <a:latin typeface="+mn-lt"/>
        <a:ea typeface="+mn-ea"/>
        <a:cs typeface="+mn-cs"/>
      </a:defRPr>
    </a:lvl6pPr>
    <a:lvl7pPr marL="2377531" algn="l" defTabSz="792510" rtl="0" eaLnBrk="1" latinLnBrk="0" hangingPunct="1">
      <a:defRPr sz="1000" kern="1200">
        <a:solidFill>
          <a:schemeClr val="tx1"/>
        </a:solidFill>
        <a:latin typeface="+mn-lt"/>
        <a:ea typeface="+mn-ea"/>
        <a:cs typeface="+mn-cs"/>
      </a:defRPr>
    </a:lvl7pPr>
    <a:lvl8pPr marL="2773787" algn="l" defTabSz="792510" rtl="0" eaLnBrk="1" latinLnBrk="0" hangingPunct="1">
      <a:defRPr sz="1000" kern="1200">
        <a:solidFill>
          <a:schemeClr val="tx1"/>
        </a:solidFill>
        <a:latin typeface="+mn-lt"/>
        <a:ea typeface="+mn-ea"/>
        <a:cs typeface="+mn-cs"/>
      </a:defRPr>
    </a:lvl8pPr>
    <a:lvl9pPr marL="3170042" algn="l" defTabSz="792510" rtl="0" eaLnBrk="1" latinLnBrk="0" hangingPunct="1">
      <a:defRPr sz="10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35f391192_00:notes"/>
          <p:cNvSpPr>
            <a:spLocks noGrp="1" noRot="1" noChangeAspect="1"/>
          </p:cNvSpPr>
          <p:nvPr>
            <p:ph type="sldImg" idx="2"/>
          </p:nvPr>
        </p:nvSpPr>
        <p:spPr>
          <a:xfrm>
            <a:off x="368300" y="685800"/>
            <a:ext cx="6121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3606f1c2d_30:notes"/>
          <p:cNvSpPr>
            <a:spLocks noGrp="1" noRot="1" noChangeAspect="1"/>
          </p:cNvSpPr>
          <p:nvPr>
            <p:ph type="sldImg" idx="2"/>
          </p:nvPr>
        </p:nvSpPr>
        <p:spPr>
          <a:xfrm>
            <a:off x="368300" y="685800"/>
            <a:ext cx="6121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8300" y="685800"/>
            <a:ext cx="6121400" cy="3429000"/>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t>MSIT SOLUTIONS</a:t>
            </a:r>
            <a:endParaRPr lang="en-US"/>
          </a:p>
        </p:txBody>
      </p:sp>
      <p:sp>
        <p:nvSpPr>
          <p:cNvPr id="5" name="Footer Placeholder 4"/>
          <p:cNvSpPr>
            <a:spLocks noGrp="1"/>
          </p:cNvSpPr>
          <p:nvPr>
            <p:ph type="ftr" sz="quarter" idx="11"/>
          </p:nvPr>
        </p:nvSpPr>
        <p:spPr/>
        <p:txBody>
          <a:bodyPr/>
          <a:lstStyle/>
          <a:p>
            <a:r>
              <a:rPr lang="en-US" smtClean="0"/>
              <a:t>http://msitsolutions.org/</a:t>
            </a:r>
            <a:endParaRPr lang="en-US"/>
          </a:p>
        </p:txBody>
      </p:sp>
      <p:sp>
        <p:nvSpPr>
          <p:cNvPr id="6" name="Slide Number Placeholder 5"/>
          <p:cNvSpPr>
            <a:spLocks noGrp="1"/>
          </p:cNvSpPr>
          <p:nvPr>
            <p:ph type="sldNum" sz="quarter" idx="12"/>
          </p:nvPr>
        </p:nvSpPr>
        <p:spPr/>
        <p:txBody>
          <a:bodyPr/>
          <a:lstStyle/>
          <a:p>
            <a:fld id="{6BEC5544-3BC1-4D32-AADC-CE0B3F901195}" type="slidenum">
              <a:rPr lang="en-US" smtClean="0"/>
              <a:t>7</a:t>
            </a:fld>
            <a:endParaRPr lang="en-US"/>
          </a:p>
        </p:txBody>
      </p:sp>
      <p:sp>
        <p:nvSpPr>
          <p:cNvPr id="7" name="Date Placeholder 6"/>
          <p:cNvSpPr>
            <a:spLocks noGrp="1"/>
          </p:cNvSpPr>
          <p:nvPr>
            <p:ph type="dt" idx="13"/>
          </p:nvPr>
        </p:nvSpPr>
        <p:spPr/>
        <p:txBody>
          <a:bodyPr/>
          <a:lstStyle/>
          <a:p>
            <a:fld id="{291BCEA7-A4BB-4D26-8BEE-2C3AE215899D}" type="datetime1">
              <a:rPr lang="en-US" smtClean="0"/>
              <a:t>3/31/2022</a:t>
            </a:fld>
            <a:endParaRPr lang="en-US"/>
          </a:p>
        </p:txBody>
      </p:sp>
    </p:spTree>
    <p:extLst>
      <p:ext uri="{BB962C8B-B14F-4D97-AF65-F5344CB8AC3E}">
        <p14:creationId xmlns:p14="http://schemas.microsoft.com/office/powerpoint/2010/main" val="5480074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0"/>
        <p:cNvGrpSpPr/>
        <p:nvPr/>
      </p:nvGrpSpPr>
      <p:grpSpPr>
        <a:xfrm>
          <a:off x="0" y="0"/>
          <a:ext cx="0" cy="0"/>
          <a:chOff x="0" y="0"/>
          <a:chExt cx="0" cy="0"/>
        </a:xfrm>
      </p:grpSpPr>
      <p:sp>
        <p:nvSpPr>
          <p:cNvPr id="1561" name="Google Shape;1561;g73d7a6f73b_0_54:notes"/>
          <p:cNvSpPr>
            <a:spLocks noGrp="1" noRot="1" noChangeAspect="1"/>
          </p:cNvSpPr>
          <p:nvPr>
            <p:ph type="sldImg" idx="2"/>
          </p:nvPr>
        </p:nvSpPr>
        <p:spPr>
          <a:xfrm>
            <a:off x="368300" y="685800"/>
            <a:ext cx="6121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2" name="Google Shape;1562;g73d7a6f73b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685800" y="2381528"/>
            <a:ext cx="4126800" cy="1154789"/>
          </a:xfrm>
          <a:prstGeom prst="rect">
            <a:avLst/>
          </a:prstGeom>
        </p:spPr>
        <p:txBody>
          <a:bodyPr spcFirstLastPara="1" wrap="square" lIns="79238" tIns="79238" rIns="79238" bIns="79238" anchor="b" anchorCtr="0">
            <a:noAutofit/>
          </a:bodyPr>
          <a:lstStyle>
            <a:lvl1pPr lvl="0">
              <a:spcBef>
                <a:spcPts val="0"/>
              </a:spcBef>
              <a:spcAft>
                <a:spcPts val="0"/>
              </a:spcAft>
              <a:buClr>
                <a:srgbClr val="FFFFFF"/>
              </a:buClr>
              <a:buSzPts val="4800"/>
              <a:buFont typeface="Playfair Display"/>
              <a:buNone/>
              <a:defRPr sz="4200" b="1">
                <a:solidFill>
                  <a:srgbClr val="FFFFFF"/>
                </a:solidFill>
                <a:latin typeface="Playfair Display"/>
                <a:ea typeface="Playfair Display"/>
                <a:cs typeface="Playfair Display"/>
                <a:sym typeface="Playfair Display"/>
              </a:defRPr>
            </a:lvl1pPr>
            <a:lvl2pPr lvl="1">
              <a:spcBef>
                <a:spcPts val="0"/>
              </a:spcBef>
              <a:spcAft>
                <a:spcPts val="0"/>
              </a:spcAft>
              <a:buClr>
                <a:srgbClr val="FFFFFF"/>
              </a:buClr>
              <a:buSzPts val="6000"/>
              <a:buFont typeface="Playfair Display"/>
              <a:buNone/>
              <a:defRPr sz="5200">
                <a:solidFill>
                  <a:srgbClr val="FFFFFF"/>
                </a:solidFill>
                <a:latin typeface="Playfair Display"/>
                <a:ea typeface="Playfair Display"/>
                <a:cs typeface="Playfair Display"/>
                <a:sym typeface="Playfair Display"/>
              </a:defRPr>
            </a:lvl2pPr>
            <a:lvl3pPr lvl="2">
              <a:spcBef>
                <a:spcPts val="0"/>
              </a:spcBef>
              <a:spcAft>
                <a:spcPts val="0"/>
              </a:spcAft>
              <a:buClr>
                <a:srgbClr val="FFFFFF"/>
              </a:buClr>
              <a:buSzPts val="6000"/>
              <a:buFont typeface="Playfair Display"/>
              <a:buNone/>
              <a:defRPr sz="5200">
                <a:solidFill>
                  <a:srgbClr val="FFFFFF"/>
                </a:solidFill>
                <a:latin typeface="Playfair Display"/>
                <a:ea typeface="Playfair Display"/>
                <a:cs typeface="Playfair Display"/>
                <a:sym typeface="Playfair Display"/>
              </a:defRPr>
            </a:lvl3pPr>
            <a:lvl4pPr lvl="3">
              <a:spcBef>
                <a:spcPts val="0"/>
              </a:spcBef>
              <a:spcAft>
                <a:spcPts val="0"/>
              </a:spcAft>
              <a:buClr>
                <a:srgbClr val="FFFFFF"/>
              </a:buClr>
              <a:buSzPts val="6000"/>
              <a:buFont typeface="Playfair Display"/>
              <a:buNone/>
              <a:defRPr sz="5200">
                <a:solidFill>
                  <a:srgbClr val="FFFFFF"/>
                </a:solidFill>
                <a:latin typeface="Playfair Display"/>
                <a:ea typeface="Playfair Display"/>
                <a:cs typeface="Playfair Display"/>
                <a:sym typeface="Playfair Display"/>
              </a:defRPr>
            </a:lvl4pPr>
            <a:lvl5pPr lvl="4">
              <a:spcBef>
                <a:spcPts val="0"/>
              </a:spcBef>
              <a:spcAft>
                <a:spcPts val="0"/>
              </a:spcAft>
              <a:buClr>
                <a:srgbClr val="FFFFFF"/>
              </a:buClr>
              <a:buSzPts val="6000"/>
              <a:buFont typeface="Playfair Display"/>
              <a:buNone/>
              <a:defRPr sz="5200">
                <a:solidFill>
                  <a:srgbClr val="FFFFFF"/>
                </a:solidFill>
                <a:latin typeface="Playfair Display"/>
                <a:ea typeface="Playfair Display"/>
                <a:cs typeface="Playfair Display"/>
                <a:sym typeface="Playfair Display"/>
              </a:defRPr>
            </a:lvl5pPr>
            <a:lvl6pPr lvl="5">
              <a:spcBef>
                <a:spcPts val="0"/>
              </a:spcBef>
              <a:spcAft>
                <a:spcPts val="0"/>
              </a:spcAft>
              <a:buClr>
                <a:srgbClr val="FFFFFF"/>
              </a:buClr>
              <a:buSzPts val="6000"/>
              <a:buFont typeface="Playfair Display"/>
              <a:buNone/>
              <a:defRPr sz="5200">
                <a:solidFill>
                  <a:srgbClr val="FFFFFF"/>
                </a:solidFill>
                <a:latin typeface="Playfair Display"/>
                <a:ea typeface="Playfair Display"/>
                <a:cs typeface="Playfair Display"/>
                <a:sym typeface="Playfair Display"/>
              </a:defRPr>
            </a:lvl6pPr>
            <a:lvl7pPr lvl="6">
              <a:spcBef>
                <a:spcPts val="0"/>
              </a:spcBef>
              <a:spcAft>
                <a:spcPts val="0"/>
              </a:spcAft>
              <a:buClr>
                <a:srgbClr val="FFFFFF"/>
              </a:buClr>
              <a:buSzPts val="6000"/>
              <a:buFont typeface="Playfair Display"/>
              <a:buNone/>
              <a:defRPr sz="5200">
                <a:solidFill>
                  <a:srgbClr val="FFFFFF"/>
                </a:solidFill>
                <a:latin typeface="Playfair Display"/>
                <a:ea typeface="Playfair Display"/>
                <a:cs typeface="Playfair Display"/>
                <a:sym typeface="Playfair Display"/>
              </a:defRPr>
            </a:lvl7pPr>
            <a:lvl8pPr lvl="7">
              <a:spcBef>
                <a:spcPts val="0"/>
              </a:spcBef>
              <a:spcAft>
                <a:spcPts val="0"/>
              </a:spcAft>
              <a:buClr>
                <a:srgbClr val="FFFFFF"/>
              </a:buClr>
              <a:buSzPts val="6000"/>
              <a:buFont typeface="Playfair Display"/>
              <a:buNone/>
              <a:defRPr sz="5200">
                <a:solidFill>
                  <a:srgbClr val="FFFFFF"/>
                </a:solidFill>
                <a:latin typeface="Playfair Display"/>
                <a:ea typeface="Playfair Display"/>
                <a:cs typeface="Playfair Display"/>
                <a:sym typeface="Playfair Display"/>
              </a:defRPr>
            </a:lvl8pPr>
            <a:lvl9pPr lvl="8">
              <a:spcBef>
                <a:spcPts val="0"/>
              </a:spcBef>
              <a:spcAft>
                <a:spcPts val="0"/>
              </a:spcAft>
              <a:buClr>
                <a:srgbClr val="FFFFFF"/>
              </a:buClr>
              <a:buSzPts val="6000"/>
              <a:buFont typeface="Playfair Display"/>
              <a:buNone/>
              <a:defRPr sz="5200">
                <a:solidFill>
                  <a:srgbClr val="FFFFFF"/>
                </a:solidFill>
                <a:latin typeface="Playfair Display"/>
                <a:ea typeface="Playfair Display"/>
                <a:cs typeface="Playfair Display"/>
                <a:sym typeface="Playfair Display"/>
              </a:defRPr>
            </a:lvl9pPr>
          </a:lstStyle>
          <a:p>
            <a:endParaRPr/>
          </a:p>
        </p:txBody>
      </p:sp>
      <p:sp>
        <p:nvSpPr>
          <p:cNvPr id="11" name="Google Shape;11;p2"/>
          <p:cNvSpPr/>
          <p:nvPr/>
        </p:nvSpPr>
        <p:spPr>
          <a:xfrm>
            <a:off x="25" y="3895713"/>
            <a:ext cx="9144000" cy="1225581"/>
          </a:xfrm>
          <a:prstGeom prst="rect">
            <a:avLst/>
          </a:prstGeom>
          <a:solidFill>
            <a:schemeClr val="accent1"/>
          </a:solidFill>
          <a:ln>
            <a:noFill/>
          </a:ln>
        </p:spPr>
        <p:txBody>
          <a:bodyPr spcFirstLastPara="1" wrap="square" lIns="79238" tIns="79238" rIns="79238" bIns="79238" anchor="ctr" anchorCtr="0">
            <a:noAutofit/>
          </a:bodyPr>
          <a:lstStyle/>
          <a:p>
            <a:pPr>
              <a:buClr>
                <a:srgbClr val="000000"/>
              </a:buClr>
              <a:buFont typeface="Arial"/>
              <a:buNone/>
            </a:pPr>
            <a:endParaRPr sz="1200" kern="0">
              <a:solidFill>
                <a:srgbClr val="000000"/>
              </a:solidFill>
              <a:cs typeface="Arial"/>
              <a:sym typeface="Arial"/>
            </a:endParaRPr>
          </a:p>
        </p:txBody>
      </p:sp>
    </p:spTree>
    <p:extLst>
      <p:ext uri="{BB962C8B-B14F-4D97-AF65-F5344CB8AC3E}">
        <p14:creationId xmlns:p14="http://schemas.microsoft.com/office/powerpoint/2010/main" val="40752925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Subtitle">
    <p:spTree>
      <p:nvGrpSpPr>
        <p:cNvPr id="1" name="Shape 12"/>
        <p:cNvGrpSpPr/>
        <p:nvPr/>
      </p:nvGrpSpPr>
      <p:grpSpPr>
        <a:xfrm>
          <a:off x="0" y="0"/>
          <a:ext cx="0" cy="0"/>
          <a:chOff x="0" y="0"/>
          <a:chExt cx="0" cy="0"/>
        </a:xfrm>
      </p:grpSpPr>
      <p:sp>
        <p:nvSpPr>
          <p:cNvPr id="13" name="Google Shape;13;p3"/>
          <p:cNvSpPr txBox="1">
            <a:spLocks noGrp="1"/>
          </p:cNvSpPr>
          <p:nvPr>
            <p:ph type="subTitle" idx="1"/>
          </p:nvPr>
        </p:nvSpPr>
        <p:spPr>
          <a:xfrm>
            <a:off x="685800" y="3795155"/>
            <a:ext cx="4695000" cy="781409"/>
          </a:xfrm>
          <a:prstGeom prst="rect">
            <a:avLst/>
          </a:prstGeom>
        </p:spPr>
        <p:txBody>
          <a:bodyPr spcFirstLastPara="1" wrap="square" lIns="79238" tIns="79238" rIns="79238" bIns="79238" anchor="t" anchorCtr="0">
            <a:noAutofit/>
          </a:bodyPr>
          <a:lstStyle>
            <a:lvl1pPr lvl="0" rtl="0">
              <a:spcBef>
                <a:spcPts val="0"/>
              </a:spcBef>
              <a:spcAft>
                <a:spcPts val="0"/>
              </a:spcAft>
              <a:buClr>
                <a:schemeClr val="accent1"/>
              </a:buClr>
              <a:buSzPts val="1800"/>
              <a:buFont typeface="Playfair Display"/>
              <a:buNone/>
              <a:defRPr sz="1600" i="1">
                <a:solidFill>
                  <a:schemeClr val="accent1"/>
                </a:solidFill>
                <a:latin typeface="Playfair Display"/>
                <a:ea typeface="Playfair Display"/>
                <a:cs typeface="Playfair Display"/>
                <a:sym typeface="Playfair Display"/>
              </a:defRPr>
            </a:lvl1pPr>
            <a:lvl2pPr lvl="1" rtl="0">
              <a:spcBef>
                <a:spcPts val="0"/>
              </a:spcBef>
              <a:spcAft>
                <a:spcPts val="0"/>
              </a:spcAft>
              <a:buClr>
                <a:schemeClr val="accent1"/>
              </a:buClr>
              <a:buSzPts val="1800"/>
              <a:buFont typeface="Playfair Display"/>
              <a:buNone/>
              <a:defRPr sz="1600" i="1">
                <a:solidFill>
                  <a:schemeClr val="accent1"/>
                </a:solidFill>
                <a:latin typeface="Playfair Display"/>
                <a:ea typeface="Playfair Display"/>
                <a:cs typeface="Playfair Display"/>
                <a:sym typeface="Playfair Display"/>
              </a:defRPr>
            </a:lvl2pPr>
            <a:lvl3pPr lvl="2" rtl="0">
              <a:spcBef>
                <a:spcPts val="0"/>
              </a:spcBef>
              <a:spcAft>
                <a:spcPts val="0"/>
              </a:spcAft>
              <a:buClr>
                <a:schemeClr val="accent1"/>
              </a:buClr>
              <a:buSzPts val="1800"/>
              <a:buFont typeface="Playfair Display"/>
              <a:buNone/>
              <a:defRPr sz="1600" i="1">
                <a:solidFill>
                  <a:schemeClr val="accent1"/>
                </a:solidFill>
                <a:latin typeface="Playfair Display"/>
                <a:ea typeface="Playfair Display"/>
                <a:cs typeface="Playfair Display"/>
                <a:sym typeface="Playfair Display"/>
              </a:defRPr>
            </a:lvl3pPr>
            <a:lvl4pPr lvl="3" rtl="0">
              <a:spcBef>
                <a:spcPts val="0"/>
              </a:spcBef>
              <a:spcAft>
                <a:spcPts val="0"/>
              </a:spcAft>
              <a:buClr>
                <a:schemeClr val="accent1"/>
              </a:buClr>
              <a:buSzPts val="1800"/>
              <a:buFont typeface="Playfair Display"/>
              <a:buNone/>
              <a:defRPr sz="1600" i="1">
                <a:solidFill>
                  <a:schemeClr val="accent1"/>
                </a:solidFill>
                <a:latin typeface="Playfair Display"/>
                <a:ea typeface="Playfair Display"/>
                <a:cs typeface="Playfair Display"/>
                <a:sym typeface="Playfair Display"/>
              </a:defRPr>
            </a:lvl4pPr>
            <a:lvl5pPr lvl="4" rtl="0">
              <a:spcBef>
                <a:spcPts val="0"/>
              </a:spcBef>
              <a:spcAft>
                <a:spcPts val="0"/>
              </a:spcAft>
              <a:buClr>
                <a:schemeClr val="accent1"/>
              </a:buClr>
              <a:buSzPts val="1800"/>
              <a:buFont typeface="Playfair Display"/>
              <a:buNone/>
              <a:defRPr sz="1600" i="1">
                <a:solidFill>
                  <a:schemeClr val="accent1"/>
                </a:solidFill>
                <a:latin typeface="Playfair Display"/>
                <a:ea typeface="Playfair Display"/>
                <a:cs typeface="Playfair Display"/>
                <a:sym typeface="Playfair Display"/>
              </a:defRPr>
            </a:lvl5pPr>
            <a:lvl6pPr lvl="5" rtl="0">
              <a:spcBef>
                <a:spcPts val="0"/>
              </a:spcBef>
              <a:spcAft>
                <a:spcPts val="0"/>
              </a:spcAft>
              <a:buClr>
                <a:schemeClr val="accent1"/>
              </a:buClr>
              <a:buSzPts val="1800"/>
              <a:buFont typeface="Playfair Display"/>
              <a:buNone/>
              <a:defRPr sz="1600" i="1">
                <a:solidFill>
                  <a:schemeClr val="accent1"/>
                </a:solidFill>
                <a:latin typeface="Playfair Display"/>
                <a:ea typeface="Playfair Display"/>
                <a:cs typeface="Playfair Display"/>
                <a:sym typeface="Playfair Display"/>
              </a:defRPr>
            </a:lvl6pPr>
            <a:lvl7pPr lvl="6" rtl="0">
              <a:spcBef>
                <a:spcPts val="0"/>
              </a:spcBef>
              <a:spcAft>
                <a:spcPts val="0"/>
              </a:spcAft>
              <a:buClr>
                <a:schemeClr val="accent1"/>
              </a:buClr>
              <a:buSzPts val="1800"/>
              <a:buFont typeface="Playfair Display"/>
              <a:buNone/>
              <a:defRPr sz="1600" i="1">
                <a:solidFill>
                  <a:schemeClr val="accent1"/>
                </a:solidFill>
                <a:latin typeface="Playfair Display"/>
                <a:ea typeface="Playfair Display"/>
                <a:cs typeface="Playfair Display"/>
                <a:sym typeface="Playfair Display"/>
              </a:defRPr>
            </a:lvl7pPr>
            <a:lvl8pPr lvl="7" rtl="0">
              <a:spcBef>
                <a:spcPts val="0"/>
              </a:spcBef>
              <a:spcAft>
                <a:spcPts val="0"/>
              </a:spcAft>
              <a:buClr>
                <a:schemeClr val="accent1"/>
              </a:buClr>
              <a:buSzPts val="1800"/>
              <a:buFont typeface="Playfair Display"/>
              <a:buNone/>
              <a:defRPr sz="1600" i="1">
                <a:solidFill>
                  <a:schemeClr val="accent1"/>
                </a:solidFill>
                <a:latin typeface="Playfair Display"/>
                <a:ea typeface="Playfair Display"/>
                <a:cs typeface="Playfair Display"/>
                <a:sym typeface="Playfair Display"/>
              </a:defRPr>
            </a:lvl8pPr>
            <a:lvl9pPr lvl="8" rtl="0">
              <a:spcBef>
                <a:spcPts val="0"/>
              </a:spcBef>
              <a:spcAft>
                <a:spcPts val="0"/>
              </a:spcAft>
              <a:buClr>
                <a:schemeClr val="accent1"/>
              </a:buClr>
              <a:buSzPts val="1800"/>
              <a:buFont typeface="Playfair Display"/>
              <a:buNone/>
              <a:defRPr sz="1600" i="1">
                <a:solidFill>
                  <a:schemeClr val="accent1"/>
                </a:solidFill>
                <a:latin typeface="Playfair Display"/>
                <a:ea typeface="Playfair Display"/>
                <a:cs typeface="Playfair Display"/>
                <a:sym typeface="Playfair Display"/>
              </a:defRPr>
            </a:lvl9pPr>
          </a:lstStyle>
          <a:p>
            <a:endParaRPr/>
          </a:p>
        </p:txBody>
      </p:sp>
      <p:sp>
        <p:nvSpPr>
          <p:cNvPr id="14" name="Google Shape;14;p3"/>
          <p:cNvSpPr txBox="1">
            <a:spLocks noGrp="1"/>
          </p:cNvSpPr>
          <p:nvPr>
            <p:ph type="ctrTitle"/>
          </p:nvPr>
        </p:nvSpPr>
        <p:spPr>
          <a:xfrm>
            <a:off x="685800" y="2324637"/>
            <a:ext cx="4695000" cy="1154789"/>
          </a:xfrm>
          <a:prstGeom prst="rect">
            <a:avLst/>
          </a:prstGeom>
        </p:spPr>
        <p:txBody>
          <a:bodyPr spcFirstLastPara="1" wrap="square" lIns="79238" tIns="79238" rIns="79238" bIns="79238" anchor="b" anchorCtr="0">
            <a:noAutofit/>
          </a:bodyPr>
          <a:lstStyle>
            <a:lvl1pPr lvl="0" rtl="0">
              <a:spcBef>
                <a:spcPts val="0"/>
              </a:spcBef>
              <a:spcAft>
                <a:spcPts val="0"/>
              </a:spcAft>
              <a:buClr>
                <a:srgbClr val="FFFFFF"/>
              </a:buClr>
              <a:buSzPts val="4800"/>
              <a:buFont typeface="Playfair Display"/>
              <a:buNone/>
              <a:defRPr sz="4200">
                <a:solidFill>
                  <a:srgbClr val="FFFFFF"/>
                </a:solidFill>
                <a:latin typeface="Playfair Display"/>
                <a:ea typeface="Playfair Display"/>
                <a:cs typeface="Playfair Display"/>
                <a:sym typeface="Playfair Display"/>
              </a:defRPr>
            </a:lvl1pPr>
            <a:lvl2pPr lvl="1" rtl="0">
              <a:spcBef>
                <a:spcPts val="0"/>
              </a:spcBef>
              <a:spcAft>
                <a:spcPts val="0"/>
              </a:spcAft>
              <a:buClr>
                <a:srgbClr val="FFFFFF"/>
              </a:buClr>
              <a:buSzPts val="6000"/>
              <a:buFont typeface="Playfair Display"/>
              <a:buNone/>
              <a:defRPr sz="5200">
                <a:solidFill>
                  <a:srgbClr val="FFFFFF"/>
                </a:solidFill>
                <a:latin typeface="Playfair Display"/>
                <a:ea typeface="Playfair Display"/>
                <a:cs typeface="Playfair Display"/>
                <a:sym typeface="Playfair Display"/>
              </a:defRPr>
            </a:lvl2pPr>
            <a:lvl3pPr lvl="2" rtl="0">
              <a:spcBef>
                <a:spcPts val="0"/>
              </a:spcBef>
              <a:spcAft>
                <a:spcPts val="0"/>
              </a:spcAft>
              <a:buClr>
                <a:srgbClr val="FFFFFF"/>
              </a:buClr>
              <a:buSzPts val="6000"/>
              <a:buFont typeface="Playfair Display"/>
              <a:buNone/>
              <a:defRPr sz="5200">
                <a:solidFill>
                  <a:srgbClr val="FFFFFF"/>
                </a:solidFill>
                <a:latin typeface="Playfair Display"/>
                <a:ea typeface="Playfair Display"/>
                <a:cs typeface="Playfair Display"/>
                <a:sym typeface="Playfair Display"/>
              </a:defRPr>
            </a:lvl3pPr>
            <a:lvl4pPr lvl="3" rtl="0">
              <a:spcBef>
                <a:spcPts val="0"/>
              </a:spcBef>
              <a:spcAft>
                <a:spcPts val="0"/>
              </a:spcAft>
              <a:buClr>
                <a:srgbClr val="FFFFFF"/>
              </a:buClr>
              <a:buSzPts val="6000"/>
              <a:buFont typeface="Playfair Display"/>
              <a:buNone/>
              <a:defRPr sz="5200">
                <a:solidFill>
                  <a:srgbClr val="FFFFFF"/>
                </a:solidFill>
                <a:latin typeface="Playfair Display"/>
                <a:ea typeface="Playfair Display"/>
                <a:cs typeface="Playfair Display"/>
                <a:sym typeface="Playfair Display"/>
              </a:defRPr>
            </a:lvl4pPr>
            <a:lvl5pPr lvl="4" rtl="0">
              <a:spcBef>
                <a:spcPts val="0"/>
              </a:spcBef>
              <a:spcAft>
                <a:spcPts val="0"/>
              </a:spcAft>
              <a:buClr>
                <a:srgbClr val="FFFFFF"/>
              </a:buClr>
              <a:buSzPts val="6000"/>
              <a:buFont typeface="Playfair Display"/>
              <a:buNone/>
              <a:defRPr sz="5200">
                <a:solidFill>
                  <a:srgbClr val="FFFFFF"/>
                </a:solidFill>
                <a:latin typeface="Playfair Display"/>
                <a:ea typeface="Playfair Display"/>
                <a:cs typeface="Playfair Display"/>
                <a:sym typeface="Playfair Display"/>
              </a:defRPr>
            </a:lvl5pPr>
            <a:lvl6pPr lvl="5" rtl="0">
              <a:spcBef>
                <a:spcPts val="0"/>
              </a:spcBef>
              <a:spcAft>
                <a:spcPts val="0"/>
              </a:spcAft>
              <a:buClr>
                <a:srgbClr val="FFFFFF"/>
              </a:buClr>
              <a:buSzPts val="6000"/>
              <a:buFont typeface="Playfair Display"/>
              <a:buNone/>
              <a:defRPr sz="5200">
                <a:solidFill>
                  <a:srgbClr val="FFFFFF"/>
                </a:solidFill>
                <a:latin typeface="Playfair Display"/>
                <a:ea typeface="Playfair Display"/>
                <a:cs typeface="Playfair Display"/>
                <a:sym typeface="Playfair Display"/>
              </a:defRPr>
            </a:lvl6pPr>
            <a:lvl7pPr lvl="6" rtl="0">
              <a:spcBef>
                <a:spcPts val="0"/>
              </a:spcBef>
              <a:spcAft>
                <a:spcPts val="0"/>
              </a:spcAft>
              <a:buClr>
                <a:srgbClr val="FFFFFF"/>
              </a:buClr>
              <a:buSzPts val="6000"/>
              <a:buFont typeface="Playfair Display"/>
              <a:buNone/>
              <a:defRPr sz="5200">
                <a:solidFill>
                  <a:srgbClr val="FFFFFF"/>
                </a:solidFill>
                <a:latin typeface="Playfair Display"/>
                <a:ea typeface="Playfair Display"/>
                <a:cs typeface="Playfair Display"/>
                <a:sym typeface="Playfair Display"/>
              </a:defRPr>
            </a:lvl7pPr>
            <a:lvl8pPr lvl="7" rtl="0">
              <a:spcBef>
                <a:spcPts val="0"/>
              </a:spcBef>
              <a:spcAft>
                <a:spcPts val="0"/>
              </a:spcAft>
              <a:buClr>
                <a:srgbClr val="FFFFFF"/>
              </a:buClr>
              <a:buSzPts val="6000"/>
              <a:buFont typeface="Playfair Display"/>
              <a:buNone/>
              <a:defRPr sz="5200">
                <a:solidFill>
                  <a:srgbClr val="FFFFFF"/>
                </a:solidFill>
                <a:latin typeface="Playfair Display"/>
                <a:ea typeface="Playfair Display"/>
                <a:cs typeface="Playfair Display"/>
                <a:sym typeface="Playfair Display"/>
              </a:defRPr>
            </a:lvl8pPr>
            <a:lvl9pPr lvl="8" rtl="0">
              <a:spcBef>
                <a:spcPts val="0"/>
              </a:spcBef>
              <a:spcAft>
                <a:spcPts val="0"/>
              </a:spcAft>
              <a:buClr>
                <a:srgbClr val="FFFFFF"/>
              </a:buClr>
              <a:buSzPts val="6000"/>
              <a:buFont typeface="Playfair Display"/>
              <a:buNone/>
              <a:defRPr sz="5200">
                <a:solidFill>
                  <a:srgbClr val="FFFFFF"/>
                </a:solidFill>
                <a:latin typeface="Playfair Display"/>
                <a:ea typeface="Playfair Display"/>
                <a:cs typeface="Playfair Display"/>
                <a:sym typeface="Playfair Display"/>
              </a:defRPr>
            </a:lvl9pPr>
          </a:lstStyle>
          <a:p>
            <a:endParaRPr/>
          </a:p>
        </p:txBody>
      </p:sp>
      <p:cxnSp>
        <p:nvCxnSpPr>
          <p:cNvPr id="15" name="Google Shape;15;p3"/>
          <p:cNvCxnSpPr/>
          <p:nvPr/>
        </p:nvCxnSpPr>
        <p:spPr>
          <a:xfrm>
            <a:off x="806100" y="3607911"/>
            <a:ext cx="7531800" cy="0"/>
          </a:xfrm>
          <a:prstGeom prst="straightConnector1">
            <a:avLst/>
          </a:prstGeom>
          <a:noFill/>
          <a:ln w="19050" cap="flat" cmpd="sng">
            <a:solidFill>
              <a:schemeClr val="accent1"/>
            </a:solidFill>
            <a:prstDash val="solid"/>
            <a:round/>
            <a:headEnd type="none" w="med" len="med"/>
            <a:tailEnd type="none" w="med" len="med"/>
          </a:ln>
        </p:spPr>
      </p:cxnSp>
      <p:sp>
        <p:nvSpPr>
          <p:cNvPr id="16" name="Google Shape;16;p3"/>
          <p:cNvSpPr txBox="1">
            <a:spLocks noGrp="1"/>
          </p:cNvSpPr>
          <p:nvPr>
            <p:ph type="sldNum" idx="12"/>
          </p:nvPr>
        </p:nvSpPr>
        <p:spPr>
          <a:xfrm>
            <a:off x="4297651" y="4653457"/>
            <a:ext cx="548700" cy="391899"/>
          </a:xfrm>
          <a:prstGeom prst="rect">
            <a:avLst/>
          </a:prstGeom>
        </p:spPr>
        <p:txBody>
          <a:bodyPr spcFirstLastPara="1" wrap="square" lIns="79238" tIns="79238" rIns="79238" bIns="79238"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FFD900"/>
                </a:solidFill>
              </a:rPr>
              <a:pPr/>
              <a:t>‹#›</a:t>
            </a:fld>
            <a:endParaRPr>
              <a:solidFill>
                <a:srgbClr val="FFD900"/>
              </a:solidFill>
            </a:endParaRPr>
          </a:p>
        </p:txBody>
      </p:sp>
    </p:spTree>
    <p:extLst>
      <p:ext uri="{BB962C8B-B14F-4D97-AF65-F5344CB8AC3E}">
        <p14:creationId xmlns:p14="http://schemas.microsoft.com/office/powerpoint/2010/main" val="733867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457200" y="0"/>
            <a:ext cx="8229600" cy="967501"/>
          </a:xfrm>
          <a:prstGeom prst="rect">
            <a:avLst/>
          </a:prstGeom>
        </p:spPr>
        <p:txBody>
          <a:bodyPr spcFirstLastPara="1" wrap="square" lIns="79238" tIns="79238" rIns="79238" bIns="79238" anchor="ctr" anchorCtr="0">
            <a:noAutofit/>
          </a:bodyPr>
          <a:lstStyle>
            <a:lvl1pPr lvl="0" algn="ctr">
              <a:spcBef>
                <a:spcPts val="0"/>
              </a:spcBef>
              <a:spcAft>
                <a:spcPts val="0"/>
              </a:spcAft>
              <a:buSzPts val="2400"/>
              <a:buNone/>
              <a:defRPr sz="2100"/>
            </a:lvl1pPr>
            <a:lvl2pPr lvl="1" algn="ctr">
              <a:spcBef>
                <a:spcPts val="0"/>
              </a:spcBef>
              <a:spcAft>
                <a:spcPts val="0"/>
              </a:spcAft>
              <a:buSzPts val="2400"/>
              <a:buNone/>
              <a:defRPr sz="2100"/>
            </a:lvl2pPr>
            <a:lvl3pPr lvl="2" algn="ctr">
              <a:spcBef>
                <a:spcPts val="0"/>
              </a:spcBef>
              <a:spcAft>
                <a:spcPts val="0"/>
              </a:spcAft>
              <a:buSzPts val="2400"/>
              <a:buNone/>
              <a:defRPr sz="2100"/>
            </a:lvl3pPr>
            <a:lvl4pPr lvl="3" algn="ctr">
              <a:spcBef>
                <a:spcPts val="0"/>
              </a:spcBef>
              <a:spcAft>
                <a:spcPts val="0"/>
              </a:spcAft>
              <a:buSzPts val="2400"/>
              <a:buNone/>
              <a:defRPr sz="2100"/>
            </a:lvl4pPr>
            <a:lvl5pPr lvl="4" algn="ctr">
              <a:spcBef>
                <a:spcPts val="0"/>
              </a:spcBef>
              <a:spcAft>
                <a:spcPts val="0"/>
              </a:spcAft>
              <a:buSzPts val="2400"/>
              <a:buNone/>
              <a:defRPr sz="2100"/>
            </a:lvl5pPr>
            <a:lvl6pPr lvl="5" algn="ctr">
              <a:spcBef>
                <a:spcPts val="0"/>
              </a:spcBef>
              <a:spcAft>
                <a:spcPts val="0"/>
              </a:spcAft>
              <a:buSzPts val="2400"/>
              <a:buNone/>
              <a:defRPr sz="2100"/>
            </a:lvl6pPr>
            <a:lvl7pPr lvl="6" algn="ctr">
              <a:spcBef>
                <a:spcPts val="0"/>
              </a:spcBef>
              <a:spcAft>
                <a:spcPts val="0"/>
              </a:spcAft>
              <a:buSzPts val="2400"/>
              <a:buNone/>
              <a:defRPr sz="2100"/>
            </a:lvl7pPr>
            <a:lvl8pPr lvl="7" algn="ctr">
              <a:spcBef>
                <a:spcPts val="0"/>
              </a:spcBef>
              <a:spcAft>
                <a:spcPts val="0"/>
              </a:spcAft>
              <a:buSzPts val="2400"/>
              <a:buNone/>
              <a:defRPr sz="2100"/>
            </a:lvl8pPr>
            <a:lvl9pPr lvl="8" algn="ctr">
              <a:spcBef>
                <a:spcPts val="0"/>
              </a:spcBef>
              <a:spcAft>
                <a:spcPts val="0"/>
              </a:spcAft>
              <a:buSzPts val="2400"/>
              <a:buNone/>
              <a:defRPr sz="2100"/>
            </a:lvl9pPr>
          </a:lstStyle>
          <a:p>
            <a:endParaRPr/>
          </a:p>
        </p:txBody>
      </p:sp>
      <p:sp>
        <p:nvSpPr>
          <p:cNvPr id="30" name="Google Shape;30;p6"/>
          <p:cNvSpPr txBox="1">
            <a:spLocks noGrp="1"/>
          </p:cNvSpPr>
          <p:nvPr>
            <p:ph type="body" idx="1"/>
          </p:nvPr>
        </p:nvSpPr>
        <p:spPr>
          <a:xfrm>
            <a:off x="880026" y="1194964"/>
            <a:ext cx="3584100" cy="3565327"/>
          </a:xfrm>
          <a:prstGeom prst="rect">
            <a:avLst/>
          </a:prstGeom>
        </p:spPr>
        <p:txBody>
          <a:bodyPr spcFirstLastPara="1" wrap="square" lIns="79238" tIns="79238" rIns="79238" bIns="79238" anchor="t" anchorCtr="0">
            <a:noAutofit/>
          </a:bodyPr>
          <a:lstStyle>
            <a:lvl1pPr marL="396255" lvl="0" indent="-330213">
              <a:spcBef>
                <a:spcPts val="520"/>
              </a:spcBef>
              <a:spcAft>
                <a:spcPts val="0"/>
              </a:spcAft>
              <a:buSzPts val="2400"/>
              <a:buChar char="◈"/>
              <a:defRPr sz="2100"/>
            </a:lvl1pPr>
            <a:lvl2pPr marL="792510" lvl="1" indent="-330213">
              <a:spcBef>
                <a:spcPts val="0"/>
              </a:spcBef>
              <a:spcAft>
                <a:spcPts val="0"/>
              </a:spcAft>
              <a:buSzPts val="2400"/>
              <a:buChar char="○"/>
              <a:defRPr/>
            </a:lvl2pPr>
            <a:lvl3pPr marL="1188766" lvl="2" indent="-330213">
              <a:spcBef>
                <a:spcPts val="0"/>
              </a:spcBef>
              <a:spcAft>
                <a:spcPts val="0"/>
              </a:spcAft>
              <a:buSzPts val="2400"/>
              <a:buChar char="■"/>
              <a:defRPr/>
            </a:lvl3pPr>
            <a:lvl4pPr marL="1585021" lvl="3" indent="-330213">
              <a:spcBef>
                <a:spcPts val="0"/>
              </a:spcBef>
              <a:spcAft>
                <a:spcPts val="0"/>
              </a:spcAft>
              <a:buSzPts val="2400"/>
              <a:buChar char="●"/>
              <a:defRPr sz="2100"/>
            </a:lvl4pPr>
            <a:lvl5pPr marL="1981276" lvl="4" indent="-330213">
              <a:spcBef>
                <a:spcPts val="0"/>
              </a:spcBef>
              <a:spcAft>
                <a:spcPts val="0"/>
              </a:spcAft>
              <a:buSzPts val="2400"/>
              <a:buChar char="○"/>
              <a:defRPr sz="2100"/>
            </a:lvl5pPr>
            <a:lvl6pPr marL="2377531" lvl="5" indent="-330213">
              <a:spcBef>
                <a:spcPts val="0"/>
              </a:spcBef>
              <a:spcAft>
                <a:spcPts val="0"/>
              </a:spcAft>
              <a:buSzPts val="2400"/>
              <a:buChar char="■"/>
              <a:defRPr sz="2100"/>
            </a:lvl6pPr>
            <a:lvl7pPr marL="2773787" lvl="6" indent="-330213">
              <a:spcBef>
                <a:spcPts val="0"/>
              </a:spcBef>
              <a:spcAft>
                <a:spcPts val="0"/>
              </a:spcAft>
              <a:buSzPts val="2400"/>
              <a:buChar char="●"/>
              <a:defRPr sz="2100"/>
            </a:lvl7pPr>
            <a:lvl8pPr marL="3170042" lvl="7" indent="-330213">
              <a:spcBef>
                <a:spcPts val="0"/>
              </a:spcBef>
              <a:spcAft>
                <a:spcPts val="0"/>
              </a:spcAft>
              <a:buSzPts val="2400"/>
              <a:buChar char="○"/>
              <a:defRPr sz="2100"/>
            </a:lvl8pPr>
            <a:lvl9pPr marL="3566297" lvl="8" indent="-330213">
              <a:spcBef>
                <a:spcPts val="0"/>
              </a:spcBef>
              <a:spcAft>
                <a:spcPts val="0"/>
              </a:spcAft>
              <a:buSzPts val="2400"/>
              <a:buChar char="■"/>
              <a:defRPr sz="2100"/>
            </a:lvl9pPr>
          </a:lstStyle>
          <a:p>
            <a:endParaRPr/>
          </a:p>
        </p:txBody>
      </p:sp>
      <p:sp>
        <p:nvSpPr>
          <p:cNvPr id="31" name="Google Shape;31;p6"/>
          <p:cNvSpPr txBox="1">
            <a:spLocks noGrp="1"/>
          </p:cNvSpPr>
          <p:nvPr>
            <p:ph type="body" idx="2"/>
          </p:nvPr>
        </p:nvSpPr>
        <p:spPr>
          <a:xfrm>
            <a:off x="4679876" y="1194964"/>
            <a:ext cx="3584100" cy="3565327"/>
          </a:xfrm>
          <a:prstGeom prst="rect">
            <a:avLst/>
          </a:prstGeom>
        </p:spPr>
        <p:txBody>
          <a:bodyPr spcFirstLastPara="1" wrap="square" lIns="79238" tIns="79238" rIns="79238" bIns="79238" anchor="t" anchorCtr="0">
            <a:noAutofit/>
          </a:bodyPr>
          <a:lstStyle>
            <a:lvl1pPr marL="396255" lvl="0" indent="-330213">
              <a:spcBef>
                <a:spcPts val="520"/>
              </a:spcBef>
              <a:spcAft>
                <a:spcPts val="0"/>
              </a:spcAft>
              <a:buSzPts val="2400"/>
              <a:buChar char="◈"/>
              <a:defRPr sz="2100"/>
            </a:lvl1pPr>
            <a:lvl2pPr marL="792510" lvl="1" indent="-330213">
              <a:spcBef>
                <a:spcPts val="0"/>
              </a:spcBef>
              <a:spcAft>
                <a:spcPts val="0"/>
              </a:spcAft>
              <a:buSzPts val="2400"/>
              <a:buChar char="○"/>
              <a:defRPr/>
            </a:lvl2pPr>
            <a:lvl3pPr marL="1188766" lvl="2" indent="-330213">
              <a:spcBef>
                <a:spcPts val="0"/>
              </a:spcBef>
              <a:spcAft>
                <a:spcPts val="0"/>
              </a:spcAft>
              <a:buSzPts val="2400"/>
              <a:buChar char="■"/>
              <a:defRPr/>
            </a:lvl3pPr>
            <a:lvl4pPr marL="1585021" lvl="3" indent="-330213">
              <a:spcBef>
                <a:spcPts val="0"/>
              </a:spcBef>
              <a:spcAft>
                <a:spcPts val="0"/>
              </a:spcAft>
              <a:buSzPts val="2400"/>
              <a:buChar char="●"/>
              <a:defRPr sz="2100"/>
            </a:lvl4pPr>
            <a:lvl5pPr marL="1981276" lvl="4" indent="-330213">
              <a:spcBef>
                <a:spcPts val="0"/>
              </a:spcBef>
              <a:spcAft>
                <a:spcPts val="0"/>
              </a:spcAft>
              <a:buSzPts val="2400"/>
              <a:buChar char="○"/>
              <a:defRPr sz="2100"/>
            </a:lvl5pPr>
            <a:lvl6pPr marL="2377531" lvl="5" indent="-330213">
              <a:spcBef>
                <a:spcPts val="0"/>
              </a:spcBef>
              <a:spcAft>
                <a:spcPts val="0"/>
              </a:spcAft>
              <a:buSzPts val="2400"/>
              <a:buChar char="■"/>
              <a:defRPr sz="2100"/>
            </a:lvl6pPr>
            <a:lvl7pPr marL="2773787" lvl="6" indent="-330213">
              <a:spcBef>
                <a:spcPts val="0"/>
              </a:spcBef>
              <a:spcAft>
                <a:spcPts val="0"/>
              </a:spcAft>
              <a:buSzPts val="2400"/>
              <a:buChar char="●"/>
              <a:defRPr sz="2100"/>
            </a:lvl7pPr>
            <a:lvl8pPr marL="3170042" lvl="7" indent="-330213">
              <a:spcBef>
                <a:spcPts val="0"/>
              </a:spcBef>
              <a:spcAft>
                <a:spcPts val="0"/>
              </a:spcAft>
              <a:buSzPts val="2400"/>
              <a:buChar char="○"/>
              <a:defRPr sz="2100"/>
            </a:lvl8pPr>
            <a:lvl9pPr marL="3566297" lvl="8" indent="-330213">
              <a:spcBef>
                <a:spcPts val="0"/>
              </a:spcBef>
              <a:spcAft>
                <a:spcPts val="0"/>
              </a:spcAft>
              <a:buSzPts val="2400"/>
              <a:buChar char="■"/>
              <a:defRPr sz="2100"/>
            </a:lvl9pPr>
          </a:lstStyle>
          <a:p>
            <a:endParaRPr/>
          </a:p>
        </p:txBody>
      </p:sp>
      <p:cxnSp>
        <p:nvCxnSpPr>
          <p:cNvPr id="32" name="Google Shape;32;p6"/>
          <p:cNvCxnSpPr/>
          <p:nvPr/>
        </p:nvCxnSpPr>
        <p:spPr>
          <a:xfrm>
            <a:off x="3028651" y="967358"/>
            <a:ext cx="3086700" cy="0"/>
          </a:xfrm>
          <a:prstGeom prst="straightConnector1">
            <a:avLst/>
          </a:prstGeom>
          <a:noFill/>
          <a:ln w="19050" cap="flat" cmpd="sng">
            <a:solidFill>
              <a:schemeClr val="accent1"/>
            </a:solidFill>
            <a:prstDash val="solid"/>
            <a:round/>
            <a:headEnd type="none" w="med" len="med"/>
            <a:tailEnd type="none" w="med" len="med"/>
          </a:ln>
        </p:spPr>
      </p:cxnSp>
      <p:sp>
        <p:nvSpPr>
          <p:cNvPr id="33" name="Google Shape;33;p6"/>
          <p:cNvSpPr/>
          <p:nvPr/>
        </p:nvSpPr>
        <p:spPr>
          <a:xfrm>
            <a:off x="25" y="4955494"/>
            <a:ext cx="9144000" cy="165781"/>
          </a:xfrm>
          <a:prstGeom prst="rect">
            <a:avLst/>
          </a:prstGeom>
          <a:solidFill>
            <a:schemeClr val="accent1"/>
          </a:solidFill>
          <a:ln>
            <a:noFill/>
          </a:ln>
        </p:spPr>
        <p:txBody>
          <a:bodyPr spcFirstLastPara="1" wrap="square" lIns="79238" tIns="79238" rIns="79238" bIns="79238" anchor="ctr" anchorCtr="0">
            <a:noAutofit/>
          </a:bodyPr>
          <a:lstStyle/>
          <a:p>
            <a:pPr>
              <a:buClr>
                <a:srgbClr val="000000"/>
              </a:buClr>
              <a:buFont typeface="Arial"/>
              <a:buNone/>
            </a:pPr>
            <a:endParaRPr sz="1200" kern="0">
              <a:solidFill>
                <a:srgbClr val="000000"/>
              </a:solidFill>
              <a:cs typeface="Arial"/>
              <a:sym typeface="Arial"/>
            </a:endParaRPr>
          </a:p>
        </p:txBody>
      </p:sp>
      <p:sp>
        <p:nvSpPr>
          <p:cNvPr id="34" name="Google Shape;34;p6"/>
          <p:cNvSpPr txBox="1">
            <a:spLocks noGrp="1"/>
          </p:cNvSpPr>
          <p:nvPr>
            <p:ph type="sldNum" idx="12"/>
          </p:nvPr>
        </p:nvSpPr>
        <p:spPr>
          <a:xfrm>
            <a:off x="4297651" y="4653457"/>
            <a:ext cx="548700" cy="391899"/>
          </a:xfrm>
          <a:prstGeom prst="rect">
            <a:avLst/>
          </a:prstGeom>
        </p:spPr>
        <p:txBody>
          <a:bodyPr spcFirstLastPara="1" wrap="square" lIns="79238" tIns="79238" rIns="79238" bIns="79238"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FFD900"/>
                </a:solidFill>
              </a:rPr>
              <a:pPr/>
              <a:t>‹#›</a:t>
            </a:fld>
            <a:endParaRPr>
              <a:solidFill>
                <a:srgbClr val="FFD900"/>
              </a:solidFill>
            </a:endParaRPr>
          </a:p>
        </p:txBody>
      </p:sp>
    </p:spTree>
    <p:extLst>
      <p:ext uri="{BB962C8B-B14F-4D97-AF65-F5344CB8AC3E}">
        <p14:creationId xmlns:p14="http://schemas.microsoft.com/office/powerpoint/2010/main" val="4671728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2"/>
        <p:cNvGrpSpPr/>
        <p:nvPr/>
      </p:nvGrpSpPr>
      <p:grpSpPr>
        <a:xfrm>
          <a:off x="0" y="0"/>
          <a:ext cx="0" cy="0"/>
          <a:chOff x="0" y="0"/>
          <a:chExt cx="0" cy="0"/>
        </a:xfrm>
      </p:grpSpPr>
      <p:cxnSp>
        <p:nvCxnSpPr>
          <p:cNvPr id="53" name="Google Shape;53;p10"/>
          <p:cNvCxnSpPr/>
          <p:nvPr/>
        </p:nvCxnSpPr>
        <p:spPr>
          <a:xfrm>
            <a:off x="734700" y="4712107"/>
            <a:ext cx="7674600" cy="0"/>
          </a:xfrm>
          <a:prstGeom prst="straightConnector1">
            <a:avLst/>
          </a:prstGeom>
          <a:noFill/>
          <a:ln w="19050" cap="flat" cmpd="sng">
            <a:solidFill>
              <a:schemeClr val="accent1"/>
            </a:solidFill>
            <a:prstDash val="solid"/>
            <a:round/>
            <a:headEnd type="none" w="med" len="med"/>
            <a:tailEnd type="none" w="med" len="med"/>
          </a:ln>
        </p:spPr>
      </p:cxnSp>
      <p:cxnSp>
        <p:nvCxnSpPr>
          <p:cNvPr id="54" name="Google Shape;54;p10"/>
          <p:cNvCxnSpPr/>
          <p:nvPr/>
        </p:nvCxnSpPr>
        <p:spPr>
          <a:xfrm>
            <a:off x="734700" y="409168"/>
            <a:ext cx="7674600" cy="0"/>
          </a:xfrm>
          <a:prstGeom prst="straightConnector1">
            <a:avLst/>
          </a:prstGeom>
          <a:noFill/>
          <a:ln w="19050" cap="flat" cmpd="sng">
            <a:solidFill>
              <a:schemeClr val="accent1"/>
            </a:solidFill>
            <a:prstDash val="solid"/>
            <a:round/>
            <a:headEnd type="none" w="med" len="med"/>
            <a:tailEnd type="none" w="med" len="med"/>
          </a:ln>
        </p:spPr>
      </p:cxnSp>
      <p:sp>
        <p:nvSpPr>
          <p:cNvPr id="55" name="Google Shape;55;p10"/>
          <p:cNvSpPr txBox="1">
            <a:spLocks noGrp="1"/>
          </p:cNvSpPr>
          <p:nvPr>
            <p:ph type="sldNum" idx="12"/>
          </p:nvPr>
        </p:nvSpPr>
        <p:spPr>
          <a:xfrm>
            <a:off x="4297651" y="4653457"/>
            <a:ext cx="548700" cy="391899"/>
          </a:xfrm>
          <a:prstGeom prst="rect">
            <a:avLst/>
          </a:prstGeom>
        </p:spPr>
        <p:txBody>
          <a:bodyPr spcFirstLastPara="1" wrap="square" lIns="79238" tIns="79238" rIns="79238" bIns="79238"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FFD900"/>
                </a:solidFill>
              </a:rPr>
              <a:pPr/>
              <a:t>‹#›</a:t>
            </a:fld>
            <a:endParaRPr>
              <a:solidFill>
                <a:srgbClr val="FFD900"/>
              </a:solidFill>
            </a:endParaRPr>
          </a:p>
        </p:txBody>
      </p:sp>
    </p:spTree>
    <p:extLst>
      <p:ext uri="{BB962C8B-B14F-4D97-AF65-F5344CB8AC3E}">
        <p14:creationId xmlns:p14="http://schemas.microsoft.com/office/powerpoint/2010/main" val="39903896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color">
  <p:cSld name="Blank color">
    <p:spTree>
      <p:nvGrpSpPr>
        <p:cNvPr id="1" name="Shape 56"/>
        <p:cNvGrpSpPr/>
        <p:nvPr/>
      </p:nvGrpSpPr>
      <p:grpSpPr>
        <a:xfrm>
          <a:off x="0" y="0"/>
          <a:ext cx="0" cy="0"/>
          <a:chOff x="0" y="0"/>
          <a:chExt cx="0" cy="0"/>
        </a:xfrm>
      </p:grpSpPr>
      <p:cxnSp>
        <p:nvCxnSpPr>
          <p:cNvPr id="57" name="Google Shape;57;p11"/>
          <p:cNvCxnSpPr/>
          <p:nvPr/>
        </p:nvCxnSpPr>
        <p:spPr>
          <a:xfrm>
            <a:off x="734700" y="4712107"/>
            <a:ext cx="7674600" cy="0"/>
          </a:xfrm>
          <a:prstGeom prst="straightConnector1">
            <a:avLst/>
          </a:prstGeom>
          <a:noFill/>
          <a:ln w="19050" cap="flat" cmpd="sng">
            <a:solidFill>
              <a:srgbClr val="434343"/>
            </a:solidFill>
            <a:prstDash val="solid"/>
            <a:round/>
            <a:headEnd type="none" w="med" len="med"/>
            <a:tailEnd type="none" w="med" len="med"/>
          </a:ln>
        </p:spPr>
      </p:cxnSp>
      <p:cxnSp>
        <p:nvCxnSpPr>
          <p:cNvPr id="58" name="Google Shape;58;p11"/>
          <p:cNvCxnSpPr/>
          <p:nvPr/>
        </p:nvCxnSpPr>
        <p:spPr>
          <a:xfrm>
            <a:off x="734700" y="409168"/>
            <a:ext cx="7674600" cy="0"/>
          </a:xfrm>
          <a:prstGeom prst="straightConnector1">
            <a:avLst/>
          </a:prstGeom>
          <a:noFill/>
          <a:ln w="19050" cap="flat" cmpd="sng">
            <a:solidFill>
              <a:srgbClr val="434343"/>
            </a:solidFill>
            <a:prstDash val="solid"/>
            <a:round/>
            <a:headEnd type="none" w="med" len="med"/>
            <a:tailEnd type="none" w="med" len="med"/>
          </a:ln>
        </p:spPr>
      </p:cxnSp>
      <p:sp>
        <p:nvSpPr>
          <p:cNvPr id="59" name="Google Shape;59;p11"/>
          <p:cNvSpPr txBox="1">
            <a:spLocks noGrp="1"/>
          </p:cNvSpPr>
          <p:nvPr>
            <p:ph type="sldNum" idx="12"/>
          </p:nvPr>
        </p:nvSpPr>
        <p:spPr>
          <a:xfrm>
            <a:off x="4297651" y="4653457"/>
            <a:ext cx="548700" cy="391899"/>
          </a:xfrm>
          <a:prstGeom prst="rect">
            <a:avLst/>
          </a:prstGeom>
        </p:spPr>
        <p:txBody>
          <a:bodyPr spcFirstLastPara="1" wrap="square" lIns="79238" tIns="79238" rIns="79238" bIns="79238" anchor="t" anchorCtr="0">
            <a:noAutofit/>
          </a:bodyPr>
          <a:lstStyle>
            <a:lvl1pPr lvl="0">
              <a:buNone/>
              <a:defRPr>
                <a:solidFill>
                  <a:srgbClr val="1D1D1B"/>
                </a:solidFill>
              </a:defRPr>
            </a:lvl1pPr>
            <a:lvl2pPr lvl="1">
              <a:buNone/>
              <a:defRPr>
                <a:solidFill>
                  <a:srgbClr val="1D1D1B"/>
                </a:solidFill>
              </a:defRPr>
            </a:lvl2pPr>
            <a:lvl3pPr lvl="2">
              <a:buNone/>
              <a:defRPr>
                <a:solidFill>
                  <a:srgbClr val="1D1D1B"/>
                </a:solidFill>
              </a:defRPr>
            </a:lvl3pPr>
            <a:lvl4pPr lvl="3">
              <a:buNone/>
              <a:defRPr>
                <a:solidFill>
                  <a:srgbClr val="1D1D1B"/>
                </a:solidFill>
              </a:defRPr>
            </a:lvl4pPr>
            <a:lvl5pPr lvl="4">
              <a:buNone/>
              <a:defRPr>
                <a:solidFill>
                  <a:srgbClr val="1D1D1B"/>
                </a:solidFill>
              </a:defRPr>
            </a:lvl5pPr>
            <a:lvl6pPr lvl="5">
              <a:buNone/>
              <a:defRPr>
                <a:solidFill>
                  <a:srgbClr val="1D1D1B"/>
                </a:solidFill>
              </a:defRPr>
            </a:lvl6pPr>
            <a:lvl7pPr lvl="6">
              <a:buNone/>
              <a:defRPr>
                <a:solidFill>
                  <a:srgbClr val="1D1D1B"/>
                </a:solidFill>
              </a:defRPr>
            </a:lvl7pPr>
            <a:lvl8pPr lvl="7">
              <a:buNone/>
              <a:defRPr>
                <a:solidFill>
                  <a:srgbClr val="1D1D1B"/>
                </a:solidFill>
              </a:defRPr>
            </a:lvl8pPr>
            <a:lvl9pPr lvl="8">
              <a:buNone/>
              <a:defRPr>
                <a:solidFill>
                  <a:srgbClr val="1D1D1B"/>
                </a:solidFill>
              </a:defRPr>
            </a:lvl9pPr>
          </a:lstStyle>
          <a:p>
            <a:fld id="{00000000-1234-1234-1234-123412341234}" type="slidenum">
              <a:rPr lang="en"/>
              <a:pPr/>
              <a:t>‹#›</a:t>
            </a:fld>
            <a:endParaRPr/>
          </a:p>
        </p:txBody>
      </p:sp>
    </p:spTree>
    <p:extLst>
      <p:ext uri="{BB962C8B-B14F-4D97-AF65-F5344CB8AC3E}">
        <p14:creationId xmlns:p14="http://schemas.microsoft.com/office/powerpoint/2010/main" val="374319703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05088"/>
            <a:ext cx="8229600" cy="853695"/>
          </a:xfrm>
          <a:prstGeom prst="rect">
            <a:avLst/>
          </a:prstGeom>
          <a:noFill/>
          <a:ln>
            <a:noFill/>
          </a:ln>
        </p:spPr>
        <p:txBody>
          <a:bodyPr spcFirstLastPara="1" wrap="square" lIns="79238" tIns="79238" rIns="79238" bIns="79238" anchor="b" anchorCtr="0">
            <a:noAutofit/>
          </a:bodyPr>
          <a:lstStyle>
            <a:lvl1pPr lvl="0">
              <a:spcBef>
                <a:spcPts val="0"/>
              </a:spcBef>
              <a:spcAft>
                <a:spcPts val="0"/>
              </a:spcAft>
              <a:buClr>
                <a:schemeClr val="lt1"/>
              </a:buClr>
              <a:buSzPts val="3200"/>
              <a:buFont typeface="Playfair Display"/>
              <a:buNone/>
              <a:defRPr sz="3200">
                <a:solidFill>
                  <a:schemeClr val="lt1"/>
                </a:solidFill>
                <a:latin typeface="Playfair Display"/>
                <a:ea typeface="Playfair Display"/>
                <a:cs typeface="Playfair Display"/>
                <a:sym typeface="Playfair Display"/>
              </a:defRPr>
            </a:lvl1pPr>
            <a:lvl2pPr lvl="1">
              <a:spcBef>
                <a:spcPts val="0"/>
              </a:spcBef>
              <a:spcAft>
                <a:spcPts val="0"/>
              </a:spcAft>
              <a:buClr>
                <a:schemeClr val="lt1"/>
              </a:buClr>
              <a:buSzPts val="3200"/>
              <a:buFont typeface="Playfair Display"/>
              <a:buNone/>
              <a:defRPr sz="3200" b="1">
                <a:solidFill>
                  <a:schemeClr val="lt1"/>
                </a:solidFill>
                <a:latin typeface="Playfair Display"/>
                <a:ea typeface="Playfair Display"/>
                <a:cs typeface="Playfair Display"/>
                <a:sym typeface="Playfair Display"/>
              </a:defRPr>
            </a:lvl2pPr>
            <a:lvl3pPr lvl="2">
              <a:spcBef>
                <a:spcPts val="0"/>
              </a:spcBef>
              <a:spcAft>
                <a:spcPts val="0"/>
              </a:spcAft>
              <a:buClr>
                <a:schemeClr val="lt1"/>
              </a:buClr>
              <a:buSzPts val="3200"/>
              <a:buFont typeface="Playfair Display"/>
              <a:buNone/>
              <a:defRPr sz="3200" b="1">
                <a:solidFill>
                  <a:schemeClr val="lt1"/>
                </a:solidFill>
                <a:latin typeface="Playfair Display"/>
                <a:ea typeface="Playfair Display"/>
                <a:cs typeface="Playfair Display"/>
                <a:sym typeface="Playfair Display"/>
              </a:defRPr>
            </a:lvl3pPr>
            <a:lvl4pPr lvl="3">
              <a:spcBef>
                <a:spcPts val="0"/>
              </a:spcBef>
              <a:spcAft>
                <a:spcPts val="0"/>
              </a:spcAft>
              <a:buClr>
                <a:schemeClr val="lt1"/>
              </a:buClr>
              <a:buSzPts val="3200"/>
              <a:buFont typeface="Playfair Display"/>
              <a:buNone/>
              <a:defRPr sz="3200" b="1">
                <a:solidFill>
                  <a:schemeClr val="lt1"/>
                </a:solidFill>
                <a:latin typeface="Playfair Display"/>
                <a:ea typeface="Playfair Display"/>
                <a:cs typeface="Playfair Display"/>
                <a:sym typeface="Playfair Display"/>
              </a:defRPr>
            </a:lvl4pPr>
            <a:lvl5pPr lvl="4">
              <a:spcBef>
                <a:spcPts val="0"/>
              </a:spcBef>
              <a:spcAft>
                <a:spcPts val="0"/>
              </a:spcAft>
              <a:buClr>
                <a:schemeClr val="lt1"/>
              </a:buClr>
              <a:buSzPts val="3200"/>
              <a:buFont typeface="Playfair Display"/>
              <a:buNone/>
              <a:defRPr sz="3200" b="1">
                <a:solidFill>
                  <a:schemeClr val="lt1"/>
                </a:solidFill>
                <a:latin typeface="Playfair Display"/>
                <a:ea typeface="Playfair Display"/>
                <a:cs typeface="Playfair Display"/>
                <a:sym typeface="Playfair Display"/>
              </a:defRPr>
            </a:lvl5pPr>
            <a:lvl6pPr lvl="5">
              <a:spcBef>
                <a:spcPts val="0"/>
              </a:spcBef>
              <a:spcAft>
                <a:spcPts val="0"/>
              </a:spcAft>
              <a:buClr>
                <a:schemeClr val="lt1"/>
              </a:buClr>
              <a:buSzPts val="3200"/>
              <a:buFont typeface="Playfair Display"/>
              <a:buNone/>
              <a:defRPr sz="3200" b="1">
                <a:solidFill>
                  <a:schemeClr val="lt1"/>
                </a:solidFill>
                <a:latin typeface="Playfair Display"/>
                <a:ea typeface="Playfair Display"/>
                <a:cs typeface="Playfair Display"/>
                <a:sym typeface="Playfair Display"/>
              </a:defRPr>
            </a:lvl6pPr>
            <a:lvl7pPr lvl="6">
              <a:spcBef>
                <a:spcPts val="0"/>
              </a:spcBef>
              <a:spcAft>
                <a:spcPts val="0"/>
              </a:spcAft>
              <a:buClr>
                <a:schemeClr val="lt1"/>
              </a:buClr>
              <a:buSzPts val="3200"/>
              <a:buFont typeface="Playfair Display"/>
              <a:buNone/>
              <a:defRPr sz="3200" b="1">
                <a:solidFill>
                  <a:schemeClr val="lt1"/>
                </a:solidFill>
                <a:latin typeface="Playfair Display"/>
                <a:ea typeface="Playfair Display"/>
                <a:cs typeface="Playfair Display"/>
                <a:sym typeface="Playfair Display"/>
              </a:defRPr>
            </a:lvl7pPr>
            <a:lvl8pPr lvl="7">
              <a:spcBef>
                <a:spcPts val="0"/>
              </a:spcBef>
              <a:spcAft>
                <a:spcPts val="0"/>
              </a:spcAft>
              <a:buClr>
                <a:schemeClr val="lt1"/>
              </a:buClr>
              <a:buSzPts val="3200"/>
              <a:buFont typeface="Playfair Display"/>
              <a:buNone/>
              <a:defRPr sz="3200" b="1">
                <a:solidFill>
                  <a:schemeClr val="lt1"/>
                </a:solidFill>
                <a:latin typeface="Playfair Display"/>
                <a:ea typeface="Playfair Display"/>
                <a:cs typeface="Playfair Display"/>
                <a:sym typeface="Playfair Display"/>
              </a:defRPr>
            </a:lvl8pPr>
            <a:lvl9pPr lvl="8">
              <a:spcBef>
                <a:spcPts val="0"/>
              </a:spcBef>
              <a:spcAft>
                <a:spcPts val="0"/>
              </a:spcAft>
              <a:buClr>
                <a:schemeClr val="lt1"/>
              </a:buClr>
              <a:buSzPts val="3200"/>
              <a:buFont typeface="Playfair Display"/>
              <a:buNone/>
              <a:defRPr sz="3200" b="1">
                <a:solidFill>
                  <a:schemeClr val="lt1"/>
                </a:solidFill>
                <a:latin typeface="Playfair Display"/>
                <a:ea typeface="Playfair Display"/>
                <a:cs typeface="Playfair Display"/>
                <a:sym typeface="Playfair Display"/>
              </a:defRPr>
            </a:lvl9pPr>
          </a:lstStyle>
          <a:p>
            <a:endParaRPr/>
          </a:p>
        </p:txBody>
      </p:sp>
      <p:sp>
        <p:nvSpPr>
          <p:cNvPr id="7" name="Google Shape;7;p1"/>
          <p:cNvSpPr txBox="1">
            <a:spLocks noGrp="1"/>
          </p:cNvSpPr>
          <p:nvPr>
            <p:ph type="body" idx="1"/>
          </p:nvPr>
        </p:nvSpPr>
        <p:spPr>
          <a:xfrm>
            <a:off x="457200" y="1194964"/>
            <a:ext cx="8229600" cy="3709601"/>
          </a:xfrm>
          <a:prstGeom prst="rect">
            <a:avLst/>
          </a:prstGeom>
          <a:noFill/>
          <a:ln>
            <a:noFill/>
          </a:ln>
        </p:spPr>
        <p:txBody>
          <a:bodyPr spcFirstLastPara="1" wrap="square" lIns="79238" tIns="79238" rIns="79238" bIns="79238" anchor="t" anchorCtr="0">
            <a:noAutofit/>
          </a:bodyPr>
          <a:lstStyle>
            <a:lvl1pPr marL="457200" lvl="0" indent="-381000">
              <a:spcBef>
                <a:spcPts val="600"/>
              </a:spcBef>
              <a:spcAft>
                <a:spcPts val="0"/>
              </a:spcAft>
              <a:buClr>
                <a:schemeClr val="lt1"/>
              </a:buClr>
              <a:buSzPts val="2400"/>
              <a:buFont typeface="Droid Sans"/>
              <a:buChar char="◈"/>
              <a:defRPr sz="2400">
                <a:solidFill>
                  <a:schemeClr val="lt1"/>
                </a:solidFill>
                <a:latin typeface="Droid Sans"/>
                <a:ea typeface="Droid Sans"/>
                <a:cs typeface="Droid Sans"/>
                <a:sym typeface="Droid Sans"/>
              </a:defRPr>
            </a:lvl1pPr>
            <a:lvl2pPr marL="914400" lvl="1" indent="-381000">
              <a:spcBef>
                <a:spcPts val="0"/>
              </a:spcBef>
              <a:spcAft>
                <a:spcPts val="0"/>
              </a:spcAft>
              <a:buClr>
                <a:schemeClr val="lt1"/>
              </a:buClr>
              <a:buSzPts val="2400"/>
              <a:buFont typeface="Droid Sans"/>
              <a:buChar char="○"/>
              <a:defRPr sz="2400">
                <a:solidFill>
                  <a:schemeClr val="lt1"/>
                </a:solidFill>
                <a:latin typeface="Droid Sans"/>
                <a:ea typeface="Droid Sans"/>
                <a:cs typeface="Droid Sans"/>
                <a:sym typeface="Droid Sans"/>
              </a:defRPr>
            </a:lvl2pPr>
            <a:lvl3pPr marL="1371600" lvl="2" indent="-381000">
              <a:spcBef>
                <a:spcPts val="0"/>
              </a:spcBef>
              <a:spcAft>
                <a:spcPts val="0"/>
              </a:spcAft>
              <a:buClr>
                <a:schemeClr val="lt1"/>
              </a:buClr>
              <a:buSzPts val="2400"/>
              <a:buFont typeface="Droid Sans"/>
              <a:buChar char="■"/>
              <a:defRPr sz="2400">
                <a:solidFill>
                  <a:schemeClr val="lt1"/>
                </a:solidFill>
                <a:latin typeface="Droid Sans"/>
                <a:ea typeface="Droid Sans"/>
                <a:cs typeface="Droid Sans"/>
                <a:sym typeface="Droid Sans"/>
              </a:defRPr>
            </a:lvl3pPr>
            <a:lvl4pPr marL="1828800" lvl="3" indent="-381000">
              <a:spcBef>
                <a:spcPts val="0"/>
              </a:spcBef>
              <a:spcAft>
                <a:spcPts val="0"/>
              </a:spcAft>
              <a:buClr>
                <a:schemeClr val="lt1"/>
              </a:buClr>
              <a:buSzPts val="2400"/>
              <a:buFont typeface="Droid Sans"/>
              <a:buChar char="●"/>
              <a:defRPr sz="2400">
                <a:solidFill>
                  <a:schemeClr val="lt1"/>
                </a:solidFill>
                <a:latin typeface="Droid Sans"/>
                <a:ea typeface="Droid Sans"/>
                <a:cs typeface="Droid Sans"/>
                <a:sym typeface="Droid Sans"/>
              </a:defRPr>
            </a:lvl4pPr>
            <a:lvl5pPr marL="2286000" lvl="4" indent="-381000">
              <a:spcBef>
                <a:spcPts val="0"/>
              </a:spcBef>
              <a:spcAft>
                <a:spcPts val="0"/>
              </a:spcAft>
              <a:buClr>
                <a:schemeClr val="lt1"/>
              </a:buClr>
              <a:buSzPts val="2400"/>
              <a:buFont typeface="Droid Sans"/>
              <a:buChar char="○"/>
              <a:defRPr sz="2400">
                <a:solidFill>
                  <a:schemeClr val="lt1"/>
                </a:solidFill>
                <a:latin typeface="Droid Sans"/>
                <a:ea typeface="Droid Sans"/>
                <a:cs typeface="Droid Sans"/>
                <a:sym typeface="Droid Sans"/>
              </a:defRPr>
            </a:lvl5pPr>
            <a:lvl6pPr marL="2743200" lvl="5" indent="-381000">
              <a:spcBef>
                <a:spcPts val="0"/>
              </a:spcBef>
              <a:spcAft>
                <a:spcPts val="0"/>
              </a:spcAft>
              <a:buClr>
                <a:schemeClr val="lt1"/>
              </a:buClr>
              <a:buSzPts val="2400"/>
              <a:buFont typeface="Droid Sans"/>
              <a:buChar char="■"/>
              <a:defRPr sz="2400">
                <a:solidFill>
                  <a:schemeClr val="lt1"/>
                </a:solidFill>
                <a:latin typeface="Droid Sans"/>
                <a:ea typeface="Droid Sans"/>
                <a:cs typeface="Droid Sans"/>
                <a:sym typeface="Droid Sans"/>
              </a:defRPr>
            </a:lvl6pPr>
            <a:lvl7pPr marL="3200400" lvl="6" indent="-381000">
              <a:spcBef>
                <a:spcPts val="0"/>
              </a:spcBef>
              <a:spcAft>
                <a:spcPts val="0"/>
              </a:spcAft>
              <a:buClr>
                <a:schemeClr val="lt1"/>
              </a:buClr>
              <a:buSzPts val="2400"/>
              <a:buFont typeface="Droid Sans"/>
              <a:buChar char="●"/>
              <a:defRPr sz="2400">
                <a:solidFill>
                  <a:schemeClr val="lt1"/>
                </a:solidFill>
                <a:latin typeface="Droid Sans"/>
                <a:ea typeface="Droid Sans"/>
                <a:cs typeface="Droid Sans"/>
                <a:sym typeface="Droid Sans"/>
              </a:defRPr>
            </a:lvl7pPr>
            <a:lvl8pPr marL="3657600" lvl="7" indent="-381000">
              <a:spcBef>
                <a:spcPts val="0"/>
              </a:spcBef>
              <a:spcAft>
                <a:spcPts val="0"/>
              </a:spcAft>
              <a:buClr>
                <a:schemeClr val="lt1"/>
              </a:buClr>
              <a:buSzPts val="2400"/>
              <a:buFont typeface="Droid Sans"/>
              <a:buChar char="○"/>
              <a:defRPr sz="2400">
                <a:solidFill>
                  <a:schemeClr val="lt1"/>
                </a:solidFill>
                <a:latin typeface="Droid Sans"/>
                <a:ea typeface="Droid Sans"/>
                <a:cs typeface="Droid Sans"/>
                <a:sym typeface="Droid Sans"/>
              </a:defRPr>
            </a:lvl8pPr>
            <a:lvl9pPr marL="4114800" lvl="8" indent="-381000">
              <a:spcBef>
                <a:spcPts val="0"/>
              </a:spcBef>
              <a:spcAft>
                <a:spcPts val="0"/>
              </a:spcAft>
              <a:buClr>
                <a:schemeClr val="lt1"/>
              </a:buClr>
              <a:buSzPts val="2400"/>
              <a:buFont typeface="Droid Sans"/>
              <a:buChar char="■"/>
              <a:defRPr sz="2400">
                <a:solidFill>
                  <a:schemeClr val="lt1"/>
                </a:solidFill>
                <a:latin typeface="Droid Sans"/>
                <a:ea typeface="Droid Sans"/>
                <a:cs typeface="Droid Sans"/>
                <a:sym typeface="Droid Sans"/>
              </a:defRPr>
            </a:lvl9pPr>
          </a:lstStyle>
          <a:p>
            <a:endParaRPr/>
          </a:p>
        </p:txBody>
      </p:sp>
      <p:sp>
        <p:nvSpPr>
          <p:cNvPr id="8" name="Google Shape;8;p1"/>
          <p:cNvSpPr txBox="1">
            <a:spLocks noGrp="1"/>
          </p:cNvSpPr>
          <p:nvPr>
            <p:ph type="sldNum" idx="12"/>
          </p:nvPr>
        </p:nvSpPr>
        <p:spPr>
          <a:xfrm>
            <a:off x="4297651" y="4653457"/>
            <a:ext cx="548700" cy="391899"/>
          </a:xfrm>
          <a:prstGeom prst="rect">
            <a:avLst/>
          </a:prstGeom>
          <a:noFill/>
          <a:ln>
            <a:noFill/>
          </a:ln>
        </p:spPr>
        <p:txBody>
          <a:bodyPr spcFirstLastPara="1" wrap="square" lIns="79238" tIns="79238" rIns="79238" bIns="79238" anchor="t" anchorCtr="0">
            <a:noAutofit/>
          </a:bodyPr>
          <a:lstStyle>
            <a:lvl1pPr lvl="0" algn="ctr">
              <a:buNone/>
              <a:defRPr sz="1000">
                <a:solidFill>
                  <a:schemeClr val="accent1"/>
                </a:solidFill>
                <a:latin typeface="Playfair Display"/>
                <a:ea typeface="Playfair Display"/>
                <a:cs typeface="Playfair Display"/>
                <a:sym typeface="Playfair Display"/>
              </a:defRPr>
            </a:lvl1pPr>
            <a:lvl2pPr lvl="1" algn="ctr">
              <a:buNone/>
              <a:defRPr sz="1000">
                <a:solidFill>
                  <a:schemeClr val="accent1"/>
                </a:solidFill>
                <a:latin typeface="Playfair Display"/>
                <a:ea typeface="Playfair Display"/>
                <a:cs typeface="Playfair Display"/>
                <a:sym typeface="Playfair Display"/>
              </a:defRPr>
            </a:lvl2pPr>
            <a:lvl3pPr lvl="2" algn="ctr">
              <a:buNone/>
              <a:defRPr sz="1000">
                <a:solidFill>
                  <a:schemeClr val="accent1"/>
                </a:solidFill>
                <a:latin typeface="Playfair Display"/>
                <a:ea typeface="Playfair Display"/>
                <a:cs typeface="Playfair Display"/>
                <a:sym typeface="Playfair Display"/>
              </a:defRPr>
            </a:lvl3pPr>
            <a:lvl4pPr lvl="3" algn="ctr">
              <a:buNone/>
              <a:defRPr sz="1000">
                <a:solidFill>
                  <a:schemeClr val="accent1"/>
                </a:solidFill>
                <a:latin typeface="Playfair Display"/>
                <a:ea typeface="Playfair Display"/>
                <a:cs typeface="Playfair Display"/>
                <a:sym typeface="Playfair Display"/>
              </a:defRPr>
            </a:lvl4pPr>
            <a:lvl5pPr lvl="4" algn="ctr">
              <a:buNone/>
              <a:defRPr sz="1000">
                <a:solidFill>
                  <a:schemeClr val="accent1"/>
                </a:solidFill>
                <a:latin typeface="Playfair Display"/>
                <a:ea typeface="Playfair Display"/>
                <a:cs typeface="Playfair Display"/>
                <a:sym typeface="Playfair Display"/>
              </a:defRPr>
            </a:lvl5pPr>
            <a:lvl6pPr lvl="5" algn="ctr">
              <a:buNone/>
              <a:defRPr sz="1000">
                <a:solidFill>
                  <a:schemeClr val="accent1"/>
                </a:solidFill>
                <a:latin typeface="Playfair Display"/>
                <a:ea typeface="Playfair Display"/>
                <a:cs typeface="Playfair Display"/>
                <a:sym typeface="Playfair Display"/>
              </a:defRPr>
            </a:lvl6pPr>
            <a:lvl7pPr lvl="6" algn="ctr">
              <a:buNone/>
              <a:defRPr sz="1000">
                <a:solidFill>
                  <a:schemeClr val="accent1"/>
                </a:solidFill>
                <a:latin typeface="Playfair Display"/>
                <a:ea typeface="Playfair Display"/>
                <a:cs typeface="Playfair Display"/>
                <a:sym typeface="Playfair Display"/>
              </a:defRPr>
            </a:lvl7pPr>
            <a:lvl8pPr lvl="7" algn="ctr">
              <a:buNone/>
              <a:defRPr sz="1000">
                <a:solidFill>
                  <a:schemeClr val="accent1"/>
                </a:solidFill>
                <a:latin typeface="Playfair Display"/>
                <a:ea typeface="Playfair Display"/>
                <a:cs typeface="Playfair Display"/>
                <a:sym typeface="Playfair Display"/>
              </a:defRPr>
            </a:lvl8pPr>
            <a:lvl9pPr lvl="8" algn="ctr">
              <a:buNone/>
              <a:defRPr sz="1000">
                <a:solidFill>
                  <a:schemeClr val="accent1"/>
                </a:solidFill>
                <a:latin typeface="Playfair Display"/>
                <a:ea typeface="Playfair Display"/>
                <a:cs typeface="Playfair Display"/>
                <a:sym typeface="Playfair Display"/>
              </a:defRPr>
            </a:lvl9pPr>
          </a:lstStyle>
          <a:p>
            <a:pPr>
              <a:buClr>
                <a:srgbClr val="000000"/>
              </a:buClr>
              <a:buFont typeface="Arial"/>
              <a:buNone/>
            </a:pPr>
            <a:fld id="{00000000-1234-1234-1234-123412341234}" type="slidenum">
              <a:rPr lang="en" kern="0">
                <a:solidFill>
                  <a:srgbClr val="FFD900"/>
                </a:solidFill>
              </a:rPr>
              <a:pPr>
                <a:buClr>
                  <a:srgbClr val="000000"/>
                </a:buClr>
                <a:buFont typeface="Arial"/>
                <a:buNone/>
              </a:pPr>
              <a:t>‹#›</a:t>
            </a:fld>
            <a:endParaRPr kern="0">
              <a:solidFill>
                <a:srgbClr val="FFD900"/>
              </a:solidFill>
            </a:endParaRPr>
          </a:p>
        </p:txBody>
      </p:sp>
    </p:spTree>
    <p:extLst>
      <p:ext uri="{BB962C8B-B14F-4D97-AF65-F5344CB8AC3E}">
        <p14:creationId xmlns:p14="http://schemas.microsoft.com/office/powerpoint/2010/main" val="3752702988"/>
      </p:ext>
    </p:extLst>
  </p:cSld>
  <p:clrMap bg1="dk1" tx1="lt1" bg2="dk2" tx2="lt2" accent1="accent1" accent2="accent2" accent3="accent3" accent4="accent4" accent5="accent5" accent6="accent6" hlink="hlink" folHlink="folHlink"/>
  <p:sldLayoutIdLst>
    <p:sldLayoutId id="2147483950" r:id="rId1"/>
    <p:sldLayoutId id="2147483951" r:id="rId2"/>
    <p:sldLayoutId id="2147483952" r:id="rId3"/>
    <p:sldLayoutId id="2147483953" r:id="rId4"/>
    <p:sldLayoutId id="2147483954" r:id="rId5"/>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2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2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2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2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2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2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2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2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2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2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2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2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2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2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2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2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2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2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2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2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2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2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2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2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2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2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2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medium.com/expedia-group-tech/elastic-container-service-when-aws-documentation-is-not-enough-d1288bfb89fb" TargetMode="Externa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jayendrapatil.com/aws-auto-scaling/" TargetMode="Externa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github.com/terraform-docs/terraform-docs" TargetMode="Externa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hirelofty.com/blog/devops/automate-your-aws-resources-cloudformation/" TargetMode="Externa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hyperlink" Target="https://www.instagram.com/msitsolutionscloud/" TargetMode="External"/><Relationship Id="rId7"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hyperlink" Target="http://www.msitsolutions.org/" TargetMode="External"/><Relationship Id="rId5" Type="http://schemas.openxmlformats.org/officeDocument/2006/relationships/hyperlink" Target="https://twitter.com/home" TargetMode="External"/><Relationship Id="rId10" Type="http://schemas.openxmlformats.org/officeDocument/2006/relationships/hyperlink" Target="mailto:hr@msitsolutionsgroup.com" TargetMode="External"/><Relationship Id="rId4" Type="http://schemas.openxmlformats.org/officeDocument/2006/relationships/hyperlink" Target="https://www.linkedin.com/company/80361081/admin/" TargetMode="External"/><Relationship Id="rId9" Type="http://schemas.openxmlformats.org/officeDocument/2006/relationships/image" Target="../media/image9.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hyperlink" Target="https://docs.aws.amazon.com/vpc/latest/userguide/working-with-vpcs.html" TargetMode="External"/><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hyperlink" Target="https://docs.aws.amazon.com/AmazonECS/latest/developerguide/create-public-private-vpc.html" TargetMode="External"/></Relationships>
</file>

<file path=ppt/slides/_rels/slide8.xml.rels><?xml version="1.0" encoding="UTF-8" standalone="yes"?>
<Relationships xmlns="http://schemas.openxmlformats.org/package/2006/relationships"><Relationship Id="rId2" Type="http://schemas.openxmlformats.org/officeDocument/2006/relationships/hyperlink" Target="https://docs.aws.amazon.com/documentdb/latest/developerguide/document-db-subnetgroups.html" TargetMode="Externa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kubernetes.io/" TargetMode="Externa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3"/>
          <p:cNvSpPr txBox="1">
            <a:spLocks noGrp="1"/>
          </p:cNvSpPr>
          <p:nvPr>
            <p:ph type="ctrTitle"/>
          </p:nvPr>
        </p:nvSpPr>
        <p:spPr>
          <a:xfrm>
            <a:off x="0" y="2446831"/>
            <a:ext cx="4419600" cy="1154789"/>
          </a:xfrm>
          <a:prstGeom prst="rect">
            <a:avLst/>
          </a:prstGeom>
        </p:spPr>
        <p:txBody>
          <a:bodyPr spcFirstLastPara="1" wrap="square" lIns="79238" tIns="79238" rIns="79238" bIns="79238" anchor="b" anchorCtr="0">
            <a:noAutofit/>
          </a:bodyPr>
          <a:lstStyle/>
          <a:p>
            <a:r>
              <a:rPr lang="en-US" dirty="0" smtClean="0"/>
              <a:t>INFRA STRUCTURE</a:t>
            </a:r>
            <a:endParaRPr dirty="0"/>
          </a:p>
        </p:txBody>
      </p:sp>
      <p:sp>
        <p:nvSpPr>
          <p:cNvPr id="4" name="TextBox 3"/>
          <p:cNvSpPr txBox="1"/>
          <p:nvPr/>
        </p:nvSpPr>
        <p:spPr>
          <a:xfrm>
            <a:off x="228601" y="4552256"/>
            <a:ext cx="1740611" cy="264692"/>
          </a:xfrm>
          <a:prstGeom prst="rect">
            <a:avLst/>
          </a:prstGeom>
          <a:noFill/>
        </p:spPr>
        <p:txBody>
          <a:bodyPr wrap="none" lIns="79251" tIns="39626" rIns="79251" bIns="39626" rtlCol="0">
            <a:spAutoFit/>
          </a:bodyPr>
          <a:lstStyle/>
          <a:p>
            <a:pPr>
              <a:buClr>
                <a:srgbClr val="000000"/>
              </a:buClr>
              <a:buFont typeface="Arial"/>
              <a:buNone/>
            </a:pPr>
            <a:r>
              <a:rPr lang="en-US" sz="1200" kern="0" dirty="0">
                <a:solidFill>
                  <a:srgbClr val="000000"/>
                </a:solidFill>
                <a:cs typeface="Arial"/>
                <a:sym typeface="Arial"/>
              </a:rPr>
              <a:t>http://msitsolutions.org/</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64679" y="37938"/>
            <a:ext cx="2148840" cy="1511061"/>
          </a:xfrm>
          <a:prstGeom prst="rect">
            <a:avLst/>
          </a:prstGeom>
        </p:spPr>
      </p:pic>
    </p:spTree>
    <p:extLst>
      <p:ext uri="{BB962C8B-B14F-4D97-AF65-F5344CB8AC3E}">
        <p14:creationId xmlns:p14="http://schemas.microsoft.com/office/powerpoint/2010/main" val="27863887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23" y="569031"/>
            <a:ext cx="8229599" cy="2019018"/>
          </a:xfrm>
          <a:prstGeom prst="rect">
            <a:avLst/>
          </a:prstGeom>
          <a:noFill/>
        </p:spPr>
        <p:txBody>
          <a:bodyPr wrap="square" lIns="79251" tIns="39626" rIns="79251" bIns="39626" rtlCol="0">
            <a:spAutoFit/>
          </a:bodyPr>
          <a:lstStyle/>
          <a:p>
            <a:r>
              <a:rPr lang="en-US" b="1" dirty="0" err="1"/>
              <a:t>Ecs</a:t>
            </a:r>
            <a:r>
              <a:rPr lang="en-US" b="1" dirty="0"/>
              <a:t> </a:t>
            </a:r>
            <a:r>
              <a:rPr lang="en-US" dirty="0"/>
              <a:t>: Amazon Elastic Container Service (Amazon ECS) is a highly scalable and fast container management service. You can use it to run, stop, and manage containers on a cluster</a:t>
            </a:r>
            <a:r>
              <a:rPr lang="en-US" dirty="0" smtClean="0"/>
              <a:t>.. </a:t>
            </a:r>
          </a:p>
          <a:p>
            <a:r>
              <a:rPr lang="en-US" sz="1400" b="1" dirty="0"/>
              <a:t>For more information  click below  link :</a:t>
            </a:r>
          </a:p>
          <a:p>
            <a:r>
              <a:rPr lang="en-US" dirty="0" smtClean="0">
                <a:hlinkClick r:id="rId2"/>
              </a:rPr>
              <a:t>https</a:t>
            </a:r>
            <a:r>
              <a:rPr lang="en-US" dirty="0">
                <a:hlinkClick r:id="rId2"/>
              </a:rPr>
              <a:t>://</a:t>
            </a:r>
            <a:r>
              <a:rPr lang="en-US" dirty="0" smtClean="0">
                <a:hlinkClick r:id="rId2"/>
              </a:rPr>
              <a:t>medium.com/expedia-group-tech/elastic-container-service-when-aws-documentation-is-not-enough-d1288bfb89fb</a:t>
            </a:r>
            <a:r>
              <a:rPr lang="en-US" dirty="0" smtClean="0"/>
              <a:t>.</a:t>
            </a:r>
          </a:p>
          <a:p>
            <a:endParaRPr lang="en-US" dirty="0" smtClean="0"/>
          </a:p>
          <a:p>
            <a:endParaRPr lang="en-US" dirty="0"/>
          </a:p>
        </p:txBody>
      </p:sp>
      <p:sp>
        <p:nvSpPr>
          <p:cNvPr id="4" name="Slide Number Placeholder 3"/>
          <p:cNvSpPr>
            <a:spLocks noGrp="1"/>
          </p:cNvSpPr>
          <p:nvPr>
            <p:ph type="sldNum" idx="12"/>
          </p:nvPr>
        </p:nvSpPr>
        <p:spPr>
          <a:xfrm>
            <a:off x="3962400" y="4770437"/>
            <a:ext cx="762000" cy="272660"/>
          </a:xfrm>
        </p:spPr>
        <p:txBody>
          <a:bodyPr/>
          <a:lstStyle/>
          <a:p>
            <a:fld id="{7F23858D-853D-41C3-B3EF-4CF8FD145A14}" type="slidenum">
              <a:rPr lang="en-US" smtClean="0"/>
              <a:t>10</a:t>
            </a:fld>
            <a:endParaRPr lang="en-US" dirty="0"/>
          </a:p>
        </p:txBody>
      </p:sp>
      <p:sp>
        <p:nvSpPr>
          <p:cNvPr id="3" name="Footer Placeholder 2"/>
          <p:cNvSpPr>
            <a:spLocks noGrp="1"/>
          </p:cNvSpPr>
          <p:nvPr>
            <p:ph type="ftr" sz="quarter" idx="4294967295"/>
          </p:nvPr>
        </p:nvSpPr>
        <p:spPr>
          <a:xfrm>
            <a:off x="0" y="4722813"/>
            <a:ext cx="4873625" cy="273050"/>
          </a:xfrm>
          <a:prstGeom prst="rect">
            <a:avLst/>
          </a:prstGeom>
        </p:spPr>
        <p:txBody>
          <a:bodyPr lIns="79251" tIns="39626" rIns="79251" bIns="39626"/>
          <a:lstStyle/>
          <a:p>
            <a:r>
              <a:rPr lang="en-US" dirty="0" smtClean="0">
                <a:solidFill>
                  <a:srgbClr val="FFFF00"/>
                </a:solidFill>
              </a:rPr>
              <a:t>http://msitsolutions.org/</a:t>
            </a:r>
            <a:endParaRPr lang="en-US" dirty="0">
              <a:solidFill>
                <a:srgbClr val="FFFF00"/>
              </a:solidFill>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24000" y="2103437"/>
            <a:ext cx="6158227" cy="2421504"/>
          </a:xfrm>
          <a:prstGeom prst="rect">
            <a:avLst/>
          </a:prstGeom>
        </p:spPr>
      </p:pic>
    </p:spTree>
    <p:extLst>
      <p:ext uri="{BB962C8B-B14F-4D97-AF65-F5344CB8AC3E}">
        <p14:creationId xmlns:p14="http://schemas.microsoft.com/office/powerpoint/2010/main" val="29444747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a:xfrm>
            <a:off x="4038600" y="4779858"/>
            <a:ext cx="762000" cy="272660"/>
          </a:xfrm>
        </p:spPr>
        <p:txBody>
          <a:bodyPr/>
          <a:lstStyle/>
          <a:p>
            <a:fld id="{7F23858D-853D-41C3-B3EF-4CF8FD145A14}" type="slidenum">
              <a:rPr lang="en-US" smtClean="0"/>
              <a:t>11</a:t>
            </a:fld>
            <a:endParaRPr lang="en-US" dirty="0"/>
          </a:p>
        </p:txBody>
      </p:sp>
      <p:sp>
        <p:nvSpPr>
          <p:cNvPr id="2" name="Footer Placeholder 1"/>
          <p:cNvSpPr>
            <a:spLocks noGrp="1"/>
          </p:cNvSpPr>
          <p:nvPr>
            <p:ph type="ftr" sz="quarter" idx="4294967295"/>
          </p:nvPr>
        </p:nvSpPr>
        <p:spPr>
          <a:xfrm>
            <a:off x="0" y="4722813"/>
            <a:ext cx="4873625" cy="273050"/>
          </a:xfrm>
          <a:prstGeom prst="rect">
            <a:avLst/>
          </a:prstGeom>
        </p:spPr>
        <p:txBody>
          <a:bodyPr lIns="79251" tIns="39626" rIns="79251" bIns="39626"/>
          <a:lstStyle/>
          <a:p>
            <a:r>
              <a:rPr lang="en-US" dirty="0">
                <a:solidFill>
                  <a:srgbClr val="FFFF00"/>
                </a:solidFill>
              </a:rPr>
              <a:t>http://msitsolutions.org/</a:t>
            </a:r>
          </a:p>
        </p:txBody>
      </p:sp>
      <p:sp>
        <p:nvSpPr>
          <p:cNvPr id="4" name="TextBox 3"/>
          <p:cNvSpPr txBox="1"/>
          <p:nvPr/>
        </p:nvSpPr>
        <p:spPr>
          <a:xfrm>
            <a:off x="1143016" y="853546"/>
            <a:ext cx="45719" cy="326247"/>
          </a:xfrm>
          <a:prstGeom prst="rect">
            <a:avLst/>
          </a:prstGeom>
          <a:noFill/>
        </p:spPr>
        <p:txBody>
          <a:bodyPr wrap="square" lIns="79251" tIns="39626" rIns="79251" bIns="39626" rtlCol="0">
            <a:spAutoFit/>
          </a:bodyPr>
          <a:lstStyle/>
          <a:p>
            <a:endParaRPr lang="en-US" dirty="0"/>
          </a:p>
        </p:txBody>
      </p:sp>
      <p:sp>
        <p:nvSpPr>
          <p:cNvPr id="5" name="TextBox 4"/>
          <p:cNvSpPr txBox="1"/>
          <p:nvPr/>
        </p:nvSpPr>
        <p:spPr>
          <a:xfrm>
            <a:off x="609600" y="625949"/>
            <a:ext cx="7315200" cy="1772797"/>
          </a:xfrm>
          <a:prstGeom prst="rect">
            <a:avLst/>
          </a:prstGeom>
          <a:noFill/>
        </p:spPr>
        <p:txBody>
          <a:bodyPr wrap="square" lIns="79251" tIns="39626" rIns="79251" bIns="39626" rtlCol="0">
            <a:spAutoFit/>
          </a:bodyPr>
          <a:lstStyle/>
          <a:p>
            <a:r>
              <a:rPr lang="en-US" b="1" dirty="0"/>
              <a:t>Auto scaling group </a:t>
            </a:r>
            <a:r>
              <a:rPr lang="en-US" dirty="0"/>
              <a:t>: </a:t>
            </a:r>
            <a:r>
              <a:rPr lang="en-US" dirty="0" err="1"/>
              <a:t>autoscalling</a:t>
            </a:r>
            <a:r>
              <a:rPr lang="en-US" dirty="0"/>
              <a:t> help to </a:t>
            </a:r>
            <a:r>
              <a:rPr lang="en-US" dirty="0" err="1"/>
              <a:t>enuse</a:t>
            </a:r>
            <a:r>
              <a:rPr lang="en-US" dirty="0"/>
              <a:t> that you have the correct number of instance availably to handle to load for you application your create collections of ec2 instances is called </a:t>
            </a:r>
            <a:r>
              <a:rPr lang="en-US" dirty="0" err="1"/>
              <a:t>autoscalling</a:t>
            </a:r>
            <a:r>
              <a:rPr lang="en-US" dirty="0"/>
              <a:t> group.</a:t>
            </a:r>
          </a:p>
          <a:p>
            <a:r>
              <a:rPr lang="en-US" sz="1400" b="1" dirty="0"/>
              <a:t>For more information  click below  link :</a:t>
            </a:r>
          </a:p>
          <a:p>
            <a:r>
              <a:rPr lang="en-US" dirty="0"/>
              <a:t>		</a:t>
            </a:r>
            <a:r>
              <a:rPr lang="en-US" dirty="0">
                <a:hlinkClick r:id="rId2"/>
              </a:rPr>
              <a:t>https://jayendrapatil.com/aws-auto-scaling/</a:t>
            </a:r>
            <a:r>
              <a:rPr lang="en-US" dirty="0"/>
              <a:t>.  </a:t>
            </a:r>
            <a:endParaRPr lang="en-US" dirty="0" smtClean="0"/>
          </a:p>
          <a:p>
            <a:endParaRPr lang="en-US" dirty="0"/>
          </a:p>
          <a:p>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2016503"/>
            <a:ext cx="6019800" cy="25286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512570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a:xfrm>
            <a:off x="4000500" y="4779858"/>
            <a:ext cx="762000" cy="272660"/>
          </a:xfrm>
        </p:spPr>
        <p:txBody>
          <a:bodyPr/>
          <a:lstStyle/>
          <a:p>
            <a:fld id="{7F23858D-853D-41C3-B3EF-4CF8FD145A14}" type="slidenum">
              <a:rPr lang="en-US" smtClean="0"/>
              <a:t>12</a:t>
            </a:fld>
            <a:endParaRPr lang="en-US" dirty="0"/>
          </a:p>
        </p:txBody>
      </p:sp>
      <p:sp>
        <p:nvSpPr>
          <p:cNvPr id="2" name="Footer Placeholder 1"/>
          <p:cNvSpPr>
            <a:spLocks noGrp="1"/>
          </p:cNvSpPr>
          <p:nvPr>
            <p:ph type="ftr" sz="quarter" idx="4294967295"/>
          </p:nvPr>
        </p:nvSpPr>
        <p:spPr>
          <a:xfrm>
            <a:off x="0" y="4770437"/>
            <a:ext cx="4873625" cy="273050"/>
          </a:xfrm>
          <a:prstGeom prst="rect">
            <a:avLst/>
          </a:prstGeom>
        </p:spPr>
        <p:txBody>
          <a:bodyPr lIns="79251" tIns="39626" rIns="79251" bIns="39626"/>
          <a:lstStyle/>
          <a:p>
            <a:r>
              <a:rPr lang="en-US" dirty="0">
                <a:solidFill>
                  <a:srgbClr val="FFFF00"/>
                </a:solidFill>
              </a:rPr>
              <a:t>http://msitsolutions.org/</a:t>
            </a:r>
          </a:p>
        </p:txBody>
      </p:sp>
      <p:sp>
        <p:nvSpPr>
          <p:cNvPr id="4" name="TextBox 3"/>
          <p:cNvSpPr txBox="1"/>
          <p:nvPr/>
        </p:nvSpPr>
        <p:spPr>
          <a:xfrm>
            <a:off x="457200" y="625933"/>
            <a:ext cx="8305800" cy="1772797"/>
          </a:xfrm>
          <a:prstGeom prst="rect">
            <a:avLst/>
          </a:prstGeom>
          <a:noFill/>
        </p:spPr>
        <p:txBody>
          <a:bodyPr wrap="square" lIns="79251" tIns="39626" rIns="79251" bIns="39626" rtlCol="0">
            <a:spAutoFit/>
          </a:bodyPr>
          <a:lstStyle/>
          <a:p>
            <a:r>
              <a:rPr lang="en-US" b="1" dirty="0" err="1"/>
              <a:t>Terraform</a:t>
            </a:r>
            <a:r>
              <a:rPr lang="en-US" dirty="0"/>
              <a:t> : It is an infrastructure as code (</a:t>
            </a:r>
            <a:r>
              <a:rPr lang="en-US" dirty="0" err="1"/>
              <a:t>IaC</a:t>
            </a:r>
            <a:r>
              <a:rPr lang="en-US" dirty="0"/>
              <a:t>) tool that allows you to build, change, and version infrastructure safely and efficiently. It allows you to define infrastructure as code for over 1300 cloud services providers , including </a:t>
            </a:r>
            <a:r>
              <a:rPr lang="en-US" dirty="0" smtClean="0"/>
              <a:t>AWS</a:t>
            </a:r>
          </a:p>
          <a:p>
            <a:r>
              <a:rPr lang="en-US" sz="1400" b="1" dirty="0"/>
              <a:t>For more information  click below  link :</a:t>
            </a:r>
          </a:p>
          <a:p>
            <a:r>
              <a:rPr lang="en-US" dirty="0"/>
              <a:t>	</a:t>
            </a:r>
            <a:r>
              <a:rPr lang="en-US" dirty="0">
                <a:hlinkClick r:id="rId2"/>
              </a:rPr>
              <a:t>https://github.com/terraform-docs/terraform-docs</a:t>
            </a:r>
            <a:endParaRPr lang="en-US" dirty="0"/>
          </a:p>
          <a:p>
            <a:endParaRPr lang="en-US" dirty="0" smtClean="0"/>
          </a:p>
          <a:p>
            <a:endParaRPr lang="en-US"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3000" y="1951037"/>
            <a:ext cx="6477000" cy="2720678"/>
          </a:xfrm>
          <a:prstGeom prst="rect">
            <a:avLst/>
          </a:prstGeom>
        </p:spPr>
      </p:pic>
    </p:spTree>
    <p:extLst>
      <p:ext uri="{BB962C8B-B14F-4D97-AF65-F5344CB8AC3E}">
        <p14:creationId xmlns:p14="http://schemas.microsoft.com/office/powerpoint/2010/main" val="21668747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a:xfrm>
            <a:off x="4038600" y="4770437"/>
            <a:ext cx="762000" cy="272660"/>
          </a:xfrm>
        </p:spPr>
        <p:txBody>
          <a:bodyPr/>
          <a:lstStyle/>
          <a:p>
            <a:fld id="{7F23858D-853D-41C3-B3EF-4CF8FD145A14}" type="slidenum">
              <a:rPr lang="en-US" smtClean="0"/>
              <a:t>13</a:t>
            </a:fld>
            <a:endParaRPr lang="en-US" dirty="0"/>
          </a:p>
        </p:txBody>
      </p:sp>
      <p:sp>
        <p:nvSpPr>
          <p:cNvPr id="2" name="Footer Placeholder 1"/>
          <p:cNvSpPr>
            <a:spLocks noGrp="1"/>
          </p:cNvSpPr>
          <p:nvPr>
            <p:ph type="ftr" sz="quarter" idx="4294967295"/>
          </p:nvPr>
        </p:nvSpPr>
        <p:spPr>
          <a:xfrm>
            <a:off x="0" y="4722813"/>
            <a:ext cx="4873625" cy="273050"/>
          </a:xfrm>
          <a:prstGeom prst="rect">
            <a:avLst/>
          </a:prstGeom>
        </p:spPr>
        <p:txBody>
          <a:bodyPr lIns="79251" tIns="39626" rIns="79251" bIns="39626"/>
          <a:lstStyle/>
          <a:p>
            <a:r>
              <a:rPr lang="en-US" dirty="0">
                <a:solidFill>
                  <a:srgbClr val="FFFF00"/>
                </a:solidFill>
              </a:rPr>
              <a:t>http://msitsolutions.org/</a:t>
            </a:r>
          </a:p>
        </p:txBody>
      </p:sp>
      <p:sp>
        <p:nvSpPr>
          <p:cNvPr id="4" name="TextBox 3"/>
          <p:cNvSpPr txBox="1"/>
          <p:nvPr/>
        </p:nvSpPr>
        <p:spPr>
          <a:xfrm>
            <a:off x="381001" y="512139"/>
            <a:ext cx="8458200" cy="2019018"/>
          </a:xfrm>
          <a:prstGeom prst="rect">
            <a:avLst/>
          </a:prstGeom>
          <a:noFill/>
        </p:spPr>
        <p:txBody>
          <a:bodyPr wrap="square" lIns="79251" tIns="39626" rIns="79251" bIns="39626" rtlCol="0">
            <a:spAutoFit/>
          </a:bodyPr>
          <a:lstStyle/>
          <a:p>
            <a:r>
              <a:rPr lang="en-US" b="1" dirty="0"/>
              <a:t>AWS </a:t>
            </a:r>
            <a:r>
              <a:rPr lang="en-US" b="1" dirty="0" err="1"/>
              <a:t>CloudFormation</a:t>
            </a:r>
            <a:r>
              <a:rPr lang="en-US" b="1" dirty="0"/>
              <a:t> </a:t>
            </a:r>
            <a:r>
              <a:rPr lang="en-US" dirty="0"/>
              <a:t>: It  is a service that helps you model and set up your AWS resources so that you can spend less time managing those resources and more time focusing on your applications that run in AWS. You create a template that describes all the AWS resources </a:t>
            </a:r>
            <a:r>
              <a:rPr lang="en-US" dirty="0" smtClean="0"/>
              <a:t>.</a:t>
            </a:r>
          </a:p>
          <a:p>
            <a:r>
              <a:rPr lang="en-US" sz="1400" b="1" dirty="0" smtClean="0"/>
              <a:t>For more </a:t>
            </a:r>
            <a:r>
              <a:rPr lang="en-US" sz="1400" b="1" dirty="0"/>
              <a:t>information  click below  link :</a:t>
            </a:r>
          </a:p>
          <a:p>
            <a:r>
              <a:rPr lang="en-US" dirty="0"/>
              <a:t>        </a:t>
            </a:r>
            <a:r>
              <a:rPr lang="en-US" dirty="0">
                <a:hlinkClick r:id="rId2"/>
              </a:rPr>
              <a:t>https://hirelofty.com/blog/devops/automate-your-aws-resources-cloudformation/</a:t>
            </a:r>
            <a:r>
              <a:rPr lang="en-US" dirty="0"/>
              <a:t>.  </a:t>
            </a:r>
          </a:p>
          <a:p>
            <a:endParaRPr lang="en-US" dirty="0"/>
          </a:p>
          <a:p>
            <a:endParaRPr 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2255836"/>
            <a:ext cx="7545761" cy="23148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213225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4210" y="1036637"/>
            <a:ext cx="8305799" cy="2788460"/>
          </a:xfrm>
          <a:prstGeom prst="rect">
            <a:avLst/>
          </a:prstGeom>
          <a:noFill/>
        </p:spPr>
        <p:txBody>
          <a:bodyPr wrap="square" lIns="79251" tIns="39626" rIns="79251" bIns="39626" rtlCol="0">
            <a:spAutoFit/>
          </a:bodyPr>
          <a:lstStyle/>
          <a:p>
            <a:r>
              <a:rPr lang="en-US" b="1" dirty="0" err="1" smtClean="0"/>
              <a:t>Stateful</a:t>
            </a:r>
            <a:r>
              <a:rPr lang="en-US" b="1" dirty="0" smtClean="0"/>
              <a:t> applications</a:t>
            </a:r>
            <a:r>
              <a:rPr lang="en-US" dirty="0" smtClean="0"/>
              <a:t> :</a:t>
            </a:r>
          </a:p>
          <a:p>
            <a:r>
              <a:rPr lang="en-US" dirty="0"/>
              <a:t>	</a:t>
            </a:r>
            <a:r>
              <a:rPr lang="en-US" dirty="0" smtClean="0"/>
              <a:t> </a:t>
            </a:r>
            <a:r>
              <a:rPr lang="en-US" dirty="0"/>
              <a:t>A </a:t>
            </a:r>
            <a:r>
              <a:rPr lang="en-US" dirty="0" err="1"/>
              <a:t>stateful</a:t>
            </a:r>
            <a:r>
              <a:rPr lang="en-US" dirty="0"/>
              <a:t> app is a program that saves client data from the activities of one session for use in the next session. The data that is saved is called the application's state. Apps can be </a:t>
            </a:r>
            <a:r>
              <a:rPr lang="en-US" dirty="0" err="1"/>
              <a:t>stateful</a:t>
            </a:r>
            <a:r>
              <a:rPr lang="en-US" dirty="0"/>
              <a:t> or stateless.  </a:t>
            </a:r>
            <a:endParaRPr lang="en-US" dirty="0" smtClean="0"/>
          </a:p>
          <a:p>
            <a:endParaRPr lang="en-US" dirty="0"/>
          </a:p>
          <a:p>
            <a:endParaRPr lang="en-US" dirty="0" smtClean="0"/>
          </a:p>
          <a:p>
            <a:r>
              <a:rPr lang="en-US" dirty="0" smtClean="0"/>
              <a:t> </a:t>
            </a:r>
            <a:r>
              <a:rPr lang="en-US" b="1" dirty="0"/>
              <a:t>S</a:t>
            </a:r>
            <a:r>
              <a:rPr lang="en-US" b="1" dirty="0" smtClean="0"/>
              <a:t>tateless </a:t>
            </a:r>
            <a:r>
              <a:rPr lang="en-US" b="1" dirty="0"/>
              <a:t>applications</a:t>
            </a:r>
            <a:r>
              <a:rPr lang="en-US" dirty="0"/>
              <a:t> : </a:t>
            </a:r>
            <a:endParaRPr lang="en-US" dirty="0" smtClean="0"/>
          </a:p>
          <a:p>
            <a:r>
              <a:rPr lang="en-US" dirty="0"/>
              <a:t>	</a:t>
            </a:r>
            <a:r>
              <a:rPr lang="en-US" dirty="0" smtClean="0"/>
              <a:t>A </a:t>
            </a:r>
            <a:r>
              <a:rPr lang="en-US" dirty="0"/>
              <a:t>stateless app is an application program that does not save client data generated in one session for use in the next session with that client.  Each session is carried out as if it was the first time and responses are not dependent upon data from a previous session.</a:t>
            </a:r>
          </a:p>
        </p:txBody>
      </p:sp>
      <p:sp>
        <p:nvSpPr>
          <p:cNvPr id="6" name="Slide Number Placeholder 5"/>
          <p:cNvSpPr>
            <a:spLocks noGrp="1"/>
          </p:cNvSpPr>
          <p:nvPr>
            <p:ph type="sldNum" idx="12"/>
          </p:nvPr>
        </p:nvSpPr>
        <p:spPr>
          <a:xfrm>
            <a:off x="3962400" y="4770437"/>
            <a:ext cx="762000" cy="272660"/>
          </a:xfrm>
        </p:spPr>
        <p:txBody>
          <a:bodyPr/>
          <a:lstStyle/>
          <a:p>
            <a:fld id="{7F23858D-853D-41C3-B3EF-4CF8FD145A14}" type="slidenum">
              <a:rPr lang="en-US" smtClean="0"/>
              <a:t>14</a:t>
            </a:fld>
            <a:endParaRPr lang="en-US" dirty="0"/>
          </a:p>
        </p:txBody>
      </p:sp>
      <p:sp>
        <p:nvSpPr>
          <p:cNvPr id="5" name="Footer Placeholder 4"/>
          <p:cNvSpPr>
            <a:spLocks noGrp="1"/>
          </p:cNvSpPr>
          <p:nvPr>
            <p:ph type="ftr" sz="quarter" idx="4294967295"/>
          </p:nvPr>
        </p:nvSpPr>
        <p:spPr>
          <a:xfrm>
            <a:off x="0" y="4722813"/>
            <a:ext cx="4873625" cy="273050"/>
          </a:xfrm>
          <a:prstGeom prst="rect">
            <a:avLst/>
          </a:prstGeom>
        </p:spPr>
        <p:txBody>
          <a:bodyPr lIns="79251" tIns="39626" rIns="79251" bIns="39626"/>
          <a:lstStyle/>
          <a:p>
            <a:r>
              <a:rPr lang="en-US" dirty="0">
                <a:solidFill>
                  <a:srgbClr val="FFFF00"/>
                </a:solidFill>
              </a:rPr>
              <a:t>http://msitsolutions.org/</a:t>
            </a:r>
          </a:p>
        </p:txBody>
      </p:sp>
    </p:spTree>
    <p:extLst>
      <p:ext uri="{BB962C8B-B14F-4D97-AF65-F5344CB8AC3E}">
        <p14:creationId xmlns:p14="http://schemas.microsoft.com/office/powerpoint/2010/main" val="34743580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63"/>
        <p:cNvGrpSpPr/>
        <p:nvPr/>
      </p:nvGrpSpPr>
      <p:grpSpPr>
        <a:xfrm>
          <a:off x="0" y="0"/>
          <a:ext cx="0" cy="0"/>
          <a:chOff x="0" y="0"/>
          <a:chExt cx="0" cy="0"/>
        </a:xfrm>
      </p:grpSpPr>
      <p:sp>
        <p:nvSpPr>
          <p:cNvPr id="1565" name="Google Shape;1565;p51"/>
          <p:cNvSpPr txBox="1"/>
          <p:nvPr/>
        </p:nvSpPr>
        <p:spPr>
          <a:xfrm rot="10800000" flipV="1">
            <a:off x="4038600" y="2048511"/>
            <a:ext cx="4401055" cy="243113"/>
          </a:xfrm>
          <a:prstGeom prst="rect">
            <a:avLst/>
          </a:prstGeom>
          <a:noFill/>
          <a:ln>
            <a:noFill/>
          </a:ln>
        </p:spPr>
        <p:txBody>
          <a:bodyPr spcFirstLastPara="1" wrap="square" lIns="0" tIns="0" rIns="0" bIns="0" anchor="t" anchorCtr="0">
            <a:noAutofit/>
          </a:bodyPr>
          <a:lstStyle/>
          <a:p>
            <a:pPr algn="ctr">
              <a:buClr>
                <a:srgbClr val="000000"/>
              </a:buClr>
              <a:buFont typeface="Arial"/>
              <a:buNone/>
            </a:pPr>
            <a:r>
              <a:rPr lang="en" sz="900" b="1" kern="0" dirty="0">
                <a:solidFill>
                  <a:srgbClr val="FFFFFF"/>
                </a:solidFill>
                <a:latin typeface="Montserrat"/>
                <a:ea typeface="Montserrat"/>
                <a:cs typeface="Montserrat"/>
                <a:sym typeface="Montserrat"/>
              </a:rPr>
              <a:t>CLOUD IMPLEMENTER AND PARTNER</a:t>
            </a:r>
            <a:endParaRPr sz="900" b="1" kern="0" dirty="0">
              <a:solidFill>
                <a:srgbClr val="FFFFFF"/>
              </a:solidFill>
              <a:latin typeface="Montserrat"/>
              <a:ea typeface="Montserrat"/>
              <a:cs typeface="Montserrat"/>
              <a:sym typeface="Montserrat"/>
            </a:endParaRPr>
          </a:p>
        </p:txBody>
      </p:sp>
      <p:grpSp>
        <p:nvGrpSpPr>
          <p:cNvPr id="1566" name="Google Shape;1566;p51"/>
          <p:cNvGrpSpPr/>
          <p:nvPr/>
        </p:nvGrpSpPr>
        <p:grpSpPr>
          <a:xfrm>
            <a:off x="546881" y="3269296"/>
            <a:ext cx="7762851" cy="888562"/>
            <a:chOff x="801125" y="3213932"/>
            <a:chExt cx="7762851" cy="892418"/>
          </a:xfrm>
        </p:grpSpPr>
        <p:grpSp>
          <p:nvGrpSpPr>
            <p:cNvPr id="1567" name="Google Shape;1567;p51"/>
            <p:cNvGrpSpPr/>
            <p:nvPr/>
          </p:nvGrpSpPr>
          <p:grpSpPr>
            <a:xfrm>
              <a:off x="4845759" y="3213932"/>
              <a:ext cx="1695900" cy="865218"/>
              <a:chOff x="4845759" y="3213932"/>
              <a:chExt cx="1695900" cy="865218"/>
            </a:xfrm>
          </p:grpSpPr>
          <p:sp>
            <p:nvSpPr>
              <p:cNvPr id="1568" name="Google Shape;1568;p51"/>
              <p:cNvSpPr txBox="1"/>
              <p:nvPr/>
            </p:nvSpPr>
            <p:spPr>
              <a:xfrm>
                <a:off x="4845759" y="3442250"/>
                <a:ext cx="1695900" cy="636900"/>
              </a:xfrm>
              <a:prstGeom prst="rect">
                <a:avLst/>
              </a:prstGeom>
              <a:noFill/>
              <a:ln>
                <a:noFill/>
              </a:ln>
            </p:spPr>
            <p:txBody>
              <a:bodyPr spcFirstLastPara="1" wrap="square" lIns="0" tIns="0" rIns="0" bIns="0" anchor="t" anchorCtr="0">
                <a:noAutofit/>
              </a:bodyPr>
              <a:lstStyle/>
              <a:p>
                <a:pPr algn="ctr">
                  <a:buClr>
                    <a:srgbClr val="000000"/>
                  </a:buClr>
                  <a:buFont typeface="Arial"/>
                  <a:buNone/>
                </a:pPr>
                <a:r>
                  <a:rPr lang="en-US" sz="1000" kern="0" dirty="0">
                    <a:solidFill>
                      <a:srgbClr val="434343"/>
                    </a:solidFill>
                    <a:latin typeface="Montserrat"/>
                    <a:ea typeface="Montserrat"/>
                    <a:cs typeface="Montserrat"/>
                    <a:sym typeface="Montserrat"/>
                    <a:hlinkClick r:id="rId3"/>
                  </a:rPr>
                  <a:t>https://www.instagram.com/msitsolutionscloud/</a:t>
                </a:r>
                <a:r>
                  <a:rPr lang="en-US" sz="1000" kern="0" dirty="0">
                    <a:solidFill>
                      <a:srgbClr val="434343"/>
                    </a:solidFill>
                    <a:latin typeface="Montserrat"/>
                    <a:ea typeface="Montserrat"/>
                    <a:cs typeface="Montserrat"/>
                    <a:sym typeface="Montserrat"/>
                  </a:rPr>
                  <a:t>. </a:t>
                </a:r>
                <a:endParaRPr sz="1000" kern="0" dirty="0">
                  <a:solidFill>
                    <a:srgbClr val="434343"/>
                  </a:solidFill>
                  <a:latin typeface="Montserrat"/>
                  <a:ea typeface="Montserrat"/>
                  <a:cs typeface="Montserrat"/>
                  <a:sym typeface="Montserrat"/>
                </a:endParaRPr>
              </a:p>
            </p:txBody>
          </p:sp>
          <p:sp>
            <p:nvSpPr>
              <p:cNvPr id="1569" name="Google Shape;1569;p51"/>
              <p:cNvSpPr/>
              <p:nvPr/>
            </p:nvSpPr>
            <p:spPr>
              <a:xfrm>
                <a:off x="5603395" y="3213932"/>
                <a:ext cx="180627" cy="181175"/>
              </a:xfrm>
              <a:custGeom>
                <a:avLst/>
                <a:gdLst/>
                <a:ahLst/>
                <a:cxnLst/>
                <a:rect l="l" t="t" r="r" b="b"/>
                <a:pathLst>
                  <a:path w="5929" h="5947" extrusionOk="0">
                    <a:moveTo>
                      <a:pt x="4679" y="0"/>
                    </a:moveTo>
                    <a:lnTo>
                      <a:pt x="4567" y="19"/>
                    </a:lnTo>
                    <a:lnTo>
                      <a:pt x="4474" y="37"/>
                    </a:lnTo>
                    <a:lnTo>
                      <a:pt x="4381" y="93"/>
                    </a:lnTo>
                    <a:lnTo>
                      <a:pt x="4288" y="168"/>
                    </a:lnTo>
                    <a:lnTo>
                      <a:pt x="3747" y="690"/>
                    </a:lnTo>
                    <a:lnTo>
                      <a:pt x="3729" y="746"/>
                    </a:lnTo>
                    <a:lnTo>
                      <a:pt x="3710" y="802"/>
                    </a:lnTo>
                    <a:lnTo>
                      <a:pt x="3729" y="857"/>
                    </a:lnTo>
                    <a:lnTo>
                      <a:pt x="3747" y="895"/>
                    </a:lnTo>
                    <a:lnTo>
                      <a:pt x="5033" y="2181"/>
                    </a:lnTo>
                    <a:lnTo>
                      <a:pt x="5089" y="2218"/>
                    </a:lnTo>
                    <a:lnTo>
                      <a:pt x="5182" y="2218"/>
                    </a:lnTo>
                    <a:lnTo>
                      <a:pt x="5238" y="2181"/>
                    </a:lnTo>
                    <a:lnTo>
                      <a:pt x="5779" y="1640"/>
                    </a:lnTo>
                    <a:lnTo>
                      <a:pt x="5835" y="1566"/>
                    </a:lnTo>
                    <a:lnTo>
                      <a:pt x="5891" y="1473"/>
                    </a:lnTo>
                    <a:lnTo>
                      <a:pt x="5928" y="1361"/>
                    </a:lnTo>
                    <a:lnTo>
                      <a:pt x="5928" y="1249"/>
                    </a:lnTo>
                    <a:lnTo>
                      <a:pt x="5928" y="1156"/>
                    </a:lnTo>
                    <a:lnTo>
                      <a:pt x="5891" y="1044"/>
                    </a:lnTo>
                    <a:lnTo>
                      <a:pt x="5835" y="951"/>
                    </a:lnTo>
                    <a:lnTo>
                      <a:pt x="5779" y="857"/>
                    </a:lnTo>
                    <a:lnTo>
                      <a:pt x="5071" y="168"/>
                    </a:lnTo>
                    <a:lnTo>
                      <a:pt x="4977" y="93"/>
                    </a:lnTo>
                    <a:lnTo>
                      <a:pt x="4884" y="37"/>
                    </a:lnTo>
                    <a:lnTo>
                      <a:pt x="4791" y="19"/>
                    </a:lnTo>
                    <a:lnTo>
                      <a:pt x="4679" y="0"/>
                    </a:lnTo>
                    <a:close/>
                    <a:moveTo>
                      <a:pt x="3393" y="1883"/>
                    </a:moveTo>
                    <a:lnTo>
                      <a:pt x="3449" y="1920"/>
                    </a:lnTo>
                    <a:lnTo>
                      <a:pt x="3486" y="1976"/>
                    </a:lnTo>
                    <a:lnTo>
                      <a:pt x="3505" y="2050"/>
                    </a:lnTo>
                    <a:lnTo>
                      <a:pt x="3486" y="2106"/>
                    </a:lnTo>
                    <a:lnTo>
                      <a:pt x="3449" y="2162"/>
                    </a:lnTo>
                    <a:lnTo>
                      <a:pt x="1660" y="3952"/>
                    </a:lnTo>
                    <a:lnTo>
                      <a:pt x="1604" y="3970"/>
                    </a:lnTo>
                    <a:lnTo>
                      <a:pt x="1548" y="3989"/>
                    </a:lnTo>
                    <a:lnTo>
                      <a:pt x="1492" y="3970"/>
                    </a:lnTo>
                    <a:lnTo>
                      <a:pt x="1436" y="3952"/>
                    </a:lnTo>
                    <a:lnTo>
                      <a:pt x="1399" y="3896"/>
                    </a:lnTo>
                    <a:lnTo>
                      <a:pt x="1380" y="3821"/>
                    </a:lnTo>
                    <a:lnTo>
                      <a:pt x="1399" y="3765"/>
                    </a:lnTo>
                    <a:lnTo>
                      <a:pt x="1436" y="3709"/>
                    </a:lnTo>
                    <a:lnTo>
                      <a:pt x="3225" y="1920"/>
                    </a:lnTo>
                    <a:lnTo>
                      <a:pt x="3281" y="1883"/>
                    </a:lnTo>
                    <a:close/>
                    <a:moveTo>
                      <a:pt x="1007" y="4362"/>
                    </a:moveTo>
                    <a:lnTo>
                      <a:pt x="1007" y="4921"/>
                    </a:lnTo>
                    <a:lnTo>
                      <a:pt x="1566" y="4921"/>
                    </a:lnTo>
                    <a:lnTo>
                      <a:pt x="1566" y="5331"/>
                    </a:lnTo>
                    <a:lnTo>
                      <a:pt x="821" y="5462"/>
                    </a:lnTo>
                    <a:lnTo>
                      <a:pt x="467" y="5107"/>
                    </a:lnTo>
                    <a:lnTo>
                      <a:pt x="597" y="4362"/>
                    </a:lnTo>
                    <a:close/>
                    <a:moveTo>
                      <a:pt x="3337" y="1118"/>
                    </a:moveTo>
                    <a:lnTo>
                      <a:pt x="3300" y="1156"/>
                    </a:lnTo>
                    <a:lnTo>
                      <a:pt x="243" y="4213"/>
                    </a:lnTo>
                    <a:lnTo>
                      <a:pt x="1" y="5611"/>
                    </a:lnTo>
                    <a:lnTo>
                      <a:pt x="1" y="5685"/>
                    </a:lnTo>
                    <a:lnTo>
                      <a:pt x="1" y="5741"/>
                    </a:lnTo>
                    <a:lnTo>
                      <a:pt x="38" y="5816"/>
                    </a:lnTo>
                    <a:lnTo>
                      <a:pt x="75" y="5853"/>
                    </a:lnTo>
                    <a:lnTo>
                      <a:pt x="131" y="5890"/>
                    </a:lnTo>
                    <a:lnTo>
                      <a:pt x="187" y="5928"/>
                    </a:lnTo>
                    <a:lnTo>
                      <a:pt x="243" y="5946"/>
                    </a:lnTo>
                    <a:lnTo>
                      <a:pt x="317" y="5928"/>
                    </a:lnTo>
                    <a:lnTo>
                      <a:pt x="1734" y="5685"/>
                    </a:lnTo>
                    <a:lnTo>
                      <a:pt x="4772" y="2647"/>
                    </a:lnTo>
                    <a:lnTo>
                      <a:pt x="4810" y="2591"/>
                    </a:lnTo>
                    <a:lnTo>
                      <a:pt x="4810" y="2535"/>
                    </a:lnTo>
                    <a:lnTo>
                      <a:pt x="4810" y="2498"/>
                    </a:lnTo>
                    <a:lnTo>
                      <a:pt x="4772" y="2442"/>
                    </a:lnTo>
                    <a:lnTo>
                      <a:pt x="3486" y="1156"/>
                    </a:lnTo>
                    <a:lnTo>
                      <a:pt x="3449" y="1118"/>
                    </a:lnTo>
                    <a:close/>
                  </a:path>
                </a:pathLst>
              </a:custGeom>
              <a:solidFill>
                <a:srgbClr val="FFFFFF"/>
              </a:solidFill>
              <a:ln>
                <a:noFill/>
              </a:ln>
            </p:spPr>
            <p:txBody>
              <a:bodyPr spcFirstLastPara="1" wrap="square" lIns="91425" tIns="91425" rIns="91425" bIns="91425" anchor="ctr" anchorCtr="0">
                <a:noAutofit/>
              </a:bodyPr>
              <a:lstStyle/>
              <a:p>
                <a:pPr>
                  <a:buClr>
                    <a:srgbClr val="000000"/>
                  </a:buClr>
                  <a:buFont typeface="Arial"/>
                  <a:buNone/>
                </a:pPr>
                <a:endParaRPr sz="1200" kern="0">
                  <a:solidFill>
                    <a:srgbClr val="434343"/>
                  </a:solidFill>
                  <a:cs typeface="Arial"/>
                  <a:sym typeface="Arial"/>
                </a:endParaRPr>
              </a:p>
            </p:txBody>
          </p:sp>
        </p:grpSp>
        <p:sp>
          <p:nvSpPr>
            <p:cNvPr id="1571" name="Google Shape;1571;p51"/>
            <p:cNvSpPr txBox="1"/>
            <p:nvPr/>
          </p:nvSpPr>
          <p:spPr>
            <a:xfrm>
              <a:off x="2823442" y="3469450"/>
              <a:ext cx="1695900" cy="636900"/>
            </a:xfrm>
            <a:prstGeom prst="rect">
              <a:avLst/>
            </a:prstGeom>
            <a:noFill/>
            <a:ln>
              <a:noFill/>
            </a:ln>
          </p:spPr>
          <p:txBody>
            <a:bodyPr spcFirstLastPara="1" wrap="square" lIns="0" tIns="0" rIns="0" bIns="0" anchor="t" anchorCtr="0">
              <a:noAutofit/>
            </a:bodyPr>
            <a:lstStyle/>
            <a:p>
              <a:pPr algn="ctr">
                <a:buClr>
                  <a:srgbClr val="000000"/>
                </a:buClr>
                <a:buFont typeface="Arial"/>
                <a:buNone/>
              </a:pPr>
              <a:r>
                <a:rPr lang="en-US" sz="1000" kern="0" dirty="0">
                  <a:solidFill>
                    <a:srgbClr val="434343"/>
                  </a:solidFill>
                  <a:latin typeface="Montserrat"/>
                  <a:ea typeface="Montserrat"/>
                  <a:cs typeface="Montserrat"/>
                  <a:sym typeface="Montserrat"/>
                  <a:hlinkClick r:id="rId4"/>
                </a:rPr>
                <a:t>https://www.linkedin.com/company/80361081/admin/</a:t>
              </a:r>
              <a:r>
                <a:rPr lang="en-US" sz="1000" kern="0" dirty="0">
                  <a:solidFill>
                    <a:srgbClr val="434343"/>
                  </a:solidFill>
                  <a:latin typeface="Montserrat"/>
                  <a:ea typeface="Montserrat"/>
                  <a:cs typeface="Montserrat"/>
                  <a:sym typeface="Montserrat"/>
                </a:rPr>
                <a:t>. </a:t>
              </a:r>
              <a:endParaRPr sz="1000" kern="0" dirty="0">
                <a:solidFill>
                  <a:srgbClr val="434343"/>
                </a:solidFill>
                <a:latin typeface="Montserrat"/>
                <a:ea typeface="Montserrat"/>
                <a:cs typeface="Montserrat"/>
                <a:sym typeface="Montserrat"/>
              </a:endParaRPr>
            </a:p>
          </p:txBody>
        </p:sp>
        <p:grpSp>
          <p:nvGrpSpPr>
            <p:cNvPr id="1573" name="Google Shape;1573;p51"/>
            <p:cNvGrpSpPr/>
            <p:nvPr/>
          </p:nvGrpSpPr>
          <p:grpSpPr>
            <a:xfrm>
              <a:off x="6868076" y="3213932"/>
              <a:ext cx="1695900" cy="892418"/>
              <a:chOff x="6868076" y="3213932"/>
              <a:chExt cx="1695900" cy="892418"/>
            </a:xfrm>
          </p:grpSpPr>
          <p:sp>
            <p:nvSpPr>
              <p:cNvPr id="1574" name="Google Shape;1574;p51"/>
              <p:cNvSpPr txBox="1"/>
              <p:nvPr/>
            </p:nvSpPr>
            <p:spPr>
              <a:xfrm>
                <a:off x="6868076" y="3469450"/>
                <a:ext cx="1695900" cy="636900"/>
              </a:xfrm>
              <a:prstGeom prst="rect">
                <a:avLst/>
              </a:prstGeom>
              <a:noFill/>
              <a:ln>
                <a:noFill/>
              </a:ln>
            </p:spPr>
            <p:txBody>
              <a:bodyPr spcFirstLastPara="1" wrap="square" lIns="0" tIns="0" rIns="0" bIns="0" anchor="t" anchorCtr="0">
                <a:noAutofit/>
              </a:bodyPr>
              <a:lstStyle/>
              <a:p>
                <a:pPr algn="ctr">
                  <a:buClr>
                    <a:srgbClr val="000000"/>
                  </a:buClr>
                  <a:buFont typeface="Arial"/>
                  <a:buNone/>
                </a:pPr>
                <a:r>
                  <a:rPr lang="en-US" sz="1000" kern="0" dirty="0">
                    <a:solidFill>
                      <a:srgbClr val="434343"/>
                    </a:solidFill>
                    <a:latin typeface="Montserrat"/>
                    <a:ea typeface="Montserrat"/>
                    <a:cs typeface="Montserrat"/>
                    <a:sym typeface="Montserrat"/>
                    <a:hlinkClick r:id="rId5"/>
                  </a:rPr>
                  <a:t>https://twitter.com/home</a:t>
                </a:r>
                <a:r>
                  <a:rPr lang="en-US" sz="1000" kern="0" dirty="0">
                    <a:solidFill>
                      <a:srgbClr val="434343"/>
                    </a:solidFill>
                    <a:latin typeface="Montserrat"/>
                    <a:ea typeface="Montserrat"/>
                    <a:cs typeface="Montserrat"/>
                    <a:sym typeface="Montserrat"/>
                  </a:rPr>
                  <a:t>. </a:t>
                </a:r>
                <a:endParaRPr sz="1000" kern="0" dirty="0">
                  <a:solidFill>
                    <a:srgbClr val="434343"/>
                  </a:solidFill>
                  <a:latin typeface="Montserrat"/>
                  <a:ea typeface="Montserrat"/>
                  <a:cs typeface="Montserrat"/>
                  <a:sym typeface="Montserrat"/>
                </a:endParaRPr>
              </a:p>
            </p:txBody>
          </p:sp>
          <p:sp>
            <p:nvSpPr>
              <p:cNvPr id="1575" name="Google Shape;1575;p51"/>
              <p:cNvSpPr/>
              <p:nvPr/>
            </p:nvSpPr>
            <p:spPr>
              <a:xfrm>
                <a:off x="7625712" y="3213932"/>
                <a:ext cx="180627" cy="181175"/>
              </a:xfrm>
              <a:custGeom>
                <a:avLst/>
                <a:gdLst/>
                <a:ahLst/>
                <a:cxnLst/>
                <a:rect l="l" t="t" r="r" b="b"/>
                <a:pathLst>
                  <a:path w="5929" h="5947" extrusionOk="0">
                    <a:moveTo>
                      <a:pt x="784" y="4940"/>
                    </a:moveTo>
                    <a:lnTo>
                      <a:pt x="839" y="4958"/>
                    </a:lnTo>
                    <a:lnTo>
                      <a:pt x="933" y="5014"/>
                    </a:lnTo>
                    <a:lnTo>
                      <a:pt x="989" y="5107"/>
                    </a:lnTo>
                    <a:lnTo>
                      <a:pt x="1007" y="5145"/>
                    </a:lnTo>
                    <a:lnTo>
                      <a:pt x="1007" y="5201"/>
                    </a:lnTo>
                    <a:lnTo>
                      <a:pt x="1007" y="5257"/>
                    </a:lnTo>
                    <a:lnTo>
                      <a:pt x="989" y="5313"/>
                    </a:lnTo>
                    <a:lnTo>
                      <a:pt x="933" y="5406"/>
                    </a:lnTo>
                    <a:lnTo>
                      <a:pt x="839" y="5462"/>
                    </a:lnTo>
                    <a:lnTo>
                      <a:pt x="784" y="5480"/>
                    </a:lnTo>
                    <a:lnTo>
                      <a:pt x="672" y="5480"/>
                    </a:lnTo>
                    <a:lnTo>
                      <a:pt x="634" y="5462"/>
                    </a:lnTo>
                    <a:lnTo>
                      <a:pt x="541" y="5406"/>
                    </a:lnTo>
                    <a:lnTo>
                      <a:pt x="485" y="5313"/>
                    </a:lnTo>
                    <a:lnTo>
                      <a:pt x="467" y="5257"/>
                    </a:lnTo>
                    <a:lnTo>
                      <a:pt x="448" y="5201"/>
                    </a:lnTo>
                    <a:lnTo>
                      <a:pt x="467" y="5145"/>
                    </a:lnTo>
                    <a:lnTo>
                      <a:pt x="485" y="5107"/>
                    </a:lnTo>
                    <a:lnTo>
                      <a:pt x="541" y="5014"/>
                    </a:lnTo>
                    <a:lnTo>
                      <a:pt x="634" y="4958"/>
                    </a:lnTo>
                    <a:lnTo>
                      <a:pt x="672" y="4940"/>
                    </a:lnTo>
                    <a:close/>
                    <a:moveTo>
                      <a:pt x="206" y="2610"/>
                    </a:moveTo>
                    <a:lnTo>
                      <a:pt x="168" y="2628"/>
                    </a:lnTo>
                    <a:lnTo>
                      <a:pt x="75" y="2684"/>
                    </a:lnTo>
                    <a:lnTo>
                      <a:pt x="19" y="2777"/>
                    </a:lnTo>
                    <a:lnTo>
                      <a:pt x="1" y="2833"/>
                    </a:lnTo>
                    <a:lnTo>
                      <a:pt x="1" y="2889"/>
                    </a:lnTo>
                    <a:lnTo>
                      <a:pt x="1" y="5667"/>
                    </a:lnTo>
                    <a:lnTo>
                      <a:pt x="1" y="5723"/>
                    </a:lnTo>
                    <a:lnTo>
                      <a:pt x="19" y="5779"/>
                    </a:lnTo>
                    <a:lnTo>
                      <a:pt x="75" y="5872"/>
                    </a:lnTo>
                    <a:lnTo>
                      <a:pt x="168" y="5928"/>
                    </a:lnTo>
                    <a:lnTo>
                      <a:pt x="206" y="5946"/>
                    </a:lnTo>
                    <a:lnTo>
                      <a:pt x="1250" y="5946"/>
                    </a:lnTo>
                    <a:lnTo>
                      <a:pt x="1305" y="5928"/>
                    </a:lnTo>
                    <a:lnTo>
                      <a:pt x="1399" y="5872"/>
                    </a:lnTo>
                    <a:lnTo>
                      <a:pt x="1455" y="5779"/>
                    </a:lnTo>
                    <a:lnTo>
                      <a:pt x="1473" y="5723"/>
                    </a:lnTo>
                    <a:lnTo>
                      <a:pt x="1473" y="5667"/>
                    </a:lnTo>
                    <a:lnTo>
                      <a:pt x="1473" y="2889"/>
                    </a:lnTo>
                    <a:lnTo>
                      <a:pt x="1473" y="2833"/>
                    </a:lnTo>
                    <a:lnTo>
                      <a:pt x="1455" y="2777"/>
                    </a:lnTo>
                    <a:lnTo>
                      <a:pt x="1399" y="2684"/>
                    </a:lnTo>
                    <a:lnTo>
                      <a:pt x="1305" y="2628"/>
                    </a:lnTo>
                    <a:lnTo>
                      <a:pt x="1250" y="2610"/>
                    </a:lnTo>
                    <a:close/>
                    <a:moveTo>
                      <a:pt x="3617" y="0"/>
                    </a:moveTo>
                    <a:lnTo>
                      <a:pt x="3524" y="19"/>
                    </a:lnTo>
                    <a:lnTo>
                      <a:pt x="3468" y="75"/>
                    </a:lnTo>
                    <a:lnTo>
                      <a:pt x="3393" y="168"/>
                    </a:lnTo>
                    <a:lnTo>
                      <a:pt x="3337" y="261"/>
                    </a:lnTo>
                    <a:lnTo>
                      <a:pt x="3263" y="485"/>
                    </a:lnTo>
                    <a:lnTo>
                      <a:pt x="3225" y="671"/>
                    </a:lnTo>
                    <a:lnTo>
                      <a:pt x="3169" y="858"/>
                    </a:lnTo>
                    <a:lnTo>
                      <a:pt x="3114" y="1044"/>
                    </a:lnTo>
                    <a:lnTo>
                      <a:pt x="3039" y="1212"/>
                    </a:lnTo>
                    <a:lnTo>
                      <a:pt x="2983" y="1286"/>
                    </a:lnTo>
                    <a:lnTo>
                      <a:pt x="2927" y="1361"/>
                    </a:lnTo>
                    <a:lnTo>
                      <a:pt x="2797" y="1510"/>
                    </a:lnTo>
                    <a:lnTo>
                      <a:pt x="2666" y="1659"/>
                    </a:lnTo>
                    <a:lnTo>
                      <a:pt x="2442" y="1995"/>
                    </a:lnTo>
                    <a:lnTo>
                      <a:pt x="2200" y="2330"/>
                    </a:lnTo>
                    <a:lnTo>
                      <a:pt x="2051" y="2498"/>
                    </a:lnTo>
                    <a:lnTo>
                      <a:pt x="1883" y="2666"/>
                    </a:lnTo>
                    <a:lnTo>
                      <a:pt x="1865" y="2722"/>
                    </a:lnTo>
                    <a:lnTo>
                      <a:pt x="1846" y="2777"/>
                    </a:lnTo>
                    <a:lnTo>
                      <a:pt x="1846" y="5257"/>
                    </a:lnTo>
                    <a:lnTo>
                      <a:pt x="1865" y="5313"/>
                    </a:lnTo>
                    <a:lnTo>
                      <a:pt x="1883" y="5350"/>
                    </a:lnTo>
                    <a:lnTo>
                      <a:pt x="1939" y="5387"/>
                    </a:lnTo>
                    <a:lnTo>
                      <a:pt x="1995" y="5387"/>
                    </a:lnTo>
                    <a:lnTo>
                      <a:pt x="2126" y="5406"/>
                    </a:lnTo>
                    <a:lnTo>
                      <a:pt x="2293" y="5462"/>
                    </a:lnTo>
                    <a:lnTo>
                      <a:pt x="2592" y="5573"/>
                    </a:lnTo>
                    <a:lnTo>
                      <a:pt x="2890" y="5704"/>
                    </a:lnTo>
                    <a:lnTo>
                      <a:pt x="3225" y="5816"/>
                    </a:lnTo>
                    <a:lnTo>
                      <a:pt x="3393" y="5872"/>
                    </a:lnTo>
                    <a:lnTo>
                      <a:pt x="3580" y="5909"/>
                    </a:lnTo>
                    <a:lnTo>
                      <a:pt x="3785" y="5946"/>
                    </a:lnTo>
                    <a:lnTo>
                      <a:pt x="4400" y="5946"/>
                    </a:lnTo>
                    <a:lnTo>
                      <a:pt x="4586" y="5928"/>
                    </a:lnTo>
                    <a:lnTo>
                      <a:pt x="4772" y="5909"/>
                    </a:lnTo>
                    <a:lnTo>
                      <a:pt x="4940" y="5853"/>
                    </a:lnTo>
                    <a:lnTo>
                      <a:pt x="5108" y="5797"/>
                    </a:lnTo>
                    <a:lnTo>
                      <a:pt x="5238" y="5723"/>
                    </a:lnTo>
                    <a:lnTo>
                      <a:pt x="5332" y="5611"/>
                    </a:lnTo>
                    <a:lnTo>
                      <a:pt x="5388" y="5499"/>
                    </a:lnTo>
                    <a:lnTo>
                      <a:pt x="5425" y="5368"/>
                    </a:lnTo>
                    <a:lnTo>
                      <a:pt x="5425" y="5238"/>
                    </a:lnTo>
                    <a:lnTo>
                      <a:pt x="5406" y="5089"/>
                    </a:lnTo>
                    <a:lnTo>
                      <a:pt x="5481" y="4996"/>
                    </a:lnTo>
                    <a:lnTo>
                      <a:pt x="5537" y="4902"/>
                    </a:lnTo>
                    <a:lnTo>
                      <a:pt x="5574" y="4809"/>
                    </a:lnTo>
                    <a:lnTo>
                      <a:pt x="5611" y="4697"/>
                    </a:lnTo>
                    <a:lnTo>
                      <a:pt x="5630" y="4567"/>
                    </a:lnTo>
                    <a:lnTo>
                      <a:pt x="5630" y="4455"/>
                    </a:lnTo>
                    <a:lnTo>
                      <a:pt x="5630" y="4325"/>
                    </a:lnTo>
                    <a:lnTo>
                      <a:pt x="5593" y="4213"/>
                    </a:lnTo>
                    <a:lnTo>
                      <a:pt x="5667" y="4101"/>
                    </a:lnTo>
                    <a:lnTo>
                      <a:pt x="5723" y="3989"/>
                    </a:lnTo>
                    <a:lnTo>
                      <a:pt x="5742" y="3877"/>
                    </a:lnTo>
                    <a:lnTo>
                      <a:pt x="5779" y="3747"/>
                    </a:lnTo>
                    <a:lnTo>
                      <a:pt x="5779" y="3635"/>
                    </a:lnTo>
                    <a:lnTo>
                      <a:pt x="5760" y="3523"/>
                    </a:lnTo>
                    <a:lnTo>
                      <a:pt x="5742" y="3393"/>
                    </a:lnTo>
                    <a:lnTo>
                      <a:pt x="5704" y="3299"/>
                    </a:lnTo>
                    <a:lnTo>
                      <a:pt x="5798" y="3169"/>
                    </a:lnTo>
                    <a:lnTo>
                      <a:pt x="5872" y="3038"/>
                    </a:lnTo>
                    <a:lnTo>
                      <a:pt x="5909" y="2889"/>
                    </a:lnTo>
                    <a:lnTo>
                      <a:pt x="5928" y="2722"/>
                    </a:lnTo>
                    <a:lnTo>
                      <a:pt x="5909" y="2591"/>
                    </a:lnTo>
                    <a:lnTo>
                      <a:pt x="5872" y="2461"/>
                    </a:lnTo>
                    <a:lnTo>
                      <a:pt x="5816" y="2349"/>
                    </a:lnTo>
                    <a:lnTo>
                      <a:pt x="5723" y="2256"/>
                    </a:lnTo>
                    <a:lnTo>
                      <a:pt x="5630" y="2162"/>
                    </a:lnTo>
                    <a:lnTo>
                      <a:pt x="5518" y="2106"/>
                    </a:lnTo>
                    <a:lnTo>
                      <a:pt x="5388" y="2069"/>
                    </a:lnTo>
                    <a:lnTo>
                      <a:pt x="5238" y="2051"/>
                    </a:lnTo>
                    <a:lnTo>
                      <a:pt x="4064" y="2051"/>
                    </a:lnTo>
                    <a:lnTo>
                      <a:pt x="4101" y="1920"/>
                    </a:lnTo>
                    <a:lnTo>
                      <a:pt x="4157" y="1808"/>
                    </a:lnTo>
                    <a:lnTo>
                      <a:pt x="4288" y="1566"/>
                    </a:lnTo>
                    <a:lnTo>
                      <a:pt x="4344" y="1435"/>
                    </a:lnTo>
                    <a:lnTo>
                      <a:pt x="4400" y="1286"/>
                    </a:lnTo>
                    <a:lnTo>
                      <a:pt x="4437" y="1119"/>
                    </a:lnTo>
                    <a:lnTo>
                      <a:pt x="4456" y="951"/>
                    </a:lnTo>
                    <a:lnTo>
                      <a:pt x="4437" y="802"/>
                    </a:lnTo>
                    <a:lnTo>
                      <a:pt x="4418" y="671"/>
                    </a:lnTo>
                    <a:lnTo>
                      <a:pt x="4400" y="541"/>
                    </a:lnTo>
                    <a:lnTo>
                      <a:pt x="4362" y="447"/>
                    </a:lnTo>
                    <a:lnTo>
                      <a:pt x="4306" y="354"/>
                    </a:lnTo>
                    <a:lnTo>
                      <a:pt x="4251" y="280"/>
                    </a:lnTo>
                    <a:lnTo>
                      <a:pt x="4195" y="205"/>
                    </a:lnTo>
                    <a:lnTo>
                      <a:pt x="4139" y="168"/>
                    </a:lnTo>
                    <a:lnTo>
                      <a:pt x="3990" y="75"/>
                    </a:lnTo>
                    <a:lnTo>
                      <a:pt x="3859" y="37"/>
                    </a:lnTo>
                    <a:lnTo>
                      <a:pt x="3729" y="19"/>
                    </a:lnTo>
                    <a:lnTo>
                      <a:pt x="3617" y="0"/>
                    </a:lnTo>
                    <a:close/>
                  </a:path>
                </a:pathLst>
              </a:custGeom>
              <a:solidFill>
                <a:srgbClr val="FFFFFF"/>
              </a:solidFill>
              <a:ln>
                <a:noFill/>
              </a:ln>
            </p:spPr>
            <p:txBody>
              <a:bodyPr spcFirstLastPara="1" wrap="square" lIns="91425" tIns="91425" rIns="91425" bIns="91425" anchor="ctr" anchorCtr="0">
                <a:noAutofit/>
              </a:bodyPr>
              <a:lstStyle/>
              <a:p>
                <a:pPr>
                  <a:buClr>
                    <a:srgbClr val="000000"/>
                  </a:buClr>
                  <a:buFont typeface="Arial"/>
                  <a:buNone/>
                </a:pPr>
                <a:endParaRPr sz="1200" kern="0">
                  <a:solidFill>
                    <a:srgbClr val="434343"/>
                  </a:solidFill>
                  <a:cs typeface="Arial"/>
                  <a:sym typeface="Arial"/>
                </a:endParaRPr>
              </a:p>
            </p:txBody>
          </p:sp>
        </p:grpSp>
        <p:grpSp>
          <p:nvGrpSpPr>
            <p:cNvPr id="1576" name="Google Shape;1576;p51"/>
            <p:cNvGrpSpPr/>
            <p:nvPr/>
          </p:nvGrpSpPr>
          <p:grpSpPr>
            <a:xfrm>
              <a:off x="801125" y="3214206"/>
              <a:ext cx="1695900" cy="892144"/>
              <a:chOff x="801125" y="3214206"/>
              <a:chExt cx="1695900" cy="892144"/>
            </a:xfrm>
          </p:grpSpPr>
          <p:sp>
            <p:nvSpPr>
              <p:cNvPr id="1577" name="Google Shape;1577;p51"/>
              <p:cNvSpPr txBox="1"/>
              <p:nvPr/>
            </p:nvSpPr>
            <p:spPr>
              <a:xfrm>
                <a:off x="801125" y="3469450"/>
                <a:ext cx="1695900" cy="636900"/>
              </a:xfrm>
              <a:prstGeom prst="rect">
                <a:avLst/>
              </a:prstGeom>
              <a:noFill/>
              <a:ln>
                <a:noFill/>
              </a:ln>
            </p:spPr>
            <p:txBody>
              <a:bodyPr spcFirstLastPara="1" wrap="square" lIns="0" tIns="0" rIns="0" bIns="0" anchor="t" anchorCtr="0">
                <a:noAutofit/>
              </a:bodyPr>
              <a:lstStyle/>
              <a:p>
                <a:pPr algn="ctr">
                  <a:buClr>
                    <a:srgbClr val="000000"/>
                  </a:buClr>
                  <a:buFont typeface="Arial"/>
                  <a:buNone/>
                </a:pPr>
                <a:endParaRPr sz="1000" kern="0" dirty="0">
                  <a:solidFill>
                    <a:srgbClr val="434343"/>
                  </a:solidFill>
                  <a:latin typeface="Montserrat"/>
                  <a:ea typeface="Montserrat"/>
                  <a:cs typeface="Montserrat"/>
                  <a:sym typeface="Montserrat"/>
                </a:endParaRPr>
              </a:p>
            </p:txBody>
          </p:sp>
          <p:sp>
            <p:nvSpPr>
              <p:cNvPr id="1578" name="Google Shape;1578;p51"/>
              <p:cNvSpPr/>
              <p:nvPr/>
            </p:nvSpPr>
            <p:spPr>
              <a:xfrm>
                <a:off x="1535764" y="3214206"/>
                <a:ext cx="226629" cy="180627"/>
              </a:xfrm>
              <a:custGeom>
                <a:avLst/>
                <a:gdLst/>
                <a:ahLst/>
                <a:cxnLst/>
                <a:rect l="l" t="t" r="r" b="b"/>
                <a:pathLst>
                  <a:path w="7439" h="5929" extrusionOk="0">
                    <a:moveTo>
                      <a:pt x="5947" y="728"/>
                    </a:moveTo>
                    <a:lnTo>
                      <a:pt x="5947" y="3710"/>
                    </a:lnTo>
                    <a:lnTo>
                      <a:pt x="1492" y="3710"/>
                    </a:lnTo>
                    <a:lnTo>
                      <a:pt x="1492" y="728"/>
                    </a:lnTo>
                    <a:close/>
                    <a:moveTo>
                      <a:pt x="1194" y="1"/>
                    </a:moveTo>
                    <a:lnTo>
                      <a:pt x="1101" y="38"/>
                    </a:lnTo>
                    <a:lnTo>
                      <a:pt x="989" y="94"/>
                    </a:lnTo>
                    <a:lnTo>
                      <a:pt x="914" y="150"/>
                    </a:lnTo>
                    <a:lnTo>
                      <a:pt x="840" y="243"/>
                    </a:lnTo>
                    <a:lnTo>
                      <a:pt x="802" y="336"/>
                    </a:lnTo>
                    <a:lnTo>
                      <a:pt x="765" y="430"/>
                    </a:lnTo>
                    <a:lnTo>
                      <a:pt x="746" y="542"/>
                    </a:lnTo>
                    <a:lnTo>
                      <a:pt x="746" y="4437"/>
                    </a:lnTo>
                    <a:lnTo>
                      <a:pt x="6693" y="4437"/>
                    </a:lnTo>
                    <a:lnTo>
                      <a:pt x="6693" y="542"/>
                    </a:lnTo>
                    <a:lnTo>
                      <a:pt x="6674" y="430"/>
                    </a:lnTo>
                    <a:lnTo>
                      <a:pt x="6655" y="336"/>
                    </a:lnTo>
                    <a:lnTo>
                      <a:pt x="6599" y="243"/>
                    </a:lnTo>
                    <a:lnTo>
                      <a:pt x="6525" y="150"/>
                    </a:lnTo>
                    <a:lnTo>
                      <a:pt x="6450" y="94"/>
                    </a:lnTo>
                    <a:lnTo>
                      <a:pt x="6357" y="38"/>
                    </a:lnTo>
                    <a:lnTo>
                      <a:pt x="6245" y="1"/>
                    </a:lnTo>
                    <a:close/>
                    <a:moveTo>
                      <a:pt x="187" y="4810"/>
                    </a:moveTo>
                    <a:lnTo>
                      <a:pt x="131" y="4829"/>
                    </a:lnTo>
                    <a:lnTo>
                      <a:pt x="57" y="4866"/>
                    </a:lnTo>
                    <a:lnTo>
                      <a:pt x="20" y="4941"/>
                    </a:lnTo>
                    <a:lnTo>
                      <a:pt x="1" y="4996"/>
                    </a:lnTo>
                    <a:lnTo>
                      <a:pt x="1" y="5183"/>
                    </a:lnTo>
                    <a:lnTo>
                      <a:pt x="20" y="5332"/>
                    </a:lnTo>
                    <a:lnTo>
                      <a:pt x="75" y="5481"/>
                    </a:lnTo>
                    <a:lnTo>
                      <a:pt x="131" y="5612"/>
                    </a:lnTo>
                    <a:lnTo>
                      <a:pt x="225" y="5705"/>
                    </a:lnTo>
                    <a:lnTo>
                      <a:pt x="336" y="5798"/>
                    </a:lnTo>
                    <a:lnTo>
                      <a:pt x="467" y="5873"/>
                    </a:lnTo>
                    <a:lnTo>
                      <a:pt x="597" y="5910"/>
                    </a:lnTo>
                    <a:lnTo>
                      <a:pt x="746" y="5928"/>
                    </a:lnTo>
                    <a:lnTo>
                      <a:pt x="6693" y="5928"/>
                    </a:lnTo>
                    <a:lnTo>
                      <a:pt x="6842" y="5910"/>
                    </a:lnTo>
                    <a:lnTo>
                      <a:pt x="6972" y="5873"/>
                    </a:lnTo>
                    <a:lnTo>
                      <a:pt x="7103" y="5798"/>
                    </a:lnTo>
                    <a:lnTo>
                      <a:pt x="7214" y="5705"/>
                    </a:lnTo>
                    <a:lnTo>
                      <a:pt x="7308" y="5612"/>
                    </a:lnTo>
                    <a:lnTo>
                      <a:pt x="7382" y="5481"/>
                    </a:lnTo>
                    <a:lnTo>
                      <a:pt x="7420" y="5332"/>
                    </a:lnTo>
                    <a:lnTo>
                      <a:pt x="7438" y="5183"/>
                    </a:lnTo>
                    <a:lnTo>
                      <a:pt x="7438" y="4996"/>
                    </a:lnTo>
                    <a:lnTo>
                      <a:pt x="7420" y="4941"/>
                    </a:lnTo>
                    <a:lnTo>
                      <a:pt x="7382" y="4866"/>
                    </a:lnTo>
                    <a:lnTo>
                      <a:pt x="7326" y="4829"/>
                    </a:lnTo>
                    <a:lnTo>
                      <a:pt x="7252" y="4810"/>
                    </a:lnTo>
                    <a:lnTo>
                      <a:pt x="4437" y="4810"/>
                    </a:lnTo>
                    <a:lnTo>
                      <a:pt x="4419" y="4903"/>
                    </a:lnTo>
                    <a:lnTo>
                      <a:pt x="4400" y="4978"/>
                    </a:lnTo>
                    <a:lnTo>
                      <a:pt x="4363" y="5034"/>
                    </a:lnTo>
                    <a:lnTo>
                      <a:pt x="4325" y="5090"/>
                    </a:lnTo>
                    <a:lnTo>
                      <a:pt x="4269" y="5127"/>
                    </a:lnTo>
                    <a:lnTo>
                      <a:pt x="4195" y="5164"/>
                    </a:lnTo>
                    <a:lnTo>
                      <a:pt x="4139" y="5183"/>
                    </a:lnTo>
                    <a:lnTo>
                      <a:pt x="3263" y="5183"/>
                    </a:lnTo>
                    <a:lnTo>
                      <a:pt x="3207" y="5146"/>
                    </a:lnTo>
                    <a:lnTo>
                      <a:pt x="3132" y="5108"/>
                    </a:lnTo>
                    <a:lnTo>
                      <a:pt x="3076" y="5071"/>
                    </a:lnTo>
                    <a:lnTo>
                      <a:pt x="3039" y="5015"/>
                    </a:lnTo>
                    <a:lnTo>
                      <a:pt x="3002" y="4941"/>
                    </a:lnTo>
                    <a:lnTo>
                      <a:pt x="2983" y="4885"/>
                    </a:lnTo>
                    <a:lnTo>
                      <a:pt x="2965" y="4810"/>
                    </a:lnTo>
                    <a:close/>
                  </a:path>
                </a:pathLst>
              </a:custGeom>
              <a:solidFill>
                <a:srgbClr val="FFFFFF"/>
              </a:solidFill>
              <a:ln>
                <a:noFill/>
              </a:ln>
            </p:spPr>
            <p:txBody>
              <a:bodyPr spcFirstLastPara="1" wrap="square" lIns="91425" tIns="91425" rIns="91425" bIns="91425" anchor="ctr" anchorCtr="0">
                <a:noAutofit/>
              </a:bodyPr>
              <a:lstStyle/>
              <a:p>
                <a:pPr>
                  <a:buClr>
                    <a:srgbClr val="000000"/>
                  </a:buClr>
                  <a:buFont typeface="Arial"/>
                  <a:buNone/>
                </a:pPr>
                <a:endParaRPr sz="1200" kern="0">
                  <a:solidFill>
                    <a:srgbClr val="434343"/>
                  </a:solidFill>
                  <a:cs typeface="Arial"/>
                  <a:sym typeface="Arial"/>
                </a:endParaRPr>
              </a:p>
            </p:txBody>
          </p:sp>
        </p:grpSp>
      </p:grpSp>
      <p:sp>
        <p:nvSpPr>
          <p:cNvPr id="2" name="TextBox 1"/>
          <p:cNvSpPr txBox="1"/>
          <p:nvPr/>
        </p:nvSpPr>
        <p:spPr>
          <a:xfrm>
            <a:off x="386401" y="1235514"/>
            <a:ext cx="8201343" cy="664801"/>
          </a:xfrm>
          <a:prstGeom prst="rect">
            <a:avLst/>
          </a:prstGeom>
          <a:noFill/>
        </p:spPr>
        <p:txBody>
          <a:bodyPr wrap="square" lIns="79251" tIns="39626" rIns="79251" bIns="39626" rtlCol="0">
            <a:spAutoFit/>
          </a:bodyPr>
          <a:lstStyle/>
          <a:p>
            <a:pPr>
              <a:buClr>
                <a:srgbClr val="000000"/>
              </a:buClr>
              <a:buFont typeface="Arial"/>
              <a:buNone/>
            </a:pPr>
            <a:r>
              <a:rPr lang="en-US" sz="3800" kern="0" dirty="0">
                <a:solidFill>
                  <a:srgbClr val="FFFF00"/>
                </a:solidFill>
                <a:cs typeface="Arial"/>
                <a:sym typeface="Arial"/>
              </a:rPr>
              <a:t>MSIT SOLUTIONS P.V.T  L.T.D</a:t>
            </a:r>
          </a:p>
        </p:txBody>
      </p:sp>
      <p:sp>
        <p:nvSpPr>
          <p:cNvPr id="4" name="Rectangle 3"/>
          <p:cNvSpPr/>
          <p:nvPr/>
        </p:nvSpPr>
        <p:spPr>
          <a:xfrm>
            <a:off x="605990" y="3578136"/>
            <a:ext cx="1339860" cy="357025"/>
          </a:xfrm>
          <a:prstGeom prst="rect">
            <a:avLst/>
          </a:prstGeom>
        </p:spPr>
        <p:txBody>
          <a:bodyPr wrap="none" lIns="79251" tIns="39626" rIns="79251" bIns="39626">
            <a:spAutoFit/>
          </a:bodyPr>
          <a:lstStyle/>
          <a:p>
            <a:pPr>
              <a:buClr>
                <a:srgbClr val="000000"/>
              </a:buClr>
              <a:buFont typeface="Arial"/>
              <a:buNone/>
            </a:pPr>
            <a:r>
              <a:rPr lang="en-US" sz="900" kern="0" dirty="0">
                <a:solidFill>
                  <a:srgbClr val="000000"/>
                </a:solidFill>
                <a:cs typeface="Arial"/>
                <a:sym typeface="Arial"/>
                <a:hlinkClick r:id="rId6"/>
              </a:rPr>
              <a:t>www.msitsolutions.org</a:t>
            </a:r>
            <a:r>
              <a:rPr lang="en-US" sz="900" kern="0" dirty="0">
                <a:solidFill>
                  <a:srgbClr val="000000"/>
                </a:solidFill>
                <a:cs typeface="Arial"/>
                <a:sym typeface="Arial"/>
              </a:rPr>
              <a:t>.</a:t>
            </a:r>
          </a:p>
          <a:p>
            <a:pPr>
              <a:buClr>
                <a:srgbClr val="000000"/>
              </a:buClr>
              <a:buFont typeface="Arial"/>
              <a:buNone/>
            </a:pPr>
            <a:endParaRPr lang="en-US" sz="900" kern="0" dirty="0">
              <a:solidFill>
                <a:srgbClr val="000000"/>
              </a:solidFill>
              <a:cs typeface="Arial"/>
              <a:sym typeface="Arial"/>
            </a:endParaRPr>
          </a:p>
        </p:txBody>
      </p:sp>
      <p:sp>
        <p:nvSpPr>
          <p:cNvPr id="6" name="AutoShape 4" descr="LinkedIn Logo"/>
          <p:cNvSpPr>
            <a:spLocks noChangeAspect="1" noChangeArrowheads="1"/>
          </p:cNvSpPr>
          <p:nvPr/>
        </p:nvSpPr>
        <p:spPr bwMode="auto">
          <a:xfrm>
            <a:off x="155575" y="-143838"/>
            <a:ext cx="304800" cy="30348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79251" tIns="39626" rIns="79251" bIns="39626" numCol="1" anchor="t" anchorCtr="0" compatLnSpc="1">
            <a:prstTxWarp prst="textNoShape">
              <a:avLst/>
            </a:prstTxWarp>
          </a:bodyPr>
          <a:lstStyle/>
          <a:p>
            <a:pPr>
              <a:buClr>
                <a:srgbClr val="000000"/>
              </a:buClr>
              <a:buFont typeface="Arial"/>
              <a:buNone/>
            </a:pPr>
            <a:endParaRPr lang="en-US" sz="1200" kern="0">
              <a:solidFill>
                <a:srgbClr val="000000"/>
              </a:solidFill>
              <a:cs typeface="Arial"/>
              <a:sym typeface="Arial"/>
            </a:endParaRPr>
          </a:p>
        </p:txBody>
      </p:sp>
      <p:sp>
        <p:nvSpPr>
          <p:cNvPr id="7" name="AutoShape 6" descr="LinkedIn Logo"/>
          <p:cNvSpPr>
            <a:spLocks noChangeAspect="1" noChangeArrowheads="1"/>
          </p:cNvSpPr>
          <p:nvPr/>
        </p:nvSpPr>
        <p:spPr bwMode="auto">
          <a:xfrm>
            <a:off x="307975" y="7905"/>
            <a:ext cx="304800" cy="30348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79251" tIns="39626" rIns="79251" bIns="39626" numCol="1" anchor="t" anchorCtr="0" compatLnSpc="1">
            <a:prstTxWarp prst="textNoShape">
              <a:avLst/>
            </a:prstTxWarp>
          </a:bodyPr>
          <a:lstStyle/>
          <a:p>
            <a:pPr>
              <a:buClr>
                <a:srgbClr val="000000"/>
              </a:buClr>
              <a:buFont typeface="Arial"/>
              <a:buNone/>
            </a:pPr>
            <a:endParaRPr lang="en-US" sz="1200" kern="0">
              <a:solidFill>
                <a:srgbClr val="000000"/>
              </a:solidFill>
              <a:cs typeface="Arial"/>
              <a:sym typeface="Arial"/>
            </a:endParaRPr>
          </a:p>
        </p:txBody>
      </p:sp>
      <p:sp>
        <p:nvSpPr>
          <p:cNvPr id="8" name="AutoShape 8" descr="LinkedIn Logo"/>
          <p:cNvSpPr>
            <a:spLocks noChangeAspect="1" noChangeArrowheads="1"/>
          </p:cNvSpPr>
          <p:nvPr/>
        </p:nvSpPr>
        <p:spPr bwMode="auto">
          <a:xfrm>
            <a:off x="460375" y="159647"/>
            <a:ext cx="304800" cy="30348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79251" tIns="39626" rIns="79251" bIns="39626" numCol="1" anchor="t" anchorCtr="0" compatLnSpc="1">
            <a:prstTxWarp prst="textNoShape">
              <a:avLst/>
            </a:prstTxWarp>
          </a:bodyPr>
          <a:lstStyle/>
          <a:p>
            <a:pPr>
              <a:buClr>
                <a:srgbClr val="000000"/>
              </a:buClr>
              <a:buFont typeface="Arial"/>
              <a:buNone/>
            </a:pPr>
            <a:endParaRPr lang="en-US" sz="1200" kern="0">
              <a:solidFill>
                <a:srgbClr val="000000"/>
              </a:solidFill>
              <a:cs typeface="Arial"/>
              <a:sym typeface="Arial"/>
            </a:endParaRPr>
          </a:p>
        </p:txBody>
      </p:sp>
      <p:pic>
        <p:nvPicPr>
          <p:cNvPr id="1033" name="Picture 9"/>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046241" y="3218121"/>
            <a:ext cx="460375" cy="3055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7" name="Picture 13"/>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314985" y="3243011"/>
            <a:ext cx="248961" cy="2536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42" name="Picture 18" descr="Who Made That Twitter Bird? - The New York Times"/>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295340" y="3218118"/>
            <a:ext cx="332876" cy="24084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3320961" y="4296599"/>
            <a:ext cx="2062815" cy="264692"/>
          </a:xfrm>
          <a:prstGeom prst="rect">
            <a:avLst/>
          </a:prstGeom>
        </p:spPr>
        <p:txBody>
          <a:bodyPr wrap="none" lIns="79251" tIns="39626" rIns="79251" bIns="39626">
            <a:spAutoFit/>
          </a:bodyPr>
          <a:lstStyle/>
          <a:p>
            <a:pPr>
              <a:buClr>
                <a:srgbClr val="000000"/>
              </a:buClr>
              <a:buFont typeface="Arial"/>
              <a:buNone/>
            </a:pPr>
            <a:r>
              <a:rPr lang="en-US" sz="1200" kern="0" dirty="0">
                <a:solidFill>
                  <a:srgbClr val="000000"/>
                </a:solidFill>
                <a:cs typeface="Arial"/>
                <a:sym typeface="Arial"/>
                <a:hlinkClick r:id="rId10"/>
              </a:rPr>
              <a:t>hr@msitsolutionsgroup.com</a:t>
            </a:r>
            <a:endParaRPr lang="en-US" sz="1200" kern="0" dirty="0">
              <a:solidFill>
                <a:srgbClr val="000000"/>
              </a:solidFill>
              <a:cs typeface="Arial"/>
              <a:sym typeface="Arial"/>
            </a:endParaRPr>
          </a:p>
        </p:txBody>
      </p:sp>
    </p:spTree>
    <p:extLst>
      <p:ext uri="{BB962C8B-B14F-4D97-AF65-F5344CB8AC3E}">
        <p14:creationId xmlns:p14="http://schemas.microsoft.com/office/powerpoint/2010/main" val="25702815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4"/>
          <p:cNvSpPr txBox="1">
            <a:spLocks noGrp="1"/>
          </p:cNvSpPr>
          <p:nvPr>
            <p:ph type="title"/>
          </p:nvPr>
        </p:nvSpPr>
        <p:spPr>
          <a:prstGeom prst="rect">
            <a:avLst/>
          </a:prstGeom>
        </p:spPr>
        <p:txBody>
          <a:bodyPr spcFirstLastPara="1" wrap="square" lIns="79238" tIns="79238" rIns="79238" bIns="79238" anchor="ctr" anchorCtr="0">
            <a:noAutofit/>
          </a:bodyPr>
          <a:lstStyle/>
          <a:p>
            <a:pPr lvl="0"/>
            <a:r>
              <a:rPr lang="en-US" sz="2800" dirty="0"/>
              <a:t>Content</a:t>
            </a:r>
            <a:endParaRPr sz="2800" dirty="0"/>
          </a:p>
        </p:txBody>
      </p:sp>
      <p:sp>
        <p:nvSpPr>
          <p:cNvPr id="76" name="Google Shape;76;p14"/>
          <p:cNvSpPr txBox="1">
            <a:spLocks noGrp="1"/>
          </p:cNvSpPr>
          <p:nvPr>
            <p:ph type="sldNum" idx="12"/>
          </p:nvPr>
        </p:nvSpPr>
        <p:spPr>
          <a:xfrm>
            <a:off x="4288986" y="4678388"/>
            <a:ext cx="548700" cy="391899"/>
          </a:xfrm>
          <a:prstGeom prst="rect">
            <a:avLst/>
          </a:prstGeom>
        </p:spPr>
        <p:txBody>
          <a:bodyPr spcFirstLastPara="1" wrap="square" lIns="79238" tIns="79238" rIns="79238" bIns="79238" anchor="t" anchorCtr="0">
            <a:noAutofit/>
          </a:bodyPr>
          <a:lstStyle/>
          <a:p>
            <a:fld id="{00000000-1234-1234-1234-123412341234}" type="slidenum">
              <a:rPr lang="en">
                <a:solidFill>
                  <a:srgbClr val="FFD900"/>
                </a:solidFill>
              </a:rPr>
              <a:pPr/>
              <a:t>2</a:t>
            </a:fld>
            <a:endParaRPr dirty="0">
              <a:solidFill>
                <a:srgbClr val="FFD900"/>
              </a:solidFill>
            </a:endParaRPr>
          </a:p>
        </p:txBody>
      </p:sp>
      <p:sp>
        <p:nvSpPr>
          <p:cNvPr id="49" name="Title 1"/>
          <p:cNvSpPr txBox="1">
            <a:spLocks noEditPoints="1"/>
          </p:cNvSpPr>
          <p:nvPr/>
        </p:nvSpPr>
        <p:spPr>
          <a:xfrm>
            <a:off x="609600" y="-445464"/>
            <a:ext cx="8229600" cy="1247315"/>
          </a:xfrm>
          <a:prstGeom prst="rect">
            <a:avLst/>
          </a:prstGeom>
          <a:noFill/>
          <a:ln>
            <a:noFill/>
          </a:ln>
        </p:spPr>
        <p:txBody>
          <a:bodyPr spcFirstLastPara="1" wrap="square" lIns="79238" tIns="79238" rIns="79238" bIns="79238"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400"/>
              <a:buFont typeface="Playfair Display"/>
              <a:buNone/>
              <a:defRPr sz="2400" b="0" i="0" u="none" strike="noStrike" cap="none">
                <a:solidFill>
                  <a:schemeClr val="lt1"/>
                </a:solidFill>
                <a:latin typeface="Playfair Display"/>
                <a:ea typeface="Playfair Display"/>
                <a:cs typeface="Playfair Display"/>
                <a:sym typeface="Playfair Display"/>
              </a:defRPr>
            </a:lvl1pPr>
            <a:lvl2pPr marR="0" lvl="1" algn="ctr" rtl="0">
              <a:lnSpc>
                <a:spcPct val="100000"/>
              </a:lnSpc>
              <a:spcBef>
                <a:spcPts val="0"/>
              </a:spcBef>
              <a:spcAft>
                <a:spcPts val="0"/>
              </a:spcAft>
              <a:buClr>
                <a:schemeClr val="lt1"/>
              </a:buClr>
              <a:buSzPts val="2400"/>
              <a:buFont typeface="Playfair Display"/>
              <a:buNone/>
              <a:defRPr sz="2400" b="1" i="0" u="none" strike="noStrike" cap="none">
                <a:solidFill>
                  <a:schemeClr val="lt1"/>
                </a:solidFill>
                <a:latin typeface="Playfair Display"/>
                <a:ea typeface="Playfair Display"/>
                <a:cs typeface="Playfair Display"/>
                <a:sym typeface="Playfair Display"/>
              </a:defRPr>
            </a:lvl2pPr>
            <a:lvl3pPr marR="0" lvl="2" algn="ctr" rtl="0">
              <a:lnSpc>
                <a:spcPct val="100000"/>
              </a:lnSpc>
              <a:spcBef>
                <a:spcPts val="0"/>
              </a:spcBef>
              <a:spcAft>
                <a:spcPts val="0"/>
              </a:spcAft>
              <a:buClr>
                <a:schemeClr val="lt1"/>
              </a:buClr>
              <a:buSzPts val="2400"/>
              <a:buFont typeface="Playfair Display"/>
              <a:buNone/>
              <a:defRPr sz="2400" b="1" i="0" u="none" strike="noStrike" cap="none">
                <a:solidFill>
                  <a:schemeClr val="lt1"/>
                </a:solidFill>
                <a:latin typeface="Playfair Display"/>
                <a:ea typeface="Playfair Display"/>
                <a:cs typeface="Playfair Display"/>
                <a:sym typeface="Playfair Display"/>
              </a:defRPr>
            </a:lvl3pPr>
            <a:lvl4pPr marR="0" lvl="3" algn="ctr" rtl="0">
              <a:lnSpc>
                <a:spcPct val="100000"/>
              </a:lnSpc>
              <a:spcBef>
                <a:spcPts val="0"/>
              </a:spcBef>
              <a:spcAft>
                <a:spcPts val="0"/>
              </a:spcAft>
              <a:buClr>
                <a:schemeClr val="lt1"/>
              </a:buClr>
              <a:buSzPts val="2400"/>
              <a:buFont typeface="Playfair Display"/>
              <a:buNone/>
              <a:defRPr sz="2400" b="1" i="0" u="none" strike="noStrike" cap="none">
                <a:solidFill>
                  <a:schemeClr val="lt1"/>
                </a:solidFill>
                <a:latin typeface="Playfair Display"/>
                <a:ea typeface="Playfair Display"/>
                <a:cs typeface="Playfair Display"/>
                <a:sym typeface="Playfair Display"/>
              </a:defRPr>
            </a:lvl4pPr>
            <a:lvl5pPr marR="0" lvl="4" algn="ctr" rtl="0">
              <a:lnSpc>
                <a:spcPct val="100000"/>
              </a:lnSpc>
              <a:spcBef>
                <a:spcPts val="0"/>
              </a:spcBef>
              <a:spcAft>
                <a:spcPts val="0"/>
              </a:spcAft>
              <a:buClr>
                <a:schemeClr val="lt1"/>
              </a:buClr>
              <a:buSzPts val="2400"/>
              <a:buFont typeface="Playfair Display"/>
              <a:buNone/>
              <a:defRPr sz="2400" b="1" i="0" u="none" strike="noStrike" cap="none">
                <a:solidFill>
                  <a:schemeClr val="lt1"/>
                </a:solidFill>
                <a:latin typeface="Playfair Display"/>
                <a:ea typeface="Playfair Display"/>
                <a:cs typeface="Playfair Display"/>
                <a:sym typeface="Playfair Display"/>
              </a:defRPr>
            </a:lvl5pPr>
            <a:lvl6pPr marR="0" lvl="5" algn="ctr" rtl="0">
              <a:lnSpc>
                <a:spcPct val="100000"/>
              </a:lnSpc>
              <a:spcBef>
                <a:spcPts val="0"/>
              </a:spcBef>
              <a:spcAft>
                <a:spcPts val="0"/>
              </a:spcAft>
              <a:buClr>
                <a:schemeClr val="lt1"/>
              </a:buClr>
              <a:buSzPts val="2400"/>
              <a:buFont typeface="Playfair Display"/>
              <a:buNone/>
              <a:defRPr sz="2400" b="1" i="0" u="none" strike="noStrike" cap="none">
                <a:solidFill>
                  <a:schemeClr val="lt1"/>
                </a:solidFill>
                <a:latin typeface="Playfair Display"/>
                <a:ea typeface="Playfair Display"/>
                <a:cs typeface="Playfair Display"/>
                <a:sym typeface="Playfair Display"/>
              </a:defRPr>
            </a:lvl6pPr>
            <a:lvl7pPr marR="0" lvl="6" algn="ctr" rtl="0">
              <a:lnSpc>
                <a:spcPct val="100000"/>
              </a:lnSpc>
              <a:spcBef>
                <a:spcPts val="0"/>
              </a:spcBef>
              <a:spcAft>
                <a:spcPts val="0"/>
              </a:spcAft>
              <a:buClr>
                <a:schemeClr val="lt1"/>
              </a:buClr>
              <a:buSzPts val="2400"/>
              <a:buFont typeface="Playfair Display"/>
              <a:buNone/>
              <a:defRPr sz="2400" b="1" i="0" u="none" strike="noStrike" cap="none">
                <a:solidFill>
                  <a:schemeClr val="lt1"/>
                </a:solidFill>
                <a:latin typeface="Playfair Display"/>
                <a:ea typeface="Playfair Display"/>
                <a:cs typeface="Playfair Display"/>
                <a:sym typeface="Playfair Display"/>
              </a:defRPr>
            </a:lvl7pPr>
            <a:lvl8pPr marR="0" lvl="7" algn="ctr" rtl="0">
              <a:lnSpc>
                <a:spcPct val="100000"/>
              </a:lnSpc>
              <a:spcBef>
                <a:spcPts val="0"/>
              </a:spcBef>
              <a:spcAft>
                <a:spcPts val="0"/>
              </a:spcAft>
              <a:buClr>
                <a:schemeClr val="lt1"/>
              </a:buClr>
              <a:buSzPts val="2400"/>
              <a:buFont typeface="Playfair Display"/>
              <a:buNone/>
              <a:defRPr sz="2400" b="1" i="0" u="none" strike="noStrike" cap="none">
                <a:solidFill>
                  <a:schemeClr val="lt1"/>
                </a:solidFill>
                <a:latin typeface="Playfair Display"/>
                <a:ea typeface="Playfair Display"/>
                <a:cs typeface="Playfair Display"/>
                <a:sym typeface="Playfair Display"/>
              </a:defRPr>
            </a:lvl8pPr>
            <a:lvl9pPr marR="0" lvl="8" algn="ctr" rtl="0">
              <a:lnSpc>
                <a:spcPct val="100000"/>
              </a:lnSpc>
              <a:spcBef>
                <a:spcPts val="0"/>
              </a:spcBef>
              <a:spcAft>
                <a:spcPts val="0"/>
              </a:spcAft>
              <a:buClr>
                <a:schemeClr val="lt1"/>
              </a:buClr>
              <a:buSzPts val="2400"/>
              <a:buFont typeface="Playfair Display"/>
              <a:buNone/>
              <a:defRPr sz="2400" b="1" i="0" u="none" strike="noStrike" cap="none">
                <a:solidFill>
                  <a:schemeClr val="lt1"/>
                </a:solidFill>
                <a:latin typeface="Playfair Display"/>
                <a:ea typeface="Playfair Display"/>
                <a:cs typeface="Playfair Display"/>
                <a:sym typeface="Playfair Display"/>
              </a:defRPr>
            </a:lvl9pPr>
          </a:lstStyle>
          <a:p>
            <a:pPr>
              <a:buClr>
                <a:srgbClr val="FFFFFF"/>
              </a:buClr>
            </a:pPr>
            <a:endParaRPr lang="en-US" kern="0" dirty="0">
              <a:solidFill>
                <a:srgbClr val="FFFFFF"/>
              </a:solidFill>
            </a:endParaRPr>
          </a:p>
        </p:txBody>
      </p:sp>
      <p:sp>
        <p:nvSpPr>
          <p:cNvPr id="50" name="Footer Placeholder 2"/>
          <p:cNvSpPr txBox="1">
            <a:spLocks/>
          </p:cNvSpPr>
          <p:nvPr/>
        </p:nvSpPr>
        <p:spPr>
          <a:xfrm>
            <a:off x="102199" y="4857803"/>
            <a:ext cx="3786691" cy="363547"/>
          </a:xfrm>
          <a:prstGeom prst="rect">
            <a:avLst/>
          </a:prstGeom>
        </p:spPr>
        <p:txBody>
          <a:bodyPr lIns="79251" tIns="39626" rIns="79251" bIns="39626"/>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300" kern="0" dirty="0"/>
              <a:t>http://msitsolutions.org/</a:t>
            </a:r>
          </a:p>
        </p:txBody>
      </p:sp>
      <p:sp>
        <p:nvSpPr>
          <p:cNvPr id="52" name="object 8"/>
          <p:cNvSpPr/>
          <p:nvPr/>
        </p:nvSpPr>
        <p:spPr>
          <a:xfrm>
            <a:off x="1895382" y="1481407"/>
            <a:ext cx="4675838" cy="2822622"/>
          </a:xfrm>
          <a:custGeom>
            <a:avLst/>
            <a:gdLst/>
            <a:ahLst/>
            <a:cxnLst/>
            <a:rect l="l" t="t" r="r" b="b"/>
            <a:pathLst>
              <a:path w="5851525" h="5434330">
                <a:moveTo>
                  <a:pt x="5851309" y="4761344"/>
                </a:moveTo>
                <a:lnTo>
                  <a:pt x="0" y="4761344"/>
                </a:lnTo>
                <a:lnTo>
                  <a:pt x="0" y="5434127"/>
                </a:lnTo>
                <a:lnTo>
                  <a:pt x="5851309" y="5434127"/>
                </a:lnTo>
                <a:lnTo>
                  <a:pt x="5851309" y="4761344"/>
                </a:lnTo>
                <a:close/>
              </a:path>
              <a:path w="5851525" h="5434330">
                <a:moveTo>
                  <a:pt x="5851309" y="3174238"/>
                </a:moveTo>
                <a:lnTo>
                  <a:pt x="0" y="3174238"/>
                </a:lnTo>
                <a:lnTo>
                  <a:pt x="0" y="3847007"/>
                </a:lnTo>
                <a:lnTo>
                  <a:pt x="5851309" y="3847007"/>
                </a:lnTo>
                <a:lnTo>
                  <a:pt x="5851309" y="3174238"/>
                </a:lnTo>
                <a:close/>
              </a:path>
              <a:path w="5851525" h="5434330">
                <a:moveTo>
                  <a:pt x="5851309" y="1587119"/>
                </a:moveTo>
                <a:lnTo>
                  <a:pt x="0" y="1587119"/>
                </a:lnTo>
                <a:lnTo>
                  <a:pt x="0" y="2259888"/>
                </a:lnTo>
                <a:lnTo>
                  <a:pt x="5851309" y="2259888"/>
                </a:lnTo>
                <a:lnTo>
                  <a:pt x="5851309" y="1587119"/>
                </a:lnTo>
                <a:close/>
              </a:path>
              <a:path w="5851525" h="5434330">
                <a:moveTo>
                  <a:pt x="5851309" y="0"/>
                </a:moveTo>
                <a:lnTo>
                  <a:pt x="0" y="0"/>
                </a:lnTo>
                <a:lnTo>
                  <a:pt x="0" y="672769"/>
                </a:lnTo>
                <a:lnTo>
                  <a:pt x="5851309" y="672769"/>
                </a:lnTo>
                <a:lnTo>
                  <a:pt x="5851309" y="0"/>
                </a:lnTo>
                <a:close/>
              </a:path>
            </a:pathLst>
          </a:custGeom>
          <a:solidFill>
            <a:srgbClr val="ECE1EF"/>
          </a:solidFill>
        </p:spPr>
        <p:txBody>
          <a:bodyPr wrap="square" lIns="0" tIns="0" rIns="0" bIns="0" rtlCol="0"/>
          <a:lstStyle/>
          <a:p>
            <a:pPr>
              <a:defRPr/>
            </a:pPr>
            <a:r>
              <a:rPr lang="en-US" kern="0" dirty="0">
                <a:solidFill>
                  <a:sysClr val="windowText" lastClr="000000"/>
                </a:solidFill>
                <a:cs typeface="Arial"/>
                <a:sym typeface="Arial"/>
              </a:rPr>
              <a:t>1.</a:t>
            </a:r>
            <a:r>
              <a:rPr lang="en-US" kern="0" dirty="0" smtClean="0">
                <a:solidFill>
                  <a:sysClr val="windowText" lastClr="000000"/>
                </a:solidFill>
                <a:cs typeface="Arial"/>
                <a:sym typeface="Arial"/>
              </a:rPr>
              <a:t>What is </a:t>
            </a:r>
            <a:r>
              <a:rPr lang="en-US" dirty="0">
                <a:solidFill>
                  <a:schemeClr val="bg1"/>
                </a:solidFill>
              </a:rPr>
              <a:t>Infra structure </a:t>
            </a:r>
            <a:endParaRPr kern="0" dirty="0" smtClean="0">
              <a:solidFill>
                <a:schemeClr val="bg1"/>
              </a:solidFill>
              <a:cs typeface="Arial"/>
              <a:sym typeface="Arial"/>
            </a:endParaRPr>
          </a:p>
        </p:txBody>
      </p:sp>
      <p:sp>
        <p:nvSpPr>
          <p:cNvPr id="53" name="Rectangle 52"/>
          <p:cNvSpPr/>
          <p:nvPr/>
        </p:nvSpPr>
        <p:spPr>
          <a:xfrm rot="16200000">
            <a:off x="356072" y="2079658"/>
            <a:ext cx="2503134" cy="264692"/>
          </a:xfrm>
          <a:prstGeom prst="rect">
            <a:avLst/>
          </a:prstGeom>
        </p:spPr>
        <p:txBody>
          <a:bodyPr wrap="square" lIns="79251" tIns="39626" rIns="79251" bIns="39626">
            <a:spAutoFit/>
          </a:bodyPr>
          <a:lstStyle/>
          <a:p>
            <a:pPr marL="11007">
              <a:spcBef>
                <a:spcPts val="932"/>
              </a:spcBef>
              <a:buClr>
                <a:srgbClr val="000000"/>
              </a:buClr>
            </a:pPr>
            <a:r>
              <a:rPr lang="en-US" sz="1200" b="1" kern="0" spc="1153" dirty="0">
                <a:solidFill>
                  <a:srgbClr val="E86969"/>
                </a:solidFill>
                <a:cs typeface="Arial"/>
                <a:sym typeface="Arial"/>
              </a:rPr>
              <a:t>CONTENTS</a:t>
            </a:r>
            <a:endParaRPr lang="en-US" sz="1200" kern="0" dirty="0">
              <a:solidFill>
                <a:srgbClr val="000000"/>
              </a:solidFill>
              <a:cs typeface="Arial"/>
              <a:sym typeface="Arial"/>
            </a:endParaRPr>
          </a:p>
        </p:txBody>
      </p:sp>
      <p:sp>
        <p:nvSpPr>
          <p:cNvPr id="54" name="TextBox 53"/>
          <p:cNvSpPr txBox="1"/>
          <p:nvPr/>
        </p:nvSpPr>
        <p:spPr>
          <a:xfrm>
            <a:off x="1850847" y="2273153"/>
            <a:ext cx="2407460" cy="326247"/>
          </a:xfrm>
          <a:prstGeom prst="rect">
            <a:avLst/>
          </a:prstGeom>
          <a:noFill/>
        </p:spPr>
        <p:txBody>
          <a:bodyPr wrap="none" lIns="79251" tIns="39626" rIns="79251" bIns="39626" rtlCol="0">
            <a:spAutoFit/>
          </a:bodyPr>
          <a:lstStyle/>
          <a:p>
            <a:pPr>
              <a:buClr>
                <a:srgbClr val="000000"/>
              </a:buClr>
              <a:buFont typeface="Arial"/>
              <a:buNone/>
            </a:pPr>
            <a:r>
              <a:rPr lang="en-US" kern="0" dirty="0" smtClean="0">
                <a:solidFill>
                  <a:srgbClr val="000000"/>
                </a:solidFill>
                <a:cs typeface="Arial"/>
                <a:sym typeface="Arial"/>
              </a:rPr>
              <a:t>2.Roles of </a:t>
            </a:r>
            <a:r>
              <a:rPr lang="en-US" kern="0" dirty="0">
                <a:solidFill>
                  <a:srgbClr val="000000"/>
                </a:solidFill>
                <a:cs typeface="Arial"/>
                <a:sym typeface="Arial"/>
              </a:rPr>
              <a:t>I</a:t>
            </a:r>
            <a:r>
              <a:rPr lang="en-US" kern="0" dirty="0" smtClean="0">
                <a:solidFill>
                  <a:srgbClr val="000000"/>
                </a:solidFill>
                <a:cs typeface="Arial"/>
                <a:sym typeface="Arial"/>
              </a:rPr>
              <a:t>nfra engineer</a:t>
            </a:r>
            <a:endParaRPr lang="en-US" kern="0" dirty="0">
              <a:solidFill>
                <a:srgbClr val="000000"/>
              </a:solidFill>
              <a:cs typeface="Arial"/>
              <a:sym typeface="Arial"/>
            </a:endParaRPr>
          </a:p>
        </p:txBody>
      </p:sp>
      <p:sp>
        <p:nvSpPr>
          <p:cNvPr id="55" name="TextBox 54"/>
          <p:cNvSpPr txBox="1"/>
          <p:nvPr/>
        </p:nvSpPr>
        <p:spPr>
          <a:xfrm>
            <a:off x="1895389" y="3154584"/>
            <a:ext cx="2867522" cy="326247"/>
          </a:xfrm>
          <a:prstGeom prst="rect">
            <a:avLst/>
          </a:prstGeom>
          <a:noFill/>
        </p:spPr>
        <p:txBody>
          <a:bodyPr wrap="none" lIns="79251" tIns="39626" rIns="79251" bIns="39626" rtlCol="0">
            <a:spAutoFit/>
          </a:bodyPr>
          <a:lstStyle/>
          <a:p>
            <a:r>
              <a:rPr lang="en-US" dirty="0" smtClean="0">
                <a:solidFill>
                  <a:schemeClr val="bg1"/>
                </a:solidFill>
              </a:rPr>
              <a:t>3.Resources </a:t>
            </a:r>
            <a:r>
              <a:rPr lang="en-US" dirty="0">
                <a:solidFill>
                  <a:schemeClr val="bg1"/>
                </a:solidFill>
              </a:rPr>
              <a:t>of Infra structure</a:t>
            </a:r>
            <a:endParaRPr lang="en-IN" dirty="0">
              <a:solidFill>
                <a:schemeClr val="bg1"/>
              </a:solidFill>
            </a:endParaRPr>
          </a:p>
        </p:txBody>
      </p:sp>
      <p:sp>
        <p:nvSpPr>
          <p:cNvPr id="57" name="TextBox 56"/>
          <p:cNvSpPr txBox="1"/>
          <p:nvPr/>
        </p:nvSpPr>
        <p:spPr>
          <a:xfrm>
            <a:off x="6259916" y="1481417"/>
            <a:ext cx="245010" cy="264692"/>
          </a:xfrm>
          <a:prstGeom prst="rect">
            <a:avLst/>
          </a:prstGeom>
          <a:noFill/>
        </p:spPr>
        <p:txBody>
          <a:bodyPr wrap="none" lIns="79251" tIns="39626" rIns="79251" bIns="39626" rtlCol="0">
            <a:spAutoFit/>
          </a:bodyPr>
          <a:lstStyle/>
          <a:p>
            <a:pPr>
              <a:buClr>
                <a:srgbClr val="000000"/>
              </a:buClr>
              <a:buFont typeface="Arial"/>
              <a:buNone/>
            </a:pPr>
            <a:r>
              <a:rPr lang="en-US" sz="1200" kern="0" dirty="0">
                <a:solidFill>
                  <a:srgbClr val="000000"/>
                </a:solidFill>
                <a:cs typeface="Arial"/>
                <a:sym typeface="Arial"/>
              </a:rPr>
              <a:t>3</a:t>
            </a:r>
          </a:p>
        </p:txBody>
      </p:sp>
      <p:sp>
        <p:nvSpPr>
          <p:cNvPr id="58" name="TextBox 57"/>
          <p:cNvSpPr txBox="1"/>
          <p:nvPr/>
        </p:nvSpPr>
        <p:spPr>
          <a:xfrm>
            <a:off x="6248694" y="2342404"/>
            <a:ext cx="245010" cy="264692"/>
          </a:xfrm>
          <a:prstGeom prst="rect">
            <a:avLst/>
          </a:prstGeom>
          <a:noFill/>
        </p:spPr>
        <p:txBody>
          <a:bodyPr wrap="none" lIns="79251" tIns="39626" rIns="79251" bIns="39626" rtlCol="0">
            <a:spAutoFit/>
          </a:bodyPr>
          <a:lstStyle/>
          <a:p>
            <a:pPr>
              <a:buClr>
                <a:srgbClr val="000000"/>
              </a:buClr>
              <a:buFont typeface="Arial"/>
              <a:buNone/>
            </a:pPr>
            <a:r>
              <a:rPr lang="en-US" sz="1200" kern="0" dirty="0">
                <a:solidFill>
                  <a:srgbClr val="000000"/>
                </a:solidFill>
                <a:cs typeface="Arial"/>
                <a:sym typeface="Arial"/>
              </a:rPr>
              <a:t>4</a:t>
            </a:r>
          </a:p>
        </p:txBody>
      </p:sp>
      <p:sp>
        <p:nvSpPr>
          <p:cNvPr id="59" name="TextBox 58"/>
          <p:cNvSpPr txBox="1"/>
          <p:nvPr/>
        </p:nvSpPr>
        <p:spPr>
          <a:xfrm>
            <a:off x="6266327" y="3105054"/>
            <a:ext cx="245010" cy="264692"/>
          </a:xfrm>
          <a:prstGeom prst="rect">
            <a:avLst/>
          </a:prstGeom>
          <a:noFill/>
        </p:spPr>
        <p:txBody>
          <a:bodyPr wrap="none" lIns="79251" tIns="39626" rIns="79251" bIns="39626" rtlCol="0">
            <a:spAutoFit/>
          </a:bodyPr>
          <a:lstStyle/>
          <a:p>
            <a:pPr>
              <a:buClr>
                <a:srgbClr val="000000"/>
              </a:buClr>
              <a:buFont typeface="Arial"/>
              <a:buNone/>
            </a:pPr>
            <a:r>
              <a:rPr lang="en-US" sz="1200" kern="0" dirty="0">
                <a:solidFill>
                  <a:srgbClr val="000000"/>
                </a:solidFill>
                <a:cs typeface="Arial"/>
                <a:sym typeface="Arial"/>
              </a:rPr>
              <a:t>7</a:t>
            </a:r>
            <a:endParaRPr lang="en-US" sz="1200" kern="0" dirty="0">
              <a:solidFill>
                <a:srgbClr val="000000"/>
              </a:solidFill>
              <a:cs typeface="Arial"/>
              <a:sym typeface="Arial"/>
            </a:endParaRPr>
          </a:p>
        </p:txBody>
      </p:sp>
      <p:sp>
        <p:nvSpPr>
          <p:cNvPr id="61" name="TextBox 60"/>
          <p:cNvSpPr txBox="1"/>
          <p:nvPr/>
        </p:nvSpPr>
        <p:spPr>
          <a:xfrm>
            <a:off x="2057422" y="3921668"/>
            <a:ext cx="160114" cy="264692"/>
          </a:xfrm>
          <a:prstGeom prst="rect">
            <a:avLst/>
          </a:prstGeom>
          <a:noFill/>
        </p:spPr>
        <p:txBody>
          <a:bodyPr wrap="none" lIns="79251" tIns="39626" rIns="79251" bIns="39626" rtlCol="0">
            <a:spAutoFit/>
          </a:bodyPr>
          <a:lstStyle/>
          <a:p>
            <a:pPr>
              <a:buClr>
                <a:srgbClr val="000000"/>
              </a:buClr>
              <a:buFont typeface="Arial"/>
              <a:buNone/>
            </a:pPr>
            <a:endParaRPr lang="en-US" sz="1200" kern="0" dirty="0">
              <a:solidFill>
                <a:srgbClr val="000000"/>
              </a:solidFill>
              <a:cs typeface="Arial"/>
              <a:sym typeface="Arial"/>
            </a:endParaRPr>
          </a:p>
        </p:txBody>
      </p:sp>
      <p:sp>
        <p:nvSpPr>
          <p:cNvPr id="62" name="TextBox 61"/>
          <p:cNvSpPr txBox="1"/>
          <p:nvPr/>
        </p:nvSpPr>
        <p:spPr>
          <a:xfrm rot="16200000">
            <a:off x="424353" y="2478035"/>
            <a:ext cx="1412509" cy="510913"/>
          </a:xfrm>
          <a:prstGeom prst="rect">
            <a:avLst/>
          </a:prstGeom>
          <a:noFill/>
        </p:spPr>
        <p:txBody>
          <a:bodyPr wrap="none" lIns="79251" tIns="39626" rIns="79251" bIns="39626" rtlCol="0">
            <a:spAutoFit/>
          </a:bodyPr>
          <a:lstStyle/>
          <a:p>
            <a:pPr marL="11007">
              <a:spcBef>
                <a:spcPts val="295"/>
              </a:spcBef>
              <a:buClr>
                <a:srgbClr val="000000"/>
              </a:buClr>
              <a:tabLst>
                <a:tab pos="1557503" algn="l"/>
              </a:tabLst>
            </a:pPr>
            <a:r>
              <a:rPr lang="en-US" sz="1400" b="1" kern="0" spc="295" dirty="0">
                <a:solidFill>
                  <a:srgbClr val="FFFFFF"/>
                </a:solidFill>
                <a:cs typeface="Arial"/>
                <a:sym typeface="Arial"/>
              </a:rPr>
              <a:t>TABLE OF</a:t>
            </a:r>
            <a:r>
              <a:rPr lang="en-US" sz="2800" b="1" kern="0" spc="-441" dirty="0">
                <a:solidFill>
                  <a:srgbClr val="151515"/>
                </a:solidFill>
                <a:cs typeface="Arial"/>
                <a:sym typeface="Arial"/>
              </a:rPr>
              <a:t> </a:t>
            </a:r>
            <a:endParaRPr lang="en-US" sz="2800" kern="0" dirty="0">
              <a:solidFill>
                <a:prstClr val="black"/>
              </a:solidFill>
              <a:cs typeface="Arial"/>
              <a:sym typeface="Arial"/>
            </a:endParaRPr>
          </a:p>
        </p:txBody>
      </p:sp>
      <p:sp>
        <p:nvSpPr>
          <p:cNvPr id="2" name="Rectangle 1"/>
          <p:cNvSpPr/>
          <p:nvPr/>
        </p:nvSpPr>
        <p:spPr>
          <a:xfrm>
            <a:off x="1895389" y="3921668"/>
            <a:ext cx="4675831" cy="382361"/>
          </a:xfrm>
          <a:prstGeom prst="rect">
            <a:avLst/>
          </a:prstGeom>
          <a:solidFill>
            <a:schemeClr val="tx2">
              <a:lumMod val="1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538858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590800" y="808037"/>
            <a:ext cx="3975197" cy="510913"/>
          </a:xfrm>
          <a:prstGeom prst="rect">
            <a:avLst/>
          </a:prstGeom>
          <a:noFill/>
        </p:spPr>
        <p:txBody>
          <a:bodyPr wrap="none" lIns="79251" tIns="39626" rIns="79251" bIns="39626" rtlCol="0">
            <a:spAutoFit/>
          </a:bodyPr>
          <a:lstStyle/>
          <a:p>
            <a:r>
              <a:rPr lang="en-US" sz="2800" b="1" dirty="0"/>
              <a:t>What is </a:t>
            </a:r>
            <a:r>
              <a:rPr lang="en-US" sz="2800" b="1" dirty="0" smtClean="0"/>
              <a:t>Infra </a:t>
            </a:r>
            <a:r>
              <a:rPr lang="en-US" sz="2800" b="1" dirty="0"/>
              <a:t>structure</a:t>
            </a:r>
          </a:p>
        </p:txBody>
      </p:sp>
      <p:sp>
        <p:nvSpPr>
          <p:cNvPr id="4" name="TextBox 3"/>
          <p:cNvSpPr txBox="1"/>
          <p:nvPr/>
        </p:nvSpPr>
        <p:spPr>
          <a:xfrm>
            <a:off x="685800" y="1798637"/>
            <a:ext cx="8077200" cy="1557353"/>
          </a:xfrm>
          <a:prstGeom prst="rect">
            <a:avLst/>
          </a:prstGeom>
          <a:noFill/>
        </p:spPr>
        <p:txBody>
          <a:bodyPr wrap="square" lIns="79251" tIns="39626" rIns="79251" bIns="39626" rtlCol="0">
            <a:spAutoFit/>
          </a:bodyPr>
          <a:lstStyle/>
          <a:p>
            <a:r>
              <a:rPr lang="en-US" sz="2400" b="1" dirty="0"/>
              <a:t>Infra structure Engineer</a:t>
            </a:r>
          </a:p>
          <a:p>
            <a:r>
              <a:rPr lang="en-US" sz="1800" dirty="0"/>
              <a:t>   </a:t>
            </a:r>
            <a:r>
              <a:rPr lang="en-US" sz="1800" dirty="0" smtClean="0"/>
              <a:t>       Infrastructure </a:t>
            </a:r>
            <a:r>
              <a:rPr lang="en-US" sz="1800" dirty="0"/>
              <a:t>engineers are professionals who set up and maintain computing  </a:t>
            </a:r>
            <a:r>
              <a:rPr lang="en-US" sz="1800" dirty="0" smtClean="0"/>
              <a:t>    infrastructure </a:t>
            </a:r>
            <a:r>
              <a:rPr lang="en-US" sz="1800" dirty="0"/>
              <a:t>for various </a:t>
            </a:r>
            <a:r>
              <a:rPr lang="en-US" sz="1800" dirty="0" smtClean="0"/>
              <a:t>organizations. </a:t>
            </a:r>
            <a:r>
              <a:rPr lang="en-US" sz="1800" dirty="0"/>
              <a:t>They play a crucial role in keeping a company's operations and services running efficiently. </a:t>
            </a:r>
          </a:p>
          <a:p>
            <a:endParaRPr lang="en-US" sz="1800" dirty="0"/>
          </a:p>
        </p:txBody>
      </p:sp>
      <p:sp>
        <p:nvSpPr>
          <p:cNvPr id="5" name="Slide Number Placeholder 4"/>
          <p:cNvSpPr>
            <a:spLocks noGrp="1"/>
          </p:cNvSpPr>
          <p:nvPr>
            <p:ph type="sldNum" idx="12"/>
          </p:nvPr>
        </p:nvSpPr>
        <p:spPr>
          <a:xfrm>
            <a:off x="4114800" y="4722955"/>
            <a:ext cx="762000" cy="272660"/>
          </a:xfrm>
        </p:spPr>
        <p:txBody>
          <a:bodyPr/>
          <a:lstStyle/>
          <a:p>
            <a:fld id="{7F23858D-853D-41C3-B3EF-4CF8FD145A14}" type="slidenum">
              <a:rPr lang="en-US" sz="1400"/>
              <a:t>3</a:t>
            </a:fld>
            <a:endParaRPr lang="en-US" sz="1400" dirty="0"/>
          </a:p>
        </p:txBody>
      </p:sp>
      <p:sp>
        <p:nvSpPr>
          <p:cNvPr id="2" name="Footer Placeholder 1"/>
          <p:cNvSpPr>
            <a:spLocks noGrp="1"/>
          </p:cNvSpPr>
          <p:nvPr>
            <p:ph type="ftr" sz="quarter" idx="4294967295"/>
          </p:nvPr>
        </p:nvSpPr>
        <p:spPr>
          <a:xfrm>
            <a:off x="0" y="4779963"/>
            <a:ext cx="4873625" cy="273050"/>
          </a:xfrm>
          <a:prstGeom prst="rect">
            <a:avLst/>
          </a:prstGeom>
        </p:spPr>
        <p:txBody>
          <a:bodyPr lIns="79251" tIns="39626" rIns="79251" bIns="39626"/>
          <a:lstStyle/>
          <a:p>
            <a:r>
              <a:rPr lang="en-US" dirty="0">
                <a:solidFill>
                  <a:srgbClr val="FFFF00"/>
                </a:solidFill>
              </a:rPr>
              <a:t>http://msitsolutions.org/</a:t>
            </a:r>
          </a:p>
        </p:txBody>
      </p:sp>
    </p:spTree>
    <p:extLst>
      <p:ext uri="{BB962C8B-B14F-4D97-AF65-F5344CB8AC3E}">
        <p14:creationId xmlns:p14="http://schemas.microsoft.com/office/powerpoint/2010/main" val="755139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a:xfrm>
            <a:off x="4093688" y="4720538"/>
            <a:ext cx="548700" cy="391899"/>
          </a:xfrm>
        </p:spPr>
        <p:txBody>
          <a:bodyPr/>
          <a:lstStyle/>
          <a:p>
            <a:fld id="{00000000-1234-1234-1234-123412341234}" type="slidenum">
              <a:rPr lang="en" smtClean="0">
                <a:solidFill>
                  <a:srgbClr val="FFD900"/>
                </a:solidFill>
              </a:rPr>
              <a:pPr/>
              <a:t>4</a:t>
            </a:fld>
            <a:endParaRPr lang="en" dirty="0">
              <a:solidFill>
                <a:srgbClr val="FFD900"/>
              </a:solidFill>
            </a:endParaRPr>
          </a:p>
        </p:txBody>
      </p:sp>
      <p:sp>
        <p:nvSpPr>
          <p:cNvPr id="3" name="Rectangle 2"/>
          <p:cNvSpPr/>
          <p:nvPr/>
        </p:nvSpPr>
        <p:spPr>
          <a:xfrm>
            <a:off x="1066800" y="667812"/>
            <a:ext cx="7086600" cy="3046988"/>
          </a:xfrm>
          <a:prstGeom prst="rect">
            <a:avLst/>
          </a:prstGeom>
        </p:spPr>
        <p:txBody>
          <a:bodyPr wrap="square">
            <a:spAutoFit/>
          </a:bodyPr>
          <a:lstStyle/>
          <a:p>
            <a:pPr lvl="0"/>
            <a:r>
              <a:rPr lang="en-US" b="1" dirty="0" smtClean="0">
                <a:solidFill>
                  <a:srgbClr val="FFFFFF"/>
                </a:solidFill>
              </a:rPr>
              <a:t>                                    </a:t>
            </a:r>
            <a:r>
              <a:rPr lang="en-US" sz="2400" b="1" dirty="0" smtClean="0">
                <a:solidFill>
                  <a:srgbClr val="FFFFFF"/>
                </a:solidFill>
              </a:rPr>
              <a:t>Roles </a:t>
            </a:r>
            <a:r>
              <a:rPr lang="en-US" sz="2400" b="1" dirty="0">
                <a:solidFill>
                  <a:srgbClr val="FFFFFF"/>
                </a:solidFill>
              </a:rPr>
              <a:t>of a </a:t>
            </a:r>
            <a:r>
              <a:rPr lang="en-US" sz="2400" b="1" dirty="0" smtClean="0">
                <a:solidFill>
                  <a:srgbClr val="FFFFFF"/>
                </a:solidFill>
              </a:rPr>
              <a:t>Infra </a:t>
            </a:r>
            <a:r>
              <a:rPr lang="en-US" sz="2400" b="1" dirty="0">
                <a:solidFill>
                  <a:srgbClr val="FFFFFF"/>
                </a:solidFill>
              </a:rPr>
              <a:t>engineer </a:t>
            </a:r>
            <a:endParaRPr lang="en-US" sz="2400" b="1" dirty="0" smtClean="0">
              <a:solidFill>
                <a:srgbClr val="FFFFFF"/>
              </a:solidFill>
            </a:endParaRPr>
          </a:p>
          <a:p>
            <a:pPr lvl="0"/>
            <a:endParaRPr lang="en-US" sz="2400" dirty="0">
              <a:solidFill>
                <a:srgbClr val="FFFFFF"/>
              </a:solidFill>
            </a:endParaRPr>
          </a:p>
          <a:p>
            <a:pPr lvl="0"/>
            <a:r>
              <a:rPr lang="en-US" dirty="0">
                <a:solidFill>
                  <a:srgbClr val="FFFFFF"/>
                </a:solidFill>
              </a:rPr>
              <a:t> 1.</a:t>
            </a:r>
            <a:r>
              <a:rPr lang="en-US" b="1" dirty="0">
                <a:solidFill>
                  <a:srgbClr val="FFFFFF"/>
                </a:solidFill>
              </a:rPr>
              <a:t> Conduct a Root Cause Analysis of Network Malfunctions :</a:t>
            </a:r>
          </a:p>
          <a:p>
            <a:pPr lvl="0"/>
            <a:r>
              <a:rPr lang="en-US" dirty="0">
                <a:solidFill>
                  <a:srgbClr val="FFFFFF"/>
                </a:solidFill>
              </a:rPr>
              <a:t> 	A big part of an Infrastructure Engineer’s job is identifying the cause of issues within their employer or client’s network infrastructure. This requires knowledge of how devices communicate with each other.</a:t>
            </a:r>
          </a:p>
          <a:p>
            <a:pPr lvl="0"/>
            <a:endParaRPr lang="en-US" dirty="0">
              <a:solidFill>
                <a:srgbClr val="FFFFFF"/>
              </a:solidFill>
            </a:endParaRPr>
          </a:p>
          <a:p>
            <a:pPr lvl="0"/>
            <a:r>
              <a:rPr lang="en-US" dirty="0">
                <a:solidFill>
                  <a:srgbClr val="FFFFFF"/>
                </a:solidFill>
              </a:rPr>
              <a:t>2.</a:t>
            </a:r>
            <a:r>
              <a:rPr lang="en-US" b="1" dirty="0">
                <a:solidFill>
                  <a:srgbClr val="FFFFFF"/>
                </a:solidFill>
              </a:rPr>
              <a:t> Create and Implement Network Repair Strategies:</a:t>
            </a:r>
            <a:r>
              <a:rPr lang="en-US" dirty="0">
                <a:solidFill>
                  <a:srgbClr val="FFFFFF"/>
                </a:solidFill>
              </a:rPr>
              <a:t> </a:t>
            </a:r>
          </a:p>
          <a:p>
            <a:pPr lvl="0"/>
            <a:r>
              <a:rPr lang="en-US" dirty="0">
                <a:solidFill>
                  <a:srgbClr val="FFFFFF"/>
                </a:solidFill>
              </a:rPr>
              <a:t>	Once a problem is identified, the Infrastructure Engineer devises and implements a repair strategy. They then test these repairs to ensure the issue is fixed completely.</a:t>
            </a:r>
          </a:p>
        </p:txBody>
      </p:sp>
      <p:sp>
        <p:nvSpPr>
          <p:cNvPr id="4" name="Footer Placeholder 1"/>
          <p:cNvSpPr txBox="1">
            <a:spLocks/>
          </p:cNvSpPr>
          <p:nvPr/>
        </p:nvSpPr>
        <p:spPr>
          <a:xfrm>
            <a:off x="0" y="4779963"/>
            <a:ext cx="4873625" cy="273050"/>
          </a:xfrm>
          <a:prstGeom prst="rect">
            <a:avLst/>
          </a:prstGeom>
        </p:spPr>
        <p:txBody>
          <a:bodyPr lIns="79251" tIns="39626" rIns="79251" bIns="39626"/>
          <a:lstStyle>
            <a:defPPr>
              <a:defRPr lang="en-US"/>
            </a:defPPr>
            <a:lvl1pPr marL="0" algn="l" defTabSz="792510" rtl="0" eaLnBrk="1" latinLnBrk="0" hangingPunct="1">
              <a:defRPr sz="1600" kern="1200">
                <a:solidFill>
                  <a:schemeClr val="tx1"/>
                </a:solidFill>
                <a:latin typeface="+mn-lt"/>
                <a:ea typeface="+mn-ea"/>
                <a:cs typeface="+mn-cs"/>
              </a:defRPr>
            </a:lvl1pPr>
            <a:lvl2pPr marL="396255" algn="l" defTabSz="792510" rtl="0" eaLnBrk="1" latinLnBrk="0" hangingPunct="1">
              <a:defRPr sz="1600" kern="1200">
                <a:solidFill>
                  <a:schemeClr val="tx1"/>
                </a:solidFill>
                <a:latin typeface="+mn-lt"/>
                <a:ea typeface="+mn-ea"/>
                <a:cs typeface="+mn-cs"/>
              </a:defRPr>
            </a:lvl2pPr>
            <a:lvl3pPr marL="792510" algn="l" defTabSz="792510" rtl="0" eaLnBrk="1" latinLnBrk="0" hangingPunct="1">
              <a:defRPr sz="1600" kern="1200">
                <a:solidFill>
                  <a:schemeClr val="tx1"/>
                </a:solidFill>
                <a:latin typeface="+mn-lt"/>
                <a:ea typeface="+mn-ea"/>
                <a:cs typeface="+mn-cs"/>
              </a:defRPr>
            </a:lvl3pPr>
            <a:lvl4pPr marL="1188766" algn="l" defTabSz="792510" rtl="0" eaLnBrk="1" latinLnBrk="0" hangingPunct="1">
              <a:defRPr sz="1600" kern="1200">
                <a:solidFill>
                  <a:schemeClr val="tx1"/>
                </a:solidFill>
                <a:latin typeface="+mn-lt"/>
                <a:ea typeface="+mn-ea"/>
                <a:cs typeface="+mn-cs"/>
              </a:defRPr>
            </a:lvl4pPr>
            <a:lvl5pPr marL="1585021" algn="l" defTabSz="792510" rtl="0" eaLnBrk="1" latinLnBrk="0" hangingPunct="1">
              <a:defRPr sz="1600" kern="1200">
                <a:solidFill>
                  <a:schemeClr val="tx1"/>
                </a:solidFill>
                <a:latin typeface="+mn-lt"/>
                <a:ea typeface="+mn-ea"/>
                <a:cs typeface="+mn-cs"/>
              </a:defRPr>
            </a:lvl5pPr>
            <a:lvl6pPr marL="1981276" algn="l" defTabSz="792510" rtl="0" eaLnBrk="1" latinLnBrk="0" hangingPunct="1">
              <a:defRPr sz="1600" kern="1200">
                <a:solidFill>
                  <a:schemeClr val="tx1"/>
                </a:solidFill>
                <a:latin typeface="+mn-lt"/>
                <a:ea typeface="+mn-ea"/>
                <a:cs typeface="+mn-cs"/>
              </a:defRPr>
            </a:lvl6pPr>
            <a:lvl7pPr marL="2377531" algn="l" defTabSz="792510" rtl="0" eaLnBrk="1" latinLnBrk="0" hangingPunct="1">
              <a:defRPr sz="1600" kern="1200">
                <a:solidFill>
                  <a:schemeClr val="tx1"/>
                </a:solidFill>
                <a:latin typeface="+mn-lt"/>
                <a:ea typeface="+mn-ea"/>
                <a:cs typeface="+mn-cs"/>
              </a:defRPr>
            </a:lvl7pPr>
            <a:lvl8pPr marL="2773787" algn="l" defTabSz="792510" rtl="0" eaLnBrk="1" latinLnBrk="0" hangingPunct="1">
              <a:defRPr sz="1600" kern="1200">
                <a:solidFill>
                  <a:schemeClr val="tx1"/>
                </a:solidFill>
                <a:latin typeface="+mn-lt"/>
                <a:ea typeface="+mn-ea"/>
                <a:cs typeface="+mn-cs"/>
              </a:defRPr>
            </a:lvl8pPr>
            <a:lvl9pPr marL="3170042" algn="l" defTabSz="792510" rtl="0" eaLnBrk="1" latinLnBrk="0" hangingPunct="1">
              <a:defRPr sz="1600" kern="1200">
                <a:solidFill>
                  <a:schemeClr val="tx1"/>
                </a:solidFill>
                <a:latin typeface="+mn-lt"/>
                <a:ea typeface="+mn-ea"/>
                <a:cs typeface="+mn-cs"/>
              </a:defRPr>
            </a:lvl9pPr>
          </a:lstStyle>
          <a:p>
            <a:r>
              <a:rPr lang="en-US" smtClean="0">
                <a:solidFill>
                  <a:srgbClr val="FFFF00"/>
                </a:solidFill>
              </a:rPr>
              <a:t>http://msitsolutions.org/</a:t>
            </a:r>
            <a:endParaRPr lang="en-US" dirty="0">
              <a:solidFill>
                <a:srgbClr val="FFFF00"/>
              </a:solidFill>
            </a:endParaRPr>
          </a:p>
        </p:txBody>
      </p:sp>
    </p:spTree>
    <p:extLst>
      <p:ext uri="{BB962C8B-B14F-4D97-AF65-F5344CB8AC3E}">
        <p14:creationId xmlns:p14="http://schemas.microsoft.com/office/powerpoint/2010/main" val="34980878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739740"/>
            <a:ext cx="8077200" cy="4758230"/>
          </a:xfrm>
          <a:prstGeom prst="rect">
            <a:avLst/>
          </a:prstGeom>
          <a:noFill/>
        </p:spPr>
        <p:txBody>
          <a:bodyPr wrap="square" lIns="79251" tIns="39626" rIns="79251" bIns="39626" rtlCol="0">
            <a:spAutoFit/>
          </a:bodyPr>
          <a:lstStyle/>
          <a:p>
            <a:r>
              <a:rPr lang="en-US" dirty="0"/>
              <a:t>3.</a:t>
            </a:r>
            <a:r>
              <a:rPr lang="en-US" b="1" dirty="0"/>
              <a:t> Document Network Malfunctions and Corresponding Actions Taken :</a:t>
            </a:r>
          </a:p>
          <a:p>
            <a:r>
              <a:rPr lang="en-US" dirty="0" smtClean="0"/>
              <a:t>	It </a:t>
            </a:r>
            <a:r>
              <a:rPr lang="en-US" dirty="0"/>
              <a:t>is the responsibility of the Infrastructure Engineer to document all infrastructure issues, as well as the actions taken to address said issues. </a:t>
            </a:r>
            <a:r>
              <a:rPr lang="en-US" dirty="0" smtClean="0"/>
              <a:t>This </a:t>
            </a:r>
            <a:r>
              <a:rPr lang="en-US" dirty="0"/>
              <a:t>requires analytical skills and proficiency with spreadsheets.</a:t>
            </a:r>
          </a:p>
          <a:p>
            <a:endParaRPr lang="en-US" dirty="0" smtClean="0"/>
          </a:p>
          <a:p>
            <a:r>
              <a:rPr lang="en-US" dirty="0" smtClean="0"/>
              <a:t>4</a:t>
            </a:r>
            <a:r>
              <a:rPr lang="en-US" dirty="0"/>
              <a:t>. </a:t>
            </a:r>
            <a:r>
              <a:rPr lang="en-US" b="1" dirty="0"/>
              <a:t>Provide Training and Technical Support for Users With Varying Levels of IT Knowledge</a:t>
            </a:r>
            <a:r>
              <a:rPr lang="en-US" dirty="0"/>
              <a:t> :</a:t>
            </a:r>
          </a:p>
          <a:p>
            <a:r>
              <a:rPr lang="en-US" dirty="0" smtClean="0"/>
              <a:t>	The </a:t>
            </a:r>
            <a:r>
              <a:rPr lang="en-US" dirty="0"/>
              <a:t>Infrastructure Engineer is responsible for teaching new software or applications to their coworkers. They are also responsible for diagnosing </a:t>
            </a:r>
            <a:r>
              <a:rPr lang="en-US" dirty="0" smtClean="0"/>
              <a:t>and </a:t>
            </a:r>
            <a:r>
              <a:rPr lang="en-US" dirty="0"/>
              <a:t>fixing any technical issues with individual devices on their employer’s network</a:t>
            </a:r>
            <a:r>
              <a:rPr lang="en-US" dirty="0" smtClean="0"/>
              <a:t>.</a:t>
            </a:r>
          </a:p>
          <a:p>
            <a:endParaRPr lang="en-US" dirty="0"/>
          </a:p>
          <a:p>
            <a:r>
              <a:rPr lang="en-US" dirty="0"/>
              <a:t>5. </a:t>
            </a:r>
            <a:r>
              <a:rPr lang="en-US" b="1" dirty="0"/>
              <a:t>Complete Routine Preventative Maintenance of Network Infrastructure</a:t>
            </a:r>
            <a:r>
              <a:rPr lang="en-US" dirty="0"/>
              <a:t> :</a:t>
            </a:r>
          </a:p>
          <a:p>
            <a:r>
              <a:rPr lang="en-US" dirty="0" smtClean="0"/>
              <a:t>	This </a:t>
            </a:r>
            <a:r>
              <a:rPr lang="en-US" dirty="0"/>
              <a:t>duty is all about network security. This involves implementing software and operating system </a:t>
            </a:r>
            <a:r>
              <a:rPr lang="en-US" dirty="0" err="1" smtClean="0"/>
              <a:t>updates.It</a:t>
            </a:r>
            <a:r>
              <a:rPr lang="en-US" dirty="0" smtClean="0"/>
              <a:t> </a:t>
            </a:r>
            <a:r>
              <a:rPr lang="en-US" dirty="0"/>
              <a:t>also includes looking for and addressing potential </a:t>
            </a:r>
            <a:r>
              <a:rPr lang="en-US" dirty="0" smtClean="0"/>
              <a:t>cyber security </a:t>
            </a:r>
            <a:r>
              <a:rPr lang="en-US" dirty="0"/>
              <a:t>threats</a:t>
            </a:r>
            <a:r>
              <a:rPr lang="en-US" dirty="0" smtClean="0"/>
              <a:t>.</a:t>
            </a:r>
          </a:p>
          <a:p>
            <a:endParaRPr lang="en-US" dirty="0" smtClean="0"/>
          </a:p>
          <a:p>
            <a:endParaRPr lang="en-US" dirty="0"/>
          </a:p>
          <a:p>
            <a:endParaRPr lang="en-US" dirty="0"/>
          </a:p>
          <a:p>
            <a:endParaRPr lang="en-US" dirty="0"/>
          </a:p>
        </p:txBody>
      </p:sp>
      <p:sp>
        <p:nvSpPr>
          <p:cNvPr id="4" name="Slide Number Placeholder 3"/>
          <p:cNvSpPr>
            <a:spLocks noGrp="1"/>
          </p:cNvSpPr>
          <p:nvPr>
            <p:ph type="sldNum" idx="12"/>
          </p:nvPr>
        </p:nvSpPr>
        <p:spPr>
          <a:xfrm>
            <a:off x="4038600" y="4738870"/>
            <a:ext cx="762000" cy="272660"/>
          </a:xfrm>
        </p:spPr>
        <p:txBody>
          <a:bodyPr/>
          <a:lstStyle/>
          <a:p>
            <a:fld id="{7F23858D-853D-41C3-B3EF-4CF8FD145A14}" type="slidenum">
              <a:rPr lang="en-US" smtClean="0"/>
              <a:t>5</a:t>
            </a:fld>
            <a:endParaRPr lang="en-US" dirty="0"/>
          </a:p>
        </p:txBody>
      </p:sp>
      <p:sp>
        <p:nvSpPr>
          <p:cNvPr id="3" name="Footer Placeholder 2"/>
          <p:cNvSpPr>
            <a:spLocks noGrp="1"/>
          </p:cNvSpPr>
          <p:nvPr>
            <p:ph type="ftr" sz="quarter" idx="4294967295"/>
          </p:nvPr>
        </p:nvSpPr>
        <p:spPr>
          <a:xfrm>
            <a:off x="0" y="4738688"/>
            <a:ext cx="4873625" cy="273050"/>
          </a:xfrm>
          <a:prstGeom prst="rect">
            <a:avLst/>
          </a:prstGeom>
        </p:spPr>
        <p:txBody>
          <a:bodyPr lIns="79251" tIns="39626" rIns="79251" bIns="39626"/>
          <a:lstStyle/>
          <a:p>
            <a:r>
              <a:rPr lang="en-US" dirty="0" smtClean="0">
                <a:solidFill>
                  <a:srgbClr val="FFFF00"/>
                </a:solidFill>
              </a:rPr>
              <a:t>http://msitsolutions.org/</a:t>
            </a:r>
            <a:endParaRPr lang="en-US" dirty="0">
              <a:solidFill>
                <a:srgbClr val="FFFF00"/>
              </a:solidFill>
            </a:endParaRPr>
          </a:p>
        </p:txBody>
      </p:sp>
    </p:spTree>
    <p:extLst>
      <p:ext uri="{BB962C8B-B14F-4D97-AF65-F5344CB8AC3E}">
        <p14:creationId xmlns:p14="http://schemas.microsoft.com/office/powerpoint/2010/main" val="16662876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a:xfrm>
            <a:off x="3888890" y="4726282"/>
            <a:ext cx="548700" cy="391899"/>
          </a:xfrm>
        </p:spPr>
        <p:txBody>
          <a:bodyPr/>
          <a:lstStyle/>
          <a:p>
            <a:fld id="{00000000-1234-1234-1234-123412341234}" type="slidenum">
              <a:rPr lang="en" smtClean="0">
                <a:solidFill>
                  <a:srgbClr val="FFD900"/>
                </a:solidFill>
              </a:rPr>
              <a:pPr/>
              <a:t>6</a:t>
            </a:fld>
            <a:endParaRPr lang="en" dirty="0">
              <a:solidFill>
                <a:srgbClr val="FFD900"/>
              </a:solidFill>
            </a:endParaRPr>
          </a:p>
        </p:txBody>
      </p:sp>
      <p:sp>
        <p:nvSpPr>
          <p:cNvPr id="3" name="TextBox 2"/>
          <p:cNvSpPr txBox="1"/>
          <p:nvPr/>
        </p:nvSpPr>
        <p:spPr>
          <a:xfrm>
            <a:off x="762000" y="735946"/>
            <a:ext cx="7467600" cy="2249851"/>
          </a:xfrm>
          <a:prstGeom prst="rect">
            <a:avLst/>
          </a:prstGeom>
          <a:noFill/>
        </p:spPr>
        <p:txBody>
          <a:bodyPr wrap="square" lIns="79251" tIns="39626" rIns="79251" bIns="39626" rtlCol="0">
            <a:spAutoFit/>
          </a:bodyPr>
          <a:lstStyle/>
          <a:p>
            <a:pPr>
              <a:buClr>
                <a:srgbClr val="000000"/>
              </a:buClr>
              <a:buFont typeface="Arial"/>
              <a:buNone/>
            </a:pPr>
            <a:r>
              <a:rPr lang="en-US" sz="4700" kern="0" dirty="0">
                <a:solidFill>
                  <a:srgbClr val="FFFFFF">
                    <a:lumMod val="75000"/>
                    <a:lumOff val="25000"/>
                  </a:srgbClr>
                </a:solidFill>
                <a:cs typeface="Arial"/>
                <a:sym typeface="Arial"/>
              </a:rPr>
              <a:t>INDUSTRIAL TRAINING COURSE STRUCTURE FOR </a:t>
            </a:r>
            <a:r>
              <a:rPr lang="en-US" sz="4700" dirty="0"/>
              <a:t>INFRA STRUCTURE</a:t>
            </a:r>
            <a:endParaRPr lang="en-US" sz="4700" kern="0" dirty="0">
              <a:solidFill>
                <a:srgbClr val="FFFFFF">
                  <a:lumMod val="75000"/>
                  <a:lumOff val="25000"/>
                </a:srgbClr>
              </a:solidFill>
              <a:cs typeface="Arial"/>
              <a:sym typeface="Arial"/>
            </a:endParaRPr>
          </a:p>
        </p:txBody>
      </p:sp>
      <p:sp>
        <p:nvSpPr>
          <p:cNvPr id="4" name="Footer Placeholder 2"/>
          <p:cNvSpPr txBox="1">
            <a:spLocks/>
          </p:cNvSpPr>
          <p:nvPr/>
        </p:nvSpPr>
        <p:spPr>
          <a:xfrm>
            <a:off x="102199" y="4757737"/>
            <a:ext cx="3786691" cy="363547"/>
          </a:xfrm>
          <a:prstGeom prst="rect">
            <a:avLst/>
          </a:prstGeom>
        </p:spPr>
        <p:txBody>
          <a:bodyPr lIns="79251" tIns="39626" rIns="79251" bIns="39626"/>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300" kern="0" dirty="0">
                <a:solidFill>
                  <a:srgbClr val="FFFF00"/>
                </a:solidFill>
              </a:rPr>
              <a:t>http://msitsolutions.org/</a:t>
            </a:r>
          </a:p>
        </p:txBody>
      </p:sp>
    </p:spTree>
    <p:extLst>
      <p:ext uri="{BB962C8B-B14F-4D97-AF65-F5344CB8AC3E}">
        <p14:creationId xmlns:p14="http://schemas.microsoft.com/office/powerpoint/2010/main" val="26891669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1336" y="503237"/>
            <a:ext cx="8458200" cy="4019566"/>
          </a:xfrm>
          <a:prstGeom prst="rect">
            <a:avLst/>
          </a:prstGeom>
          <a:noFill/>
        </p:spPr>
        <p:txBody>
          <a:bodyPr wrap="square" lIns="79251" tIns="39626" rIns="79251" bIns="39626" rtlCol="0">
            <a:spAutoFit/>
          </a:bodyPr>
          <a:lstStyle/>
          <a:p>
            <a:r>
              <a:rPr lang="en-US" b="1" dirty="0" smtClean="0"/>
              <a:t>                                     </a:t>
            </a:r>
            <a:r>
              <a:rPr lang="en-US" sz="2400" b="1" dirty="0" smtClean="0"/>
              <a:t>Resources of Infra structure  </a:t>
            </a:r>
          </a:p>
          <a:p>
            <a:r>
              <a:rPr lang="en-US" sz="2400" b="1" dirty="0"/>
              <a:t> </a:t>
            </a:r>
            <a:r>
              <a:rPr lang="en-US" sz="1200" b="1" dirty="0" smtClean="0"/>
              <a:t>These are some of the resources created by infra </a:t>
            </a:r>
            <a:r>
              <a:rPr lang="en-US" sz="1200" b="1" dirty="0" smtClean="0"/>
              <a:t>engineer</a:t>
            </a:r>
            <a:r>
              <a:rPr lang="en-US" sz="1200" dirty="0" smtClean="0"/>
              <a:t>:</a:t>
            </a:r>
            <a:endParaRPr lang="en-US" sz="1200" dirty="0"/>
          </a:p>
          <a:p>
            <a:r>
              <a:rPr lang="en-US" dirty="0"/>
              <a:t>  </a:t>
            </a:r>
            <a:r>
              <a:rPr lang="en-US" b="1" dirty="0"/>
              <a:t>Creation of </a:t>
            </a:r>
            <a:r>
              <a:rPr lang="en-US" b="1" dirty="0" err="1"/>
              <a:t>vpc</a:t>
            </a:r>
            <a:r>
              <a:rPr lang="en-US" b="1" dirty="0"/>
              <a:t> </a:t>
            </a:r>
            <a:r>
              <a:rPr lang="en-US" b="1" dirty="0" smtClean="0"/>
              <a:t>:</a:t>
            </a:r>
            <a:endParaRPr lang="en-US" b="1" dirty="0"/>
          </a:p>
          <a:p>
            <a:r>
              <a:rPr lang="en-US" dirty="0"/>
              <a:t>  </a:t>
            </a:r>
            <a:r>
              <a:rPr lang="en-US" dirty="0" smtClean="0"/>
              <a:t>	</a:t>
            </a:r>
            <a:r>
              <a:rPr lang="en-US" sz="1200" dirty="0" smtClean="0"/>
              <a:t>A </a:t>
            </a:r>
            <a:r>
              <a:rPr lang="en-US" sz="1200" dirty="0"/>
              <a:t>virtual private cloud (VPC) is a virtual network dedicated to your AWS account. It is logically isolated from other virtual networks in the AWS </a:t>
            </a:r>
            <a:r>
              <a:rPr lang="en-US" sz="1200" dirty="0" smtClean="0"/>
              <a:t>Cloud</a:t>
            </a:r>
            <a:r>
              <a:rPr lang="en-US" sz="1200" dirty="0" smtClean="0"/>
              <a:t>. You </a:t>
            </a:r>
            <a:r>
              <a:rPr lang="en-US" sz="1200" dirty="0"/>
              <a:t>can launch your AWS resources, such as Amazon EC2 instances, into your </a:t>
            </a:r>
            <a:r>
              <a:rPr lang="en-US" sz="1200" dirty="0" smtClean="0"/>
              <a:t>VPC</a:t>
            </a:r>
            <a:r>
              <a:rPr lang="en-US" sz="1200" dirty="0" smtClean="0"/>
              <a:t>. create </a:t>
            </a:r>
            <a:r>
              <a:rPr lang="en-US" sz="1200" dirty="0"/>
              <a:t>as Nat gateway and Internet gate </a:t>
            </a:r>
            <a:r>
              <a:rPr lang="en-US" sz="1200" dirty="0" smtClean="0"/>
              <a:t>way</a:t>
            </a:r>
            <a:r>
              <a:rPr lang="en-US" dirty="0" smtClean="0"/>
              <a:t>.</a:t>
            </a:r>
          </a:p>
          <a:p>
            <a:r>
              <a:rPr lang="en-US" sz="1400" b="1" dirty="0"/>
              <a:t>For more information  click below  link</a:t>
            </a:r>
            <a:r>
              <a:rPr lang="en-US" sz="1400" dirty="0"/>
              <a:t> :</a:t>
            </a:r>
          </a:p>
          <a:p>
            <a:r>
              <a:rPr lang="en-US" dirty="0" smtClean="0"/>
              <a:t>              </a:t>
            </a:r>
            <a:r>
              <a:rPr lang="en-US" dirty="0" smtClean="0">
                <a:hlinkClick r:id="rId3"/>
              </a:rPr>
              <a:t>https</a:t>
            </a:r>
            <a:r>
              <a:rPr lang="en-US" dirty="0">
                <a:hlinkClick r:id="rId3"/>
              </a:rPr>
              <a:t>://</a:t>
            </a:r>
            <a:r>
              <a:rPr lang="en-US" dirty="0" smtClean="0">
                <a:hlinkClick r:id="rId3"/>
              </a:rPr>
              <a:t>docs.aws.amazon.com/vpc/latest/userguide/working-with-vpcs.html</a:t>
            </a:r>
            <a:r>
              <a:rPr lang="en-US" dirty="0" smtClean="0"/>
              <a:t>.  </a:t>
            </a:r>
          </a:p>
          <a:p>
            <a:endParaRPr lang="en-US" dirty="0"/>
          </a:p>
          <a:p>
            <a:r>
              <a:rPr lang="en-US" b="1" dirty="0" smtClean="0"/>
              <a:t>Creation </a:t>
            </a:r>
            <a:r>
              <a:rPr lang="en-US" b="1" dirty="0"/>
              <a:t>of the </a:t>
            </a:r>
            <a:r>
              <a:rPr lang="en-US" b="1" dirty="0" smtClean="0"/>
              <a:t>subnets :   </a:t>
            </a:r>
            <a:endParaRPr lang="en-US" b="1" dirty="0"/>
          </a:p>
          <a:p>
            <a:r>
              <a:rPr lang="en-US" b="1" dirty="0"/>
              <a:t>P</a:t>
            </a:r>
            <a:r>
              <a:rPr lang="en-US" b="1" dirty="0" smtClean="0"/>
              <a:t>ublic </a:t>
            </a:r>
            <a:r>
              <a:rPr lang="en-US" sz="1200" b="1" dirty="0" smtClean="0"/>
              <a:t>subnet</a:t>
            </a:r>
            <a:r>
              <a:rPr lang="en-US" sz="1200" b="1" dirty="0" smtClean="0"/>
              <a:t>: </a:t>
            </a:r>
            <a:r>
              <a:rPr lang="en-US" sz="1200" dirty="0" smtClean="0"/>
              <a:t>The </a:t>
            </a:r>
            <a:r>
              <a:rPr lang="en-US" sz="1200" dirty="0"/>
              <a:t>route table entries enable instances in the subnet to use IPv4 to </a:t>
            </a:r>
            <a:r>
              <a:rPr lang="en-US" sz="1200" dirty="0" smtClean="0"/>
              <a:t>	communicate </a:t>
            </a:r>
            <a:r>
              <a:rPr lang="en-US" sz="1200" dirty="0"/>
              <a:t>with other instances in the VPC, and to communicate directly over the internet. A subnet that's associated with a route table that has a route to an internet gateway is known as a public subnet.</a:t>
            </a:r>
            <a:r>
              <a:rPr lang="en-US" sz="1200" dirty="0" smtClean="0"/>
              <a:t>. </a:t>
            </a:r>
          </a:p>
          <a:p>
            <a:r>
              <a:rPr lang="en-US" sz="1400" b="1" dirty="0"/>
              <a:t>For more information  click below  link :</a:t>
            </a:r>
          </a:p>
          <a:p>
            <a:r>
              <a:rPr lang="en-US" b="1" dirty="0" smtClean="0"/>
              <a:t>              </a:t>
            </a:r>
            <a:r>
              <a:rPr lang="en-US" b="1" dirty="0" smtClean="0">
                <a:hlinkClick r:id="rId4"/>
              </a:rPr>
              <a:t>https</a:t>
            </a:r>
            <a:r>
              <a:rPr lang="en-US" b="1" dirty="0">
                <a:hlinkClick r:id="rId4"/>
              </a:rPr>
              <a:t>://</a:t>
            </a:r>
            <a:r>
              <a:rPr lang="en-US" b="1" dirty="0" smtClean="0">
                <a:hlinkClick r:id="rId4"/>
              </a:rPr>
              <a:t>docs.aws.amazon.com/AmazonECS/latest/developerguide/create-public-private-vpc.html</a:t>
            </a:r>
            <a:r>
              <a:rPr lang="en-US" b="1" dirty="0" smtClean="0"/>
              <a:t>. </a:t>
            </a:r>
            <a:endParaRPr lang="en-US" b="1" dirty="0"/>
          </a:p>
        </p:txBody>
      </p:sp>
      <p:sp>
        <p:nvSpPr>
          <p:cNvPr id="4" name="Slide Number Placeholder 3"/>
          <p:cNvSpPr>
            <a:spLocks noGrp="1"/>
          </p:cNvSpPr>
          <p:nvPr>
            <p:ph type="sldNum" idx="12"/>
          </p:nvPr>
        </p:nvSpPr>
        <p:spPr>
          <a:xfrm>
            <a:off x="3768436" y="4770437"/>
            <a:ext cx="762000" cy="272660"/>
          </a:xfrm>
        </p:spPr>
        <p:txBody>
          <a:bodyPr/>
          <a:lstStyle/>
          <a:p>
            <a:fld id="{7F23858D-853D-41C3-B3EF-4CF8FD145A14}" type="slidenum">
              <a:rPr lang="en-US" smtClean="0"/>
              <a:t>7</a:t>
            </a:fld>
            <a:endParaRPr lang="en-US" dirty="0"/>
          </a:p>
        </p:txBody>
      </p:sp>
      <p:sp>
        <p:nvSpPr>
          <p:cNvPr id="3" name="Footer Placeholder 2"/>
          <p:cNvSpPr>
            <a:spLocks noGrp="1"/>
          </p:cNvSpPr>
          <p:nvPr>
            <p:ph type="ftr" sz="quarter" idx="4294967295"/>
          </p:nvPr>
        </p:nvSpPr>
        <p:spPr>
          <a:xfrm>
            <a:off x="0" y="4779963"/>
            <a:ext cx="4873625" cy="273050"/>
          </a:xfrm>
          <a:prstGeom prst="rect">
            <a:avLst/>
          </a:prstGeom>
        </p:spPr>
        <p:txBody>
          <a:bodyPr lIns="79251" tIns="39626" rIns="79251" bIns="39626"/>
          <a:lstStyle/>
          <a:p>
            <a:r>
              <a:rPr lang="en-US" dirty="0">
                <a:solidFill>
                  <a:srgbClr val="FFFF00"/>
                </a:solidFill>
              </a:rPr>
              <a:t>http://msitsolutions.org/</a:t>
            </a:r>
          </a:p>
        </p:txBody>
      </p:sp>
    </p:spTree>
    <p:extLst>
      <p:ext uri="{BB962C8B-B14F-4D97-AF65-F5344CB8AC3E}">
        <p14:creationId xmlns:p14="http://schemas.microsoft.com/office/powerpoint/2010/main" val="22830182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02" y="909224"/>
            <a:ext cx="7820890" cy="3404013"/>
          </a:xfrm>
          <a:prstGeom prst="rect">
            <a:avLst/>
          </a:prstGeom>
          <a:noFill/>
        </p:spPr>
        <p:txBody>
          <a:bodyPr wrap="square" lIns="79251" tIns="39626" rIns="79251" bIns="39626" rtlCol="0">
            <a:spAutoFit/>
          </a:bodyPr>
          <a:lstStyle/>
          <a:p>
            <a:r>
              <a:rPr lang="en-US" b="1" dirty="0"/>
              <a:t>P</a:t>
            </a:r>
            <a:r>
              <a:rPr lang="en-US" b="1" dirty="0" smtClean="0"/>
              <a:t>rivate </a:t>
            </a:r>
            <a:r>
              <a:rPr lang="en-US" b="1" dirty="0"/>
              <a:t>subnet </a:t>
            </a:r>
            <a:r>
              <a:rPr lang="en-US" dirty="0"/>
              <a:t>: A private subnet is a subnet that is associated with a route table that doesn’t have a route to an internet gateway. Instances in the private subnet are backend servers they don’t accept the traffic from the internet</a:t>
            </a:r>
            <a:r>
              <a:rPr lang="en-US" dirty="0" smtClean="0"/>
              <a:t>.</a:t>
            </a:r>
          </a:p>
          <a:p>
            <a:endParaRPr lang="en-US" dirty="0"/>
          </a:p>
          <a:p>
            <a:r>
              <a:rPr lang="en-US" b="1" dirty="0" err="1"/>
              <a:t>D</a:t>
            </a:r>
            <a:r>
              <a:rPr lang="en-US" b="1" dirty="0" err="1" smtClean="0"/>
              <a:t>b</a:t>
            </a:r>
            <a:r>
              <a:rPr lang="en-US" b="1" dirty="0" smtClean="0"/>
              <a:t> </a:t>
            </a:r>
            <a:r>
              <a:rPr lang="en-US" b="1" dirty="0"/>
              <a:t>subnet</a:t>
            </a:r>
            <a:r>
              <a:rPr lang="en-US" dirty="0"/>
              <a:t> : A DB subnet group is a collection of subnets (typically private) that you create for a VPC and that you then designate for your DB </a:t>
            </a:r>
            <a:r>
              <a:rPr lang="en-US" dirty="0" err="1" smtClean="0"/>
              <a:t>instances.A</a:t>
            </a:r>
            <a:r>
              <a:rPr lang="en-US" dirty="0" smtClean="0"/>
              <a:t> </a:t>
            </a:r>
            <a:r>
              <a:rPr lang="en-US" dirty="0"/>
              <a:t>DB subnet group allows you to specify a particular VPC when you create DB instances using the CLI or API</a:t>
            </a:r>
            <a:r>
              <a:rPr lang="en-US" dirty="0" smtClean="0"/>
              <a:t>.</a:t>
            </a:r>
          </a:p>
          <a:p>
            <a:endParaRPr lang="en-US" dirty="0" smtClean="0"/>
          </a:p>
          <a:p>
            <a:r>
              <a:rPr lang="en-US" sz="1400" b="1" dirty="0"/>
              <a:t>For more information  click below  link:</a:t>
            </a:r>
          </a:p>
          <a:p>
            <a:r>
              <a:rPr lang="en-US" sz="1400" dirty="0">
                <a:hlinkClick r:id="rId2"/>
              </a:rPr>
              <a:t>https://docs.aws.amazon.com/documentdb/latest/developerguide/document-db-subnetgroups.html</a:t>
            </a:r>
            <a:r>
              <a:rPr lang="en-US" sz="1400" dirty="0"/>
              <a:t>. </a:t>
            </a:r>
          </a:p>
          <a:p>
            <a:endParaRPr lang="en-US" sz="1400" dirty="0"/>
          </a:p>
          <a:p>
            <a:endParaRPr lang="en-US" dirty="0"/>
          </a:p>
        </p:txBody>
      </p:sp>
      <p:sp>
        <p:nvSpPr>
          <p:cNvPr id="4" name="Slide Number Placeholder 3"/>
          <p:cNvSpPr>
            <a:spLocks noGrp="1"/>
          </p:cNvSpPr>
          <p:nvPr>
            <p:ph type="sldNum" idx="12"/>
          </p:nvPr>
        </p:nvSpPr>
        <p:spPr>
          <a:xfrm>
            <a:off x="3834247" y="4770437"/>
            <a:ext cx="762000" cy="272660"/>
          </a:xfrm>
        </p:spPr>
        <p:txBody>
          <a:bodyPr/>
          <a:lstStyle/>
          <a:p>
            <a:fld id="{7F23858D-853D-41C3-B3EF-4CF8FD145A14}" type="slidenum">
              <a:rPr lang="en-US" smtClean="0"/>
              <a:t>8</a:t>
            </a:fld>
            <a:endParaRPr lang="en-US" dirty="0"/>
          </a:p>
        </p:txBody>
      </p:sp>
      <p:sp>
        <p:nvSpPr>
          <p:cNvPr id="3" name="Footer Placeholder 2"/>
          <p:cNvSpPr>
            <a:spLocks noGrp="1"/>
          </p:cNvSpPr>
          <p:nvPr>
            <p:ph type="ftr" sz="quarter" idx="4294967295"/>
          </p:nvPr>
        </p:nvSpPr>
        <p:spPr>
          <a:xfrm>
            <a:off x="0" y="4722813"/>
            <a:ext cx="4873625" cy="273050"/>
          </a:xfrm>
          <a:prstGeom prst="rect">
            <a:avLst/>
          </a:prstGeom>
        </p:spPr>
        <p:txBody>
          <a:bodyPr lIns="79251" tIns="39626" rIns="79251" bIns="39626"/>
          <a:lstStyle/>
          <a:p>
            <a:r>
              <a:rPr lang="en-US" dirty="0">
                <a:solidFill>
                  <a:srgbClr val="FFFF00"/>
                </a:solidFill>
              </a:rPr>
              <a:t>http://msitsolutions.org/</a:t>
            </a:r>
          </a:p>
        </p:txBody>
      </p:sp>
    </p:spTree>
    <p:extLst>
      <p:ext uri="{BB962C8B-B14F-4D97-AF65-F5344CB8AC3E}">
        <p14:creationId xmlns:p14="http://schemas.microsoft.com/office/powerpoint/2010/main" val="25262980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a:xfrm>
            <a:off x="4038600" y="4770437"/>
            <a:ext cx="762000" cy="272660"/>
          </a:xfrm>
        </p:spPr>
        <p:txBody>
          <a:bodyPr/>
          <a:lstStyle/>
          <a:p>
            <a:fld id="{7F23858D-853D-41C3-B3EF-4CF8FD145A14}" type="slidenum">
              <a:rPr lang="en-US" smtClean="0">
                <a:solidFill>
                  <a:srgbClr val="FFFF00"/>
                </a:solidFill>
              </a:rPr>
              <a:t>9</a:t>
            </a:fld>
            <a:endParaRPr lang="en-US" dirty="0">
              <a:solidFill>
                <a:srgbClr val="FFFF00"/>
              </a:solidFill>
            </a:endParaRPr>
          </a:p>
        </p:txBody>
      </p:sp>
      <p:sp>
        <p:nvSpPr>
          <p:cNvPr id="2" name="Footer Placeholder 1"/>
          <p:cNvSpPr>
            <a:spLocks noGrp="1"/>
          </p:cNvSpPr>
          <p:nvPr>
            <p:ph type="ftr" sz="quarter" idx="4294967295"/>
          </p:nvPr>
        </p:nvSpPr>
        <p:spPr>
          <a:xfrm>
            <a:off x="0" y="4779963"/>
            <a:ext cx="4873625" cy="273050"/>
          </a:xfrm>
          <a:prstGeom prst="rect">
            <a:avLst/>
          </a:prstGeom>
        </p:spPr>
        <p:txBody>
          <a:bodyPr lIns="79251" tIns="39626" rIns="79251" bIns="39626"/>
          <a:lstStyle/>
          <a:p>
            <a:r>
              <a:rPr lang="en-US" dirty="0" smtClean="0">
                <a:solidFill>
                  <a:srgbClr val="FFFF00"/>
                </a:solidFill>
              </a:rPr>
              <a:t>http://msitsolutions.org/</a:t>
            </a:r>
            <a:endParaRPr lang="en-US" dirty="0">
              <a:solidFill>
                <a:srgbClr val="FFFF00"/>
              </a:solidFill>
            </a:endParaRPr>
          </a:p>
        </p:txBody>
      </p:sp>
      <p:sp>
        <p:nvSpPr>
          <p:cNvPr id="5" name="TextBox 4"/>
          <p:cNvSpPr txBox="1"/>
          <p:nvPr/>
        </p:nvSpPr>
        <p:spPr>
          <a:xfrm>
            <a:off x="533400" y="503237"/>
            <a:ext cx="8305800" cy="1557353"/>
          </a:xfrm>
          <a:prstGeom prst="rect">
            <a:avLst/>
          </a:prstGeom>
          <a:noFill/>
        </p:spPr>
        <p:txBody>
          <a:bodyPr wrap="square" lIns="79251" tIns="39626" rIns="79251" bIns="39626" rtlCol="0">
            <a:spAutoFit/>
          </a:bodyPr>
          <a:lstStyle/>
          <a:p>
            <a:r>
              <a:rPr lang="en-US" b="1" dirty="0" smtClean="0"/>
              <a:t> Kubernetes</a:t>
            </a:r>
            <a:r>
              <a:rPr lang="en-US" dirty="0" smtClean="0"/>
              <a:t>: Kubernetes </a:t>
            </a:r>
            <a:r>
              <a:rPr lang="en-US" dirty="0"/>
              <a:t>is a portable, extensible, open-source platform for managing containerized workloads and services, that facilitates both declarative configuration and automation</a:t>
            </a:r>
            <a:r>
              <a:rPr lang="en-US" dirty="0" smtClean="0"/>
              <a:t>.</a:t>
            </a:r>
          </a:p>
          <a:p>
            <a:r>
              <a:rPr lang="en-US" dirty="0" smtClean="0"/>
              <a:t>For more details click below link:</a:t>
            </a:r>
          </a:p>
          <a:p>
            <a:r>
              <a:rPr lang="en-US" dirty="0"/>
              <a:t>	 </a:t>
            </a:r>
            <a:r>
              <a:rPr lang="en-US" dirty="0">
                <a:hlinkClick r:id="rId2"/>
              </a:rPr>
              <a:t>https://kubernetes.io</a:t>
            </a:r>
            <a:r>
              <a:rPr lang="en-US" dirty="0" smtClean="0">
                <a:hlinkClick r:id="rId2"/>
              </a:rPr>
              <a:t>/</a:t>
            </a:r>
            <a:r>
              <a:rPr lang="en-US" dirty="0" smtClean="0"/>
              <a:t>.</a:t>
            </a:r>
          </a:p>
          <a:p>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951037"/>
            <a:ext cx="8001000" cy="2360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03935874"/>
      </p:ext>
    </p:extLst>
  </p:cSld>
  <p:clrMapOvr>
    <a:masterClrMapping/>
  </p:clrMapOvr>
</p:sld>
</file>

<file path=ppt/theme/theme1.xml><?xml version="1.0" encoding="utf-8"?>
<a:theme xmlns:a="http://schemas.openxmlformats.org/drawingml/2006/main" name="Prospero template">
  <a:themeElements>
    <a:clrScheme name="Custom 347">
      <a:dk1>
        <a:srgbClr val="000000"/>
      </a:dk1>
      <a:lt1>
        <a:srgbClr val="FFFFFF"/>
      </a:lt1>
      <a:dk2>
        <a:srgbClr val="1D1D1B"/>
      </a:dk2>
      <a:lt2>
        <a:srgbClr val="F3F3F3"/>
      </a:lt2>
      <a:accent1>
        <a:srgbClr val="FFD900"/>
      </a:accent1>
      <a:accent2>
        <a:srgbClr val="D89F39"/>
      </a:accent2>
      <a:accent3>
        <a:srgbClr val="434343"/>
      </a:accent3>
      <a:accent4>
        <a:srgbClr val="666666"/>
      </a:accent4>
      <a:accent5>
        <a:srgbClr val="999999"/>
      </a:accent5>
      <a:accent6>
        <a:srgbClr val="B7B7B7"/>
      </a:accent6>
      <a:hlink>
        <a:srgbClr val="FF9900"/>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272</TotalTime>
  <Words>534</Words>
  <Application>Microsoft Office PowerPoint</Application>
  <PresentationFormat>Custom</PresentationFormat>
  <Paragraphs>107</Paragraphs>
  <Slides>15</Slides>
  <Notes>4</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Prospero template</vt:lpstr>
      <vt:lpstr>INFRA STRUCTURE</vt:lpstr>
      <vt:lpstr>Content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Lenovo</cp:lastModifiedBy>
  <cp:revision>45</cp:revision>
  <dcterms:created xsi:type="dcterms:W3CDTF">2022-03-28T09:52:18Z</dcterms:created>
  <dcterms:modified xsi:type="dcterms:W3CDTF">2022-03-31T12:34:15Z</dcterms:modified>
</cp:coreProperties>
</file>