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 id="2147483795" r:id="rId2"/>
    <p:sldMasterId id="2147483801" r:id="rId3"/>
    <p:sldMasterId id="2147483807" r:id="rId4"/>
    <p:sldMasterId id="2147483813" r:id="rId5"/>
  </p:sldMasterIdLst>
  <p:notesMasterIdLst>
    <p:notesMasterId r:id="rId20"/>
  </p:notesMasterIdLst>
  <p:sldIdLst>
    <p:sldId id="272" r:id="rId6"/>
    <p:sldId id="273" r:id="rId7"/>
    <p:sldId id="259" r:id="rId8"/>
    <p:sldId id="274" r:id="rId9"/>
    <p:sldId id="260" r:id="rId10"/>
    <p:sldId id="261" r:id="rId11"/>
    <p:sldId id="268" r:id="rId12"/>
    <p:sldId id="269" r:id="rId13"/>
    <p:sldId id="263" r:id="rId14"/>
    <p:sldId id="270" r:id="rId15"/>
    <p:sldId id="264" r:id="rId16"/>
    <p:sldId id="271" r:id="rId17"/>
    <p:sldId id="265" r:id="rId18"/>
    <p:sldId id="275" r:id="rId19"/>
  </p:sldIdLst>
  <p:sldSz cx="10972800" cy="7467600"/>
  <p:notesSz cx="6858000" cy="9144000"/>
  <p:defaultTextStyle>
    <a:defPPr>
      <a:defRPr lang="en-US"/>
    </a:defPPr>
    <a:lvl1pPr marL="0" algn="l" defTabSz="990271" rtl="0" eaLnBrk="1" latinLnBrk="0" hangingPunct="1">
      <a:defRPr sz="1900" kern="1200">
        <a:solidFill>
          <a:schemeClr val="tx1"/>
        </a:solidFill>
        <a:latin typeface="+mn-lt"/>
        <a:ea typeface="+mn-ea"/>
        <a:cs typeface="+mn-cs"/>
      </a:defRPr>
    </a:lvl1pPr>
    <a:lvl2pPr marL="495134" algn="l" defTabSz="990271" rtl="0" eaLnBrk="1" latinLnBrk="0" hangingPunct="1">
      <a:defRPr sz="1900" kern="1200">
        <a:solidFill>
          <a:schemeClr val="tx1"/>
        </a:solidFill>
        <a:latin typeface="+mn-lt"/>
        <a:ea typeface="+mn-ea"/>
        <a:cs typeface="+mn-cs"/>
      </a:defRPr>
    </a:lvl2pPr>
    <a:lvl3pPr marL="990271" algn="l" defTabSz="990271" rtl="0" eaLnBrk="1" latinLnBrk="0" hangingPunct="1">
      <a:defRPr sz="1900" kern="1200">
        <a:solidFill>
          <a:schemeClr val="tx1"/>
        </a:solidFill>
        <a:latin typeface="+mn-lt"/>
        <a:ea typeface="+mn-ea"/>
        <a:cs typeface="+mn-cs"/>
      </a:defRPr>
    </a:lvl3pPr>
    <a:lvl4pPr marL="1485406" algn="l" defTabSz="990271" rtl="0" eaLnBrk="1" latinLnBrk="0" hangingPunct="1">
      <a:defRPr sz="1900" kern="1200">
        <a:solidFill>
          <a:schemeClr val="tx1"/>
        </a:solidFill>
        <a:latin typeface="+mn-lt"/>
        <a:ea typeface="+mn-ea"/>
        <a:cs typeface="+mn-cs"/>
      </a:defRPr>
    </a:lvl4pPr>
    <a:lvl5pPr marL="1980541" algn="l" defTabSz="990271" rtl="0" eaLnBrk="1" latinLnBrk="0" hangingPunct="1">
      <a:defRPr sz="1900" kern="1200">
        <a:solidFill>
          <a:schemeClr val="tx1"/>
        </a:solidFill>
        <a:latin typeface="+mn-lt"/>
        <a:ea typeface="+mn-ea"/>
        <a:cs typeface="+mn-cs"/>
      </a:defRPr>
    </a:lvl5pPr>
    <a:lvl6pPr marL="2475678" algn="l" defTabSz="990271" rtl="0" eaLnBrk="1" latinLnBrk="0" hangingPunct="1">
      <a:defRPr sz="1900" kern="1200">
        <a:solidFill>
          <a:schemeClr val="tx1"/>
        </a:solidFill>
        <a:latin typeface="+mn-lt"/>
        <a:ea typeface="+mn-ea"/>
        <a:cs typeface="+mn-cs"/>
      </a:defRPr>
    </a:lvl6pPr>
    <a:lvl7pPr marL="2970811" algn="l" defTabSz="990271" rtl="0" eaLnBrk="1" latinLnBrk="0" hangingPunct="1">
      <a:defRPr sz="1900" kern="1200">
        <a:solidFill>
          <a:schemeClr val="tx1"/>
        </a:solidFill>
        <a:latin typeface="+mn-lt"/>
        <a:ea typeface="+mn-ea"/>
        <a:cs typeface="+mn-cs"/>
      </a:defRPr>
    </a:lvl7pPr>
    <a:lvl8pPr marL="3465947" algn="l" defTabSz="990271" rtl="0" eaLnBrk="1" latinLnBrk="0" hangingPunct="1">
      <a:defRPr sz="1900" kern="1200">
        <a:solidFill>
          <a:schemeClr val="tx1"/>
        </a:solidFill>
        <a:latin typeface="+mn-lt"/>
        <a:ea typeface="+mn-ea"/>
        <a:cs typeface="+mn-cs"/>
      </a:defRPr>
    </a:lvl8pPr>
    <a:lvl9pPr marL="3961085" algn="l" defTabSz="99027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56" autoAdjust="0"/>
  </p:normalViewPr>
  <p:slideViewPr>
    <p:cSldViewPr>
      <p:cViewPr>
        <p:scale>
          <a:sx n="94" d="100"/>
          <a:sy n="94" d="100"/>
        </p:scale>
        <p:origin x="-744" y="324"/>
      </p:cViewPr>
      <p:guideLst>
        <p:guide orient="horz" pos="2352"/>
        <p:guide pos="34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18E86B-2CF6-4CB4-8B5E-D37A2DDE4EA2}" type="datetimeFigureOut">
              <a:rPr lang="en-US" smtClean="0"/>
              <a:t>3/31/2022</a:t>
            </a:fld>
            <a:endParaRPr lang="en-US"/>
          </a:p>
        </p:txBody>
      </p:sp>
      <p:sp>
        <p:nvSpPr>
          <p:cNvPr id="4" name="Slide Image Placeholder 3"/>
          <p:cNvSpPr>
            <a:spLocks noGrp="1" noRot="1" noChangeAspect="1"/>
          </p:cNvSpPr>
          <p:nvPr>
            <p:ph type="sldImg" idx="2"/>
          </p:nvPr>
        </p:nvSpPr>
        <p:spPr>
          <a:xfrm>
            <a:off x="909638" y="685800"/>
            <a:ext cx="50387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6D3B1-EF78-49BD-8798-66432832E9CB}" type="slidenum">
              <a:rPr lang="en-US" smtClean="0"/>
              <a:t>‹#›</a:t>
            </a:fld>
            <a:endParaRPr lang="en-US"/>
          </a:p>
        </p:txBody>
      </p:sp>
    </p:spTree>
    <p:extLst>
      <p:ext uri="{BB962C8B-B14F-4D97-AF65-F5344CB8AC3E}">
        <p14:creationId xmlns:p14="http://schemas.microsoft.com/office/powerpoint/2010/main" val="644686228"/>
      </p:ext>
    </p:extLst>
  </p:cSld>
  <p:clrMap bg1="lt1" tx1="dk1" bg2="lt2" tx2="dk2" accent1="accent1" accent2="accent2" accent3="accent3" accent4="accent4" accent5="accent5" accent6="accent6" hlink="hlink" folHlink="folHlink"/>
  <p:notesStyle>
    <a:lvl1pPr marL="0" algn="l" defTabSz="990271" rtl="0" eaLnBrk="1" latinLnBrk="0" hangingPunct="1">
      <a:defRPr sz="1300" kern="1200">
        <a:solidFill>
          <a:schemeClr val="tx1"/>
        </a:solidFill>
        <a:latin typeface="+mn-lt"/>
        <a:ea typeface="+mn-ea"/>
        <a:cs typeface="+mn-cs"/>
      </a:defRPr>
    </a:lvl1pPr>
    <a:lvl2pPr marL="495134" algn="l" defTabSz="990271" rtl="0" eaLnBrk="1" latinLnBrk="0" hangingPunct="1">
      <a:defRPr sz="1300" kern="1200">
        <a:solidFill>
          <a:schemeClr val="tx1"/>
        </a:solidFill>
        <a:latin typeface="+mn-lt"/>
        <a:ea typeface="+mn-ea"/>
        <a:cs typeface="+mn-cs"/>
      </a:defRPr>
    </a:lvl2pPr>
    <a:lvl3pPr marL="990271" algn="l" defTabSz="990271" rtl="0" eaLnBrk="1" latinLnBrk="0" hangingPunct="1">
      <a:defRPr sz="1300" kern="1200">
        <a:solidFill>
          <a:schemeClr val="tx1"/>
        </a:solidFill>
        <a:latin typeface="+mn-lt"/>
        <a:ea typeface="+mn-ea"/>
        <a:cs typeface="+mn-cs"/>
      </a:defRPr>
    </a:lvl3pPr>
    <a:lvl4pPr marL="1485406" algn="l" defTabSz="990271" rtl="0" eaLnBrk="1" latinLnBrk="0" hangingPunct="1">
      <a:defRPr sz="1300" kern="1200">
        <a:solidFill>
          <a:schemeClr val="tx1"/>
        </a:solidFill>
        <a:latin typeface="+mn-lt"/>
        <a:ea typeface="+mn-ea"/>
        <a:cs typeface="+mn-cs"/>
      </a:defRPr>
    </a:lvl4pPr>
    <a:lvl5pPr marL="1980541" algn="l" defTabSz="990271" rtl="0" eaLnBrk="1" latinLnBrk="0" hangingPunct="1">
      <a:defRPr sz="1300" kern="1200">
        <a:solidFill>
          <a:schemeClr val="tx1"/>
        </a:solidFill>
        <a:latin typeface="+mn-lt"/>
        <a:ea typeface="+mn-ea"/>
        <a:cs typeface="+mn-cs"/>
      </a:defRPr>
    </a:lvl5pPr>
    <a:lvl6pPr marL="2475678" algn="l" defTabSz="990271" rtl="0" eaLnBrk="1" latinLnBrk="0" hangingPunct="1">
      <a:defRPr sz="1300" kern="1200">
        <a:solidFill>
          <a:schemeClr val="tx1"/>
        </a:solidFill>
        <a:latin typeface="+mn-lt"/>
        <a:ea typeface="+mn-ea"/>
        <a:cs typeface="+mn-cs"/>
      </a:defRPr>
    </a:lvl6pPr>
    <a:lvl7pPr marL="2970811" algn="l" defTabSz="990271" rtl="0" eaLnBrk="1" latinLnBrk="0" hangingPunct="1">
      <a:defRPr sz="1300" kern="1200">
        <a:solidFill>
          <a:schemeClr val="tx1"/>
        </a:solidFill>
        <a:latin typeface="+mn-lt"/>
        <a:ea typeface="+mn-ea"/>
        <a:cs typeface="+mn-cs"/>
      </a:defRPr>
    </a:lvl7pPr>
    <a:lvl8pPr marL="3465947" algn="l" defTabSz="990271" rtl="0" eaLnBrk="1" latinLnBrk="0" hangingPunct="1">
      <a:defRPr sz="1300" kern="1200">
        <a:solidFill>
          <a:schemeClr val="tx1"/>
        </a:solidFill>
        <a:latin typeface="+mn-lt"/>
        <a:ea typeface="+mn-ea"/>
        <a:cs typeface="+mn-cs"/>
      </a:defRPr>
    </a:lvl8pPr>
    <a:lvl9pPr marL="3961085" algn="l" defTabSz="99027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f391192_00:notes"/>
          <p:cNvSpPr>
            <a:spLocks noGrp="1" noRot="1" noChangeAspect="1"/>
          </p:cNvSpPr>
          <p:nvPr>
            <p:ph type="sldImg" idx="2"/>
          </p:nvPr>
        </p:nvSpPr>
        <p:spPr>
          <a:xfrm>
            <a:off x="909638" y="685800"/>
            <a:ext cx="50387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06f1c2d_30:notes"/>
          <p:cNvSpPr>
            <a:spLocks noGrp="1" noRot="1" noChangeAspect="1"/>
          </p:cNvSpPr>
          <p:nvPr>
            <p:ph type="sldImg" idx="2"/>
          </p:nvPr>
        </p:nvSpPr>
        <p:spPr>
          <a:xfrm>
            <a:off x="909638" y="685800"/>
            <a:ext cx="50387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73d7a6f73b_0_54:notes"/>
          <p:cNvSpPr>
            <a:spLocks noGrp="1" noRot="1" noChangeAspect="1"/>
          </p:cNvSpPr>
          <p:nvPr>
            <p:ph type="sldImg" idx="2"/>
          </p:nvPr>
        </p:nvSpPr>
        <p:spPr>
          <a:xfrm>
            <a:off x="909638" y="685800"/>
            <a:ext cx="50387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73d7a6f73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22961" y="3472639"/>
            <a:ext cx="4952160" cy="1683858"/>
          </a:xfrm>
          <a:prstGeom prst="rect">
            <a:avLst/>
          </a:prstGeom>
        </p:spPr>
        <p:txBody>
          <a:bodyPr spcFirstLastPara="1" wrap="square" lIns="99009" tIns="99009" rIns="99009" bIns="99009" anchor="b" anchorCtr="0">
            <a:noAutofit/>
          </a:bodyPr>
          <a:lstStyle>
            <a:lvl1pPr lvl="0">
              <a:spcBef>
                <a:spcPts val="0"/>
              </a:spcBef>
              <a:spcAft>
                <a:spcPts val="0"/>
              </a:spcAft>
              <a:buClr>
                <a:srgbClr val="FFFFFF"/>
              </a:buClr>
              <a:buSzPts val="4800"/>
              <a:buFont typeface="Playfair Display"/>
              <a:buNone/>
              <a:defRPr sz="52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9pPr>
          </a:lstStyle>
          <a:p>
            <a:r>
              <a:rPr lang="en-US"/>
              <a:t>Click to edit Master title style</a:t>
            </a:r>
            <a:endParaRPr/>
          </a:p>
        </p:txBody>
      </p:sp>
      <p:sp>
        <p:nvSpPr>
          <p:cNvPr id="11" name="Google Shape;11;p2"/>
          <p:cNvSpPr/>
          <p:nvPr/>
        </p:nvSpPr>
        <p:spPr>
          <a:xfrm>
            <a:off x="31" y="5680550"/>
            <a:ext cx="10972800" cy="1787084"/>
          </a:xfrm>
          <a:prstGeom prst="rect">
            <a:avLst/>
          </a:prstGeom>
          <a:solidFill>
            <a:schemeClr val="accent1"/>
          </a:solidFill>
          <a:ln>
            <a:noFill/>
          </a:ln>
        </p:spPr>
        <p:txBody>
          <a:bodyPr spcFirstLastPara="1" wrap="square" lIns="99009" tIns="99009" rIns="99009" bIns="99009" anchor="ctr" anchorCtr="0">
            <a:noAutofit/>
          </a:bodyPr>
          <a:lstStyle/>
          <a:p>
            <a:pPr marL="0" lvl="0" indent="0" algn="l" rtl="0">
              <a:spcBef>
                <a:spcPts val="0"/>
              </a:spcBef>
              <a:spcAft>
                <a:spcPts val="0"/>
              </a:spcAft>
              <a:buNone/>
            </a:pPr>
            <a:endParaRPr sz="1900"/>
          </a:p>
        </p:txBody>
      </p:sp>
    </p:spTree>
    <p:extLst>
      <p:ext uri="{BB962C8B-B14F-4D97-AF65-F5344CB8AC3E}">
        <p14:creationId xmlns:p14="http://schemas.microsoft.com/office/powerpoint/2010/main" val="247063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881640" y="6870971"/>
            <a:ext cx="920952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881640" y="596629"/>
            <a:ext cx="920952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5157181" y="6785459"/>
            <a:ext cx="658440" cy="571449"/>
          </a:xfrm>
          <a:prstGeom prst="rect">
            <a:avLst/>
          </a:prstGeom>
        </p:spPr>
        <p:txBody>
          <a:bodyPr spcFirstLastPara="1" wrap="square" lIns="102316" tIns="102316" rIns="102316" bIns="102316"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110088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56"/>
        <p:cNvGrpSpPr/>
        <p:nvPr/>
      </p:nvGrpSpPr>
      <p:grpSpPr>
        <a:xfrm>
          <a:off x="0" y="0"/>
          <a:ext cx="0" cy="0"/>
          <a:chOff x="0" y="0"/>
          <a:chExt cx="0" cy="0"/>
        </a:xfrm>
      </p:grpSpPr>
      <p:cxnSp>
        <p:nvCxnSpPr>
          <p:cNvPr id="57" name="Google Shape;57;p11"/>
          <p:cNvCxnSpPr/>
          <p:nvPr/>
        </p:nvCxnSpPr>
        <p:spPr>
          <a:xfrm>
            <a:off x="881640" y="6870971"/>
            <a:ext cx="9209520" cy="0"/>
          </a:xfrm>
          <a:prstGeom prst="straightConnector1">
            <a:avLst/>
          </a:prstGeom>
          <a:noFill/>
          <a:ln w="19050" cap="flat" cmpd="sng">
            <a:solidFill>
              <a:srgbClr val="434343"/>
            </a:solidFill>
            <a:prstDash val="solid"/>
            <a:round/>
            <a:headEnd type="none" w="med" len="med"/>
            <a:tailEnd type="none" w="med" len="med"/>
          </a:ln>
        </p:spPr>
      </p:cxnSp>
      <p:cxnSp>
        <p:nvCxnSpPr>
          <p:cNvPr id="58" name="Google Shape;58;p11"/>
          <p:cNvCxnSpPr/>
          <p:nvPr/>
        </p:nvCxnSpPr>
        <p:spPr>
          <a:xfrm>
            <a:off x="881640" y="596629"/>
            <a:ext cx="9209520" cy="0"/>
          </a:xfrm>
          <a:prstGeom prst="straightConnector1">
            <a:avLst/>
          </a:prstGeom>
          <a:noFill/>
          <a:ln w="19050" cap="flat" cmpd="sng">
            <a:solidFill>
              <a:srgbClr val="434343"/>
            </a:solidFill>
            <a:prstDash val="solid"/>
            <a:round/>
            <a:headEnd type="none" w="med" len="med"/>
            <a:tailEnd type="none" w="med" len="med"/>
          </a:ln>
        </p:spPr>
      </p:cxnSp>
      <p:sp>
        <p:nvSpPr>
          <p:cNvPr id="59" name="Google Shape;59;p11"/>
          <p:cNvSpPr txBox="1">
            <a:spLocks noGrp="1"/>
          </p:cNvSpPr>
          <p:nvPr>
            <p:ph type="sldNum" idx="12"/>
          </p:nvPr>
        </p:nvSpPr>
        <p:spPr>
          <a:xfrm>
            <a:off x="5157181" y="6785459"/>
            <a:ext cx="658440" cy="571449"/>
          </a:xfrm>
          <a:prstGeom prst="rect">
            <a:avLst/>
          </a:prstGeom>
        </p:spPr>
        <p:txBody>
          <a:bodyPr spcFirstLastPara="1" wrap="square" lIns="102316" tIns="102316" rIns="102316" bIns="102316" anchor="t"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fld id="{00000000-1234-1234-1234-123412341234}" type="slidenum">
              <a:rPr lang="en"/>
              <a:pPr/>
              <a:t>‹#›</a:t>
            </a:fld>
            <a:endParaRPr/>
          </a:p>
        </p:txBody>
      </p:sp>
    </p:spTree>
    <p:extLst>
      <p:ext uri="{BB962C8B-B14F-4D97-AF65-F5344CB8AC3E}">
        <p14:creationId xmlns:p14="http://schemas.microsoft.com/office/powerpoint/2010/main" val="3287304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22960" y="3472632"/>
            <a:ext cx="4952160" cy="1683858"/>
          </a:xfrm>
          <a:prstGeom prst="rect">
            <a:avLst/>
          </a:prstGeom>
        </p:spPr>
        <p:txBody>
          <a:bodyPr spcFirstLastPara="1" wrap="square" lIns="102333" tIns="102333" rIns="102333" bIns="102333" anchor="b" anchorCtr="0">
            <a:noAutofit/>
          </a:bodyPr>
          <a:lstStyle>
            <a:lvl1pPr lvl="0">
              <a:spcBef>
                <a:spcPts val="0"/>
              </a:spcBef>
              <a:spcAft>
                <a:spcPts val="0"/>
              </a:spcAft>
              <a:buClr>
                <a:srgbClr val="FFFFFF"/>
              </a:buClr>
              <a:buSzPts val="4800"/>
              <a:buFont typeface="Playfair Display"/>
              <a:buNone/>
              <a:defRPr sz="54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30" y="5680544"/>
            <a:ext cx="10972800" cy="1787084"/>
          </a:xfrm>
          <a:prstGeom prst="rect">
            <a:avLst/>
          </a:prstGeom>
          <a:solidFill>
            <a:schemeClr val="accent1"/>
          </a:solidFill>
          <a:ln>
            <a:noFill/>
          </a:ln>
        </p:spPr>
        <p:txBody>
          <a:bodyPr spcFirstLastPara="1" wrap="square" lIns="102333" tIns="102333" rIns="102333" bIns="102333" anchor="ctr" anchorCtr="0">
            <a:noAutofit/>
          </a:bodyPr>
          <a:lstStyle/>
          <a:p>
            <a:pPr defTabSz="1023507">
              <a:buClr>
                <a:srgbClr val="000000"/>
              </a:buClr>
              <a:buFont typeface="Arial"/>
              <a:buNone/>
            </a:pPr>
            <a:endParaRPr sz="1600" kern="0">
              <a:solidFill>
                <a:srgbClr val="000000"/>
              </a:solidFill>
              <a:cs typeface="Arial"/>
              <a:sym typeface="Arial"/>
            </a:endParaRPr>
          </a:p>
        </p:txBody>
      </p:sp>
    </p:spTree>
    <p:extLst>
      <p:ext uri="{BB962C8B-B14F-4D97-AF65-F5344CB8AC3E}">
        <p14:creationId xmlns:p14="http://schemas.microsoft.com/office/powerpoint/2010/main" val="3652122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22960" y="5533923"/>
            <a:ext cx="5634000" cy="1139413"/>
          </a:xfrm>
          <a:prstGeom prst="rect">
            <a:avLst/>
          </a:prstGeom>
        </p:spPr>
        <p:txBody>
          <a:bodyPr spcFirstLastPara="1" wrap="square" lIns="102333" tIns="102333" rIns="102333" bIns="102333" anchor="t" anchorCtr="0">
            <a:noAutofit/>
          </a:bodyPr>
          <a:lstStyle>
            <a:lvl1pPr lvl="0"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822960" y="3389676"/>
            <a:ext cx="5634000" cy="1683858"/>
          </a:xfrm>
          <a:prstGeom prst="rect">
            <a:avLst/>
          </a:prstGeom>
        </p:spPr>
        <p:txBody>
          <a:bodyPr spcFirstLastPara="1" wrap="square" lIns="102333" tIns="102333" rIns="102333" bIns="102333" anchor="b" anchorCtr="0">
            <a:noAutofit/>
          </a:bodyPr>
          <a:lstStyle>
            <a:lvl1pPr lvl="0" rtl="0">
              <a:spcBef>
                <a:spcPts val="0"/>
              </a:spcBef>
              <a:spcAft>
                <a:spcPts val="0"/>
              </a:spcAft>
              <a:buClr>
                <a:srgbClr val="FFFFFF"/>
              </a:buClr>
              <a:buSzPts val="4800"/>
              <a:buFont typeface="Playfair Display"/>
              <a:buNone/>
              <a:defRPr sz="54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967320" y="5260884"/>
            <a:ext cx="903816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5157181" y="6785458"/>
            <a:ext cx="658440" cy="571449"/>
          </a:xfrm>
          <a:prstGeom prst="rect">
            <a:avLst/>
          </a:prstGeom>
        </p:spPr>
        <p:txBody>
          <a:bodyPr spcFirstLastPara="1" wrap="square" lIns="102333" tIns="102333" rIns="102333" bIns="10233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2659635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548640" y="2"/>
            <a:ext cx="9875520" cy="1410764"/>
          </a:xfrm>
          <a:prstGeom prst="rect">
            <a:avLst/>
          </a:prstGeom>
        </p:spPr>
        <p:txBody>
          <a:bodyPr spcFirstLastPara="1" wrap="square" lIns="102333" tIns="102333" rIns="102333" bIns="102333" anchor="ctr" anchorCtr="0">
            <a:noAutofit/>
          </a:bodyPr>
          <a:lstStyle>
            <a:lvl1pPr lvl="0" algn="ctr">
              <a:spcBef>
                <a:spcPts val="0"/>
              </a:spcBef>
              <a:spcAft>
                <a:spcPts val="0"/>
              </a:spcAft>
              <a:buSzPts val="2400"/>
              <a:buNone/>
              <a:defRPr sz="2700"/>
            </a:lvl1pPr>
            <a:lvl2pPr lvl="1" algn="ctr">
              <a:spcBef>
                <a:spcPts val="0"/>
              </a:spcBef>
              <a:spcAft>
                <a:spcPts val="0"/>
              </a:spcAft>
              <a:buSzPts val="2400"/>
              <a:buNone/>
              <a:defRPr sz="2700"/>
            </a:lvl2pPr>
            <a:lvl3pPr lvl="2" algn="ctr">
              <a:spcBef>
                <a:spcPts val="0"/>
              </a:spcBef>
              <a:spcAft>
                <a:spcPts val="0"/>
              </a:spcAft>
              <a:buSzPts val="2400"/>
              <a:buNone/>
              <a:defRPr sz="2700"/>
            </a:lvl3pPr>
            <a:lvl4pPr lvl="3" algn="ctr">
              <a:spcBef>
                <a:spcPts val="0"/>
              </a:spcBef>
              <a:spcAft>
                <a:spcPts val="0"/>
              </a:spcAft>
              <a:buSzPts val="2400"/>
              <a:buNone/>
              <a:defRPr sz="2700"/>
            </a:lvl4pPr>
            <a:lvl5pPr lvl="4" algn="ctr">
              <a:spcBef>
                <a:spcPts val="0"/>
              </a:spcBef>
              <a:spcAft>
                <a:spcPts val="0"/>
              </a:spcAft>
              <a:buSzPts val="2400"/>
              <a:buNone/>
              <a:defRPr sz="2700"/>
            </a:lvl5pPr>
            <a:lvl6pPr lvl="5" algn="ctr">
              <a:spcBef>
                <a:spcPts val="0"/>
              </a:spcBef>
              <a:spcAft>
                <a:spcPts val="0"/>
              </a:spcAft>
              <a:buSzPts val="2400"/>
              <a:buNone/>
              <a:defRPr sz="2700"/>
            </a:lvl6pPr>
            <a:lvl7pPr lvl="6" algn="ctr">
              <a:spcBef>
                <a:spcPts val="0"/>
              </a:spcBef>
              <a:spcAft>
                <a:spcPts val="0"/>
              </a:spcAft>
              <a:buSzPts val="2400"/>
              <a:buNone/>
              <a:defRPr sz="2700"/>
            </a:lvl7pPr>
            <a:lvl8pPr lvl="7" algn="ctr">
              <a:spcBef>
                <a:spcPts val="0"/>
              </a:spcBef>
              <a:spcAft>
                <a:spcPts val="0"/>
              </a:spcAft>
              <a:buSzPts val="2400"/>
              <a:buNone/>
              <a:defRPr sz="2700"/>
            </a:lvl8pPr>
            <a:lvl9pPr lvl="8" algn="ctr">
              <a:spcBef>
                <a:spcPts val="0"/>
              </a:spcBef>
              <a:spcAft>
                <a:spcPts val="0"/>
              </a:spcAft>
              <a:buSzPts val="2400"/>
              <a:buNone/>
              <a:defRPr sz="2700"/>
            </a:lvl9pPr>
          </a:lstStyle>
          <a:p>
            <a:endParaRPr/>
          </a:p>
        </p:txBody>
      </p:sp>
      <p:sp>
        <p:nvSpPr>
          <p:cNvPr id="30" name="Google Shape;30;p6"/>
          <p:cNvSpPr txBox="1">
            <a:spLocks noGrp="1"/>
          </p:cNvSpPr>
          <p:nvPr>
            <p:ph type="body" idx="1"/>
          </p:nvPr>
        </p:nvSpPr>
        <p:spPr>
          <a:xfrm>
            <a:off x="1056031" y="1742448"/>
            <a:ext cx="4300920" cy="5198791"/>
          </a:xfrm>
          <a:prstGeom prst="rect">
            <a:avLst/>
          </a:prstGeom>
        </p:spPr>
        <p:txBody>
          <a:bodyPr spcFirstLastPara="1" wrap="square" lIns="102333" tIns="102333" rIns="102333" bIns="102333" anchor="t" anchorCtr="0">
            <a:noAutofit/>
          </a:bodyPr>
          <a:lstStyle>
            <a:lvl1pPr marL="511753" lvl="0" indent="-426458">
              <a:spcBef>
                <a:spcPts val="672"/>
              </a:spcBef>
              <a:spcAft>
                <a:spcPts val="0"/>
              </a:spcAft>
              <a:buSzPts val="2400"/>
              <a:buChar char="◈"/>
              <a:defRPr sz="2700"/>
            </a:lvl1pPr>
            <a:lvl2pPr marL="1023507" lvl="1" indent="-426458">
              <a:spcBef>
                <a:spcPts val="0"/>
              </a:spcBef>
              <a:spcAft>
                <a:spcPts val="0"/>
              </a:spcAft>
              <a:buSzPts val="2400"/>
              <a:buChar char="○"/>
              <a:defRPr/>
            </a:lvl2pPr>
            <a:lvl3pPr marL="1535264" lvl="2" indent="-426458">
              <a:spcBef>
                <a:spcPts val="0"/>
              </a:spcBef>
              <a:spcAft>
                <a:spcPts val="0"/>
              </a:spcAft>
              <a:buSzPts val="2400"/>
              <a:buChar char="■"/>
              <a:defRPr/>
            </a:lvl3pPr>
            <a:lvl4pPr marL="2047016" lvl="3" indent="-426458">
              <a:spcBef>
                <a:spcPts val="0"/>
              </a:spcBef>
              <a:spcAft>
                <a:spcPts val="0"/>
              </a:spcAft>
              <a:buSzPts val="2400"/>
              <a:buChar char="●"/>
              <a:defRPr sz="2700"/>
            </a:lvl4pPr>
            <a:lvl5pPr marL="2558770" lvl="4" indent="-426458">
              <a:spcBef>
                <a:spcPts val="0"/>
              </a:spcBef>
              <a:spcAft>
                <a:spcPts val="0"/>
              </a:spcAft>
              <a:buSzPts val="2400"/>
              <a:buChar char="○"/>
              <a:defRPr sz="2700"/>
            </a:lvl5pPr>
            <a:lvl6pPr marL="3070527" lvl="5" indent="-426458">
              <a:spcBef>
                <a:spcPts val="0"/>
              </a:spcBef>
              <a:spcAft>
                <a:spcPts val="0"/>
              </a:spcAft>
              <a:buSzPts val="2400"/>
              <a:buChar char="■"/>
              <a:defRPr sz="2700"/>
            </a:lvl6pPr>
            <a:lvl7pPr marL="3582282" lvl="6" indent="-426458">
              <a:spcBef>
                <a:spcPts val="0"/>
              </a:spcBef>
              <a:spcAft>
                <a:spcPts val="0"/>
              </a:spcAft>
              <a:buSzPts val="2400"/>
              <a:buChar char="●"/>
              <a:defRPr sz="2700"/>
            </a:lvl7pPr>
            <a:lvl8pPr marL="4094035" lvl="7" indent="-426458">
              <a:spcBef>
                <a:spcPts val="0"/>
              </a:spcBef>
              <a:spcAft>
                <a:spcPts val="0"/>
              </a:spcAft>
              <a:buSzPts val="2400"/>
              <a:buChar char="○"/>
              <a:defRPr sz="2700"/>
            </a:lvl8pPr>
            <a:lvl9pPr marL="4605788" lvl="8" indent="-426458">
              <a:spcBef>
                <a:spcPts val="0"/>
              </a:spcBef>
              <a:spcAft>
                <a:spcPts val="0"/>
              </a:spcAft>
              <a:buSzPts val="2400"/>
              <a:buChar char="■"/>
              <a:defRPr sz="2700"/>
            </a:lvl9pPr>
          </a:lstStyle>
          <a:p>
            <a:endParaRPr/>
          </a:p>
        </p:txBody>
      </p:sp>
      <p:sp>
        <p:nvSpPr>
          <p:cNvPr id="31" name="Google Shape;31;p6"/>
          <p:cNvSpPr txBox="1">
            <a:spLocks noGrp="1"/>
          </p:cNvSpPr>
          <p:nvPr>
            <p:ph type="body" idx="2"/>
          </p:nvPr>
        </p:nvSpPr>
        <p:spPr>
          <a:xfrm>
            <a:off x="5615851" y="1742448"/>
            <a:ext cx="4300920" cy="5198791"/>
          </a:xfrm>
          <a:prstGeom prst="rect">
            <a:avLst/>
          </a:prstGeom>
        </p:spPr>
        <p:txBody>
          <a:bodyPr spcFirstLastPara="1" wrap="square" lIns="102333" tIns="102333" rIns="102333" bIns="102333" anchor="t" anchorCtr="0">
            <a:noAutofit/>
          </a:bodyPr>
          <a:lstStyle>
            <a:lvl1pPr marL="511753" lvl="0" indent="-426458">
              <a:spcBef>
                <a:spcPts val="672"/>
              </a:spcBef>
              <a:spcAft>
                <a:spcPts val="0"/>
              </a:spcAft>
              <a:buSzPts val="2400"/>
              <a:buChar char="◈"/>
              <a:defRPr sz="2700"/>
            </a:lvl1pPr>
            <a:lvl2pPr marL="1023507" lvl="1" indent="-426458">
              <a:spcBef>
                <a:spcPts val="0"/>
              </a:spcBef>
              <a:spcAft>
                <a:spcPts val="0"/>
              </a:spcAft>
              <a:buSzPts val="2400"/>
              <a:buChar char="○"/>
              <a:defRPr/>
            </a:lvl2pPr>
            <a:lvl3pPr marL="1535264" lvl="2" indent="-426458">
              <a:spcBef>
                <a:spcPts val="0"/>
              </a:spcBef>
              <a:spcAft>
                <a:spcPts val="0"/>
              </a:spcAft>
              <a:buSzPts val="2400"/>
              <a:buChar char="■"/>
              <a:defRPr/>
            </a:lvl3pPr>
            <a:lvl4pPr marL="2047016" lvl="3" indent="-426458">
              <a:spcBef>
                <a:spcPts val="0"/>
              </a:spcBef>
              <a:spcAft>
                <a:spcPts val="0"/>
              </a:spcAft>
              <a:buSzPts val="2400"/>
              <a:buChar char="●"/>
              <a:defRPr sz="2700"/>
            </a:lvl4pPr>
            <a:lvl5pPr marL="2558770" lvl="4" indent="-426458">
              <a:spcBef>
                <a:spcPts val="0"/>
              </a:spcBef>
              <a:spcAft>
                <a:spcPts val="0"/>
              </a:spcAft>
              <a:buSzPts val="2400"/>
              <a:buChar char="○"/>
              <a:defRPr sz="2700"/>
            </a:lvl5pPr>
            <a:lvl6pPr marL="3070527" lvl="5" indent="-426458">
              <a:spcBef>
                <a:spcPts val="0"/>
              </a:spcBef>
              <a:spcAft>
                <a:spcPts val="0"/>
              </a:spcAft>
              <a:buSzPts val="2400"/>
              <a:buChar char="■"/>
              <a:defRPr sz="2700"/>
            </a:lvl6pPr>
            <a:lvl7pPr marL="3582282" lvl="6" indent="-426458">
              <a:spcBef>
                <a:spcPts val="0"/>
              </a:spcBef>
              <a:spcAft>
                <a:spcPts val="0"/>
              </a:spcAft>
              <a:buSzPts val="2400"/>
              <a:buChar char="●"/>
              <a:defRPr sz="2700"/>
            </a:lvl7pPr>
            <a:lvl8pPr marL="4094035" lvl="7" indent="-426458">
              <a:spcBef>
                <a:spcPts val="0"/>
              </a:spcBef>
              <a:spcAft>
                <a:spcPts val="0"/>
              </a:spcAft>
              <a:buSzPts val="2400"/>
              <a:buChar char="○"/>
              <a:defRPr sz="2700"/>
            </a:lvl8pPr>
            <a:lvl9pPr marL="4605788" lvl="8" indent="-426458">
              <a:spcBef>
                <a:spcPts val="0"/>
              </a:spcBef>
              <a:spcAft>
                <a:spcPts val="0"/>
              </a:spcAft>
              <a:buSzPts val="2400"/>
              <a:buChar char="■"/>
              <a:defRPr sz="2700"/>
            </a:lvl9pPr>
          </a:lstStyle>
          <a:p>
            <a:endParaRPr/>
          </a:p>
        </p:txBody>
      </p:sp>
      <p:cxnSp>
        <p:nvCxnSpPr>
          <p:cNvPr id="32" name="Google Shape;32;p6"/>
          <p:cNvCxnSpPr/>
          <p:nvPr/>
        </p:nvCxnSpPr>
        <p:spPr>
          <a:xfrm>
            <a:off x="3634381" y="1410555"/>
            <a:ext cx="370404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30" y="7225868"/>
            <a:ext cx="10972800" cy="241734"/>
          </a:xfrm>
          <a:prstGeom prst="rect">
            <a:avLst/>
          </a:prstGeom>
          <a:solidFill>
            <a:schemeClr val="accent1"/>
          </a:solidFill>
          <a:ln>
            <a:noFill/>
          </a:ln>
        </p:spPr>
        <p:txBody>
          <a:bodyPr spcFirstLastPara="1" wrap="square" lIns="102333" tIns="102333" rIns="102333" bIns="102333" anchor="ctr" anchorCtr="0">
            <a:noAutofit/>
          </a:bodyPr>
          <a:lstStyle/>
          <a:p>
            <a:pPr defTabSz="1023507">
              <a:buClr>
                <a:srgbClr val="000000"/>
              </a:buClr>
              <a:buFont typeface="Arial"/>
              <a:buNone/>
            </a:pPr>
            <a:endParaRPr sz="1600" kern="0">
              <a:solidFill>
                <a:srgbClr val="000000"/>
              </a:solidFill>
              <a:cs typeface="Arial"/>
              <a:sym typeface="Arial"/>
            </a:endParaRPr>
          </a:p>
        </p:txBody>
      </p:sp>
      <p:sp>
        <p:nvSpPr>
          <p:cNvPr id="34" name="Google Shape;34;p6"/>
          <p:cNvSpPr txBox="1">
            <a:spLocks noGrp="1"/>
          </p:cNvSpPr>
          <p:nvPr>
            <p:ph type="sldNum" idx="12"/>
          </p:nvPr>
        </p:nvSpPr>
        <p:spPr>
          <a:xfrm>
            <a:off x="5157181" y="6785458"/>
            <a:ext cx="658440" cy="571449"/>
          </a:xfrm>
          <a:prstGeom prst="rect">
            <a:avLst/>
          </a:prstGeom>
        </p:spPr>
        <p:txBody>
          <a:bodyPr spcFirstLastPara="1" wrap="square" lIns="102333" tIns="102333" rIns="102333" bIns="10233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1447224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881640" y="6870971"/>
            <a:ext cx="920952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881640" y="596629"/>
            <a:ext cx="920952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5157181" y="6785458"/>
            <a:ext cx="658440" cy="571449"/>
          </a:xfrm>
          <a:prstGeom prst="rect">
            <a:avLst/>
          </a:prstGeom>
        </p:spPr>
        <p:txBody>
          <a:bodyPr spcFirstLastPara="1" wrap="square" lIns="102333" tIns="102333" rIns="102333" bIns="10233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751517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56"/>
        <p:cNvGrpSpPr/>
        <p:nvPr/>
      </p:nvGrpSpPr>
      <p:grpSpPr>
        <a:xfrm>
          <a:off x="0" y="0"/>
          <a:ext cx="0" cy="0"/>
          <a:chOff x="0" y="0"/>
          <a:chExt cx="0" cy="0"/>
        </a:xfrm>
      </p:grpSpPr>
      <p:cxnSp>
        <p:nvCxnSpPr>
          <p:cNvPr id="57" name="Google Shape;57;p11"/>
          <p:cNvCxnSpPr/>
          <p:nvPr/>
        </p:nvCxnSpPr>
        <p:spPr>
          <a:xfrm>
            <a:off x="881640" y="6870971"/>
            <a:ext cx="9209520" cy="0"/>
          </a:xfrm>
          <a:prstGeom prst="straightConnector1">
            <a:avLst/>
          </a:prstGeom>
          <a:noFill/>
          <a:ln w="19050" cap="flat" cmpd="sng">
            <a:solidFill>
              <a:srgbClr val="434343"/>
            </a:solidFill>
            <a:prstDash val="solid"/>
            <a:round/>
            <a:headEnd type="none" w="med" len="med"/>
            <a:tailEnd type="none" w="med" len="med"/>
          </a:ln>
        </p:spPr>
      </p:cxnSp>
      <p:cxnSp>
        <p:nvCxnSpPr>
          <p:cNvPr id="58" name="Google Shape;58;p11"/>
          <p:cNvCxnSpPr/>
          <p:nvPr/>
        </p:nvCxnSpPr>
        <p:spPr>
          <a:xfrm>
            <a:off x="881640" y="596629"/>
            <a:ext cx="9209520" cy="0"/>
          </a:xfrm>
          <a:prstGeom prst="straightConnector1">
            <a:avLst/>
          </a:prstGeom>
          <a:noFill/>
          <a:ln w="19050" cap="flat" cmpd="sng">
            <a:solidFill>
              <a:srgbClr val="434343"/>
            </a:solidFill>
            <a:prstDash val="solid"/>
            <a:round/>
            <a:headEnd type="none" w="med" len="med"/>
            <a:tailEnd type="none" w="med" len="med"/>
          </a:ln>
        </p:spPr>
      </p:cxnSp>
      <p:sp>
        <p:nvSpPr>
          <p:cNvPr id="59" name="Google Shape;59;p11"/>
          <p:cNvSpPr txBox="1">
            <a:spLocks noGrp="1"/>
          </p:cNvSpPr>
          <p:nvPr>
            <p:ph type="sldNum" idx="12"/>
          </p:nvPr>
        </p:nvSpPr>
        <p:spPr>
          <a:xfrm>
            <a:off x="5157181" y="6785458"/>
            <a:ext cx="658440" cy="571449"/>
          </a:xfrm>
          <a:prstGeom prst="rect">
            <a:avLst/>
          </a:prstGeom>
        </p:spPr>
        <p:txBody>
          <a:bodyPr spcFirstLastPara="1" wrap="square" lIns="102333" tIns="102333" rIns="102333" bIns="102333" anchor="t"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fld id="{00000000-1234-1234-1234-123412341234}" type="slidenum">
              <a:rPr lang="en"/>
              <a:pPr/>
              <a:t>‹#›</a:t>
            </a:fld>
            <a:endParaRPr/>
          </a:p>
        </p:txBody>
      </p:sp>
    </p:spTree>
    <p:extLst>
      <p:ext uri="{BB962C8B-B14F-4D97-AF65-F5344CB8AC3E}">
        <p14:creationId xmlns:p14="http://schemas.microsoft.com/office/powerpoint/2010/main" val="498366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22960" y="3472632"/>
            <a:ext cx="4952160" cy="1683858"/>
          </a:xfrm>
          <a:prstGeom prst="rect">
            <a:avLst/>
          </a:prstGeom>
        </p:spPr>
        <p:txBody>
          <a:bodyPr spcFirstLastPara="1" wrap="square" lIns="102369" tIns="102369" rIns="102369" bIns="102369" anchor="b" anchorCtr="0">
            <a:noAutofit/>
          </a:bodyPr>
          <a:lstStyle>
            <a:lvl1pPr lvl="0">
              <a:spcBef>
                <a:spcPts val="0"/>
              </a:spcBef>
              <a:spcAft>
                <a:spcPts val="0"/>
              </a:spcAft>
              <a:buClr>
                <a:srgbClr val="FFFFFF"/>
              </a:buClr>
              <a:buSzPts val="4800"/>
              <a:buFont typeface="Playfair Display"/>
              <a:buNone/>
              <a:defRPr sz="54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30" y="5680544"/>
            <a:ext cx="10972800" cy="1787084"/>
          </a:xfrm>
          <a:prstGeom prst="rect">
            <a:avLst/>
          </a:prstGeom>
          <a:solidFill>
            <a:schemeClr val="accent1"/>
          </a:solidFill>
          <a:ln>
            <a:noFill/>
          </a:ln>
        </p:spPr>
        <p:txBody>
          <a:bodyPr spcFirstLastPara="1" wrap="square" lIns="102369" tIns="102369" rIns="102369" bIns="102369" anchor="ctr" anchorCtr="0">
            <a:noAutofit/>
          </a:bodyPr>
          <a:lstStyle/>
          <a:p>
            <a:pPr defTabSz="1023863">
              <a:buClr>
                <a:srgbClr val="000000"/>
              </a:buClr>
              <a:buFont typeface="Arial"/>
              <a:buNone/>
            </a:pPr>
            <a:endParaRPr sz="1600" kern="0">
              <a:solidFill>
                <a:srgbClr val="000000"/>
              </a:solidFill>
              <a:cs typeface="Arial"/>
              <a:sym typeface="Arial"/>
            </a:endParaRPr>
          </a:p>
        </p:txBody>
      </p:sp>
    </p:spTree>
    <p:extLst>
      <p:ext uri="{BB962C8B-B14F-4D97-AF65-F5344CB8AC3E}">
        <p14:creationId xmlns:p14="http://schemas.microsoft.com/office/powerpoint/2010/main" val="3580904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22960" y="5533920"/>
            <a:ext cx="5634000" cy="1139413"/>
          </a:xfrm>
          <a:prstGeom prst="rect">
            <a:avLst/>
          </a:prstGeom>
        </p:spPr>
        <p:txBody>
          <a:bodyPr spcFirstLastPara="1" wrap="square" lIns="102369" tIns="102369" rIns="102369" bIns="102369" anchor="t" anchorCtr="0">
            <a:noAutofit/>
          </a:bodyPr>
          <a:lstStyle>
            <a:lvl1pPr lvl="0"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822960" y="3389676"/>
            <a:ext cx="5634000" cy="1683858"/>
          </a:xfrm>
          <a:prstGeom prst="rect">
            <a:avLst/>
          </a:prstGeom>
        </p:spPr>
        <p:txBody>
          <a:bodyPr spcFirstLastPara="1" wrap="square" lIns="102369" tIns="102369" rIns="102369" bIns="102369" anchor="b" anchorCtr="0">
            <a:noAutofit/>
          </a:bodyPr>
          <a:lstStyle>
            <a:lvl1pPr lvl="0" rtl="0">
              <a:spcBef>
                <a:spcPts val="0"/>
              </a:spcBef>
              <a:spcAft>
                <a:spcPts val="0"/>
              </a:spcAft>
              <a:buClr>
                <a:srgbClr val="FFFFFF"/>
              </a:buClr>
              <a:buSzPts val="4800"/>
              <a:buFont typeface="Playfair Display"/>
              <a:buNone/>
              <a:defRPr sz="54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967320" y="5260884"/>
            <a:ext cx="903816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5157181" y="6785455"/>
            <a:ext cx="658440" cy="571449"/>
          </a:xfrm>
          <a:prstGeom prst="rect">
            <a:avLst/>
          </a:prstGeom>
        </p:spPr>
        <p:txBody>
          <a:bodyPr spcFirstLastPara="1" wrap="square" lIns="102369" tIns="102369" rIns="102369" bIns="102369"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1925964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548640" y="2"/>
            <a:ext cx="9875520" cy="1410764"/>
          </a:xfrm>
          <a:prstGeom prst="rect">
            <a:avLst/>
          </a:prstGeom>
        </p:spPr>
        <p:txBody>
          <a:bodyPr spcFirstLastPara="1" wrap="square" lIns="102369" tIns="102369" rIns="102369" bIns="102369" anchor="ctr" anchorCtr="0">
            <a:noAutofit/>
          </a:bodyPr>
          <a:lstStyle>
            <a:lvl1pPr lvl="0" algn="ctr">
              <a:spcBef>
                <a:spcPts val="0"/>
              </a:spcBef>
              <a:spcAft>
                <a:spcPts val="0"/>
              </a:spcAft>
              <a:buSzPts val="2400"/>
              <a:buNone/>
              <a:defRPr sz="2700"/>
            </a:lvl1pPr>
            <a:lvl2pPr lvl="1" algn="ctr">
              <a:spcBef>
                <a:spcPts val="0"/>
              </a:spcBef>
              <a:spcAft>
                <a:spcPts val="0"/>
              </a:spcAft>
              <a:buSzPts val="2400"/>
              <a:buNone/>
              <a:defRPr sz="2700"/>
            </a:lvl2pPr>
            <a:lvl3pPr lvl="2" algn="ctr">
              <a:spcBef>
                <a:spcPts val="0"/>
              </a:spcBef>
              <a:spcAft>
                <a:spcPts val="0"/>
              </a:spcAft>
              <a:buSzPts val="2400"/>
              <a:buNone/>
              <a:defRPr sz="2700"/>
            </a:lvl3pPr>
            <a:lvl4pPr lvl="3" algn="ctr">
              <a:spcBef>
                <a:spcPts val="0"/>
              </a:spcBef>
              <a:spcAft>
                <a:spcPts val="0"/>
              </a:spcAft>
              <a:buSzPts val="2400"/>
              <a:buNone/>
              <a:defRPr sz="2700"/>
            </a:lvl4pPr>
            <a:lvl5pPr lvl="4" algn="ctr">
              <a:spcBef>
                <a:spcPts val="0"/>
              </a:spcBef>
              <a:spcAft>
                <a:spcPts val="0"/>
              </a:spcAft>
              <a:buSzPts val="2400"/>
              <a:buNone/>
              <a:defRPr sz="2700"/>
            </a:lvl5pPr>
            <a:lvl6pPr lvl="5" algn="ctr">
              <a:spcBef>
                <a:spcPts val="0"/>
              </a:spcBef>
              <a:spcAft>
                <a:spcPts val="0"/>
              </a:spcAft>
              <a:buSzPts val="2400"/>
              <a:buNone/>
              <a:defRPr sz="2700"/>
            </a:lvl6pPr>
            <a:lvl7pPr lvl="6" algn="ctr">
              <a:spcBef>
                <a:spcPts val="0"/>
              </a:spcBef>
              <a:spcAft>
                <a:spcPts val="0"/>
              </a:spcAft>
              <a:buSzPts val="2400"/>
              <a:buNone/>
              <a:defRPr sz="2700"/>
            </a:lvl7pPr>
            <a:lvl8pPr lvl="7" algn="ctr">
              <a:spcBef>
                <a:spcPts val="0"/>
              </a:spcBef>
              <a:spcAft>
                <a:spcPts val="0"/>
              </a:spcAft>
              <a:buSzPts val="2400"/>
              <a:buNone/>
              <a:defRPr sz="2700"/>
            </a:lvl8pPr>
            <a:lvl9pPr lvl="8" algn="ctr">
              <a:spcBef>
                <a:spcPts val="0"/>
              </a:spcBef>
              <a:spcAft>
                <a:spcPts val="0"/>
              </a:spcAft>
              <a:buSzPts val="2400"/>
              <a:buNone/>
              <a:defRPr sz="2700"/>
            </a:lvl9pPr>
          </a:lstStyle>
          <a:p>
            <a:endParaRPr/>
          </a:p>
        </p:txBody>
      </p:sp>
      <p:sp>
        <p:nvSpPr>
          <p:cNvPr id="30" name="Google Shape;30;p6"/>
          <p:cNvSpPr txBox="1">
            <a:spLocks noGrp="1"/>
          </p:cNvSpPr>
          <p:nvPr>
            <p:ph type="body" idx="1"/>
          </p:nvPr>
        </p:nvSpPr>
        <p:spPr>
          <a:xfrm>
            <a:off x="1056031" y="1742445"/>
            <a:ext cx="4300920" cy="5198791"/>
          </a:xfrm>
          <a:prstGeom prst="rect">
            <a:avLst/>
          </a:prstGeom>
        </p:spPr>
        <p:txBody>
          <a:bodyPr spcFirstLastPara="1" wrap="square" lIns="102369" tIns="102369" rIns="102369" bIns="102369" anchor="t" anchorCtr="0">
            <a:noAutofit/>
          </a:bodyPr>
          <a:lstStyle>
            <a:lvl1pPr marL="511932" lvl="0" indent="-426608">
              <a:spcBef>
                <a:spcPts val="672"/>
              </a:spcBef>
              <a:spcAft>
                <a:spcPts val="0"/>
              </a:spcAft>
              <a:buSzPts val="2400"/>
              <a:buChar char="◈"/>
              <a:defRPr sz="2700"/>
            </a:lvl1pPr>
            <a:lvl2pPr marL="1023863" lvl="1" indent="-426608">
              <a:spcBef>
                <a:spcPts val="0"/>
              </a:spcBef>
              <a:spcAft>
                <a:spcPts val="0"/>
              </a:spcAft>
              <a:buSzPts val="2400"/>
              <a:buChar char="○"/>
              <a:defRPr/>
            </a:lvl2pPr>
            <a:lvl3pPr marL="1535798" lvl="2" indent="-426608">
              <a:spcBef>
                <a:spcPts val="0"/>
              </a:spcBef>
              <a:spcAft>
                <a:spcPts val="0"/>
              </a:spcAft>
              <a:buSzPts val="2400"/>
              <a:buChar char="■"/>
              <a:defRPr/>
            </a:lvl3pPr>
            <a:lvl4pPr marL="2047729" lvl="3" indent="-426608">
              <a:spcBef>
                <a:spcPts val="0"/>
              </a:spcBef>
              <a:spcAft>
                <a:spcPts val="0"/>
              </a:spcAft>
              <a:buSzPts val="2400"/>
              <a:buChar char="●"/>
              <a:defRPr sz="2700"/>
            </a:lvl4pPr>
            <a:lvl5pPr marL="2559660" lvl="4" indent="-426608">
              <a:spcBef>
                <a:spcPts val="0"/>
              </a:spcBef>
              <a:spcAft>
                <a:spcPts val="0"/>
              </a:spcAft>
              <a:buSzPts val="2400"/>
              <a:buChar char="○"/>
              <a:defRPr sz="2700"/>
            </a:lvl5pPr>
            <a:lvl6pPr marL="3071595" lvl="5" indent="-426608">
              <a:spcBef>
                <a:spcPts val="0"/>
              </a:spcBef>
              <a:spcAft>
                <a:spcPts val="0"/>
              </a:spcAft>
              <a:buSzPts val="2400"/>
              <a:buChar char="■"/>
              <a:defRPr sz="2700"/>
            </a:lvl6pPr>
            <a:lvl7pPr marL="3583528" lvl="6" indent="-426608">
              <a:spcBef>
                <a:spcPts val="0"/>
              </a:spcBef>
              <a:spcAft>
                <a:spcPts val="0"/>
              </a:spcAft>
              <a:buSzPts val="2400"/>
              <a:buChar char="●"/>
              <a:defRPr sz="2700"/>
            </a:lvl7pPr>
            <a:lvl8pPr marL="4095460" lvl="7" indent="-426608">
              <a:spcBef>
                <a:spcPts val="0"/>
              </a:spcBef>
              <a:spcAft>
                <a:spcPts val="0"/>
              </a:spcAft>
              <a:buSzPts val="2400"/>
              <a:buChar char="○"/>
              <a:defRPr sz="2700"/>
            </a:lvl8pPr>
            <a:lvl9pPr marL="4607391" lvl="8" indent="-426608">
              <a:spcBef>
                <a:spcPts val="0"/>
              </a:spcBef>
              <a:spcAft>
                <a:spcPts val="0"/>
              </a:spcAft>
              <a:buSzPts val="2400"/>
              <a:buChar char="■"/>
              <a:defRPr sz="2700"/>
            </a:lvl9pPr>
          </a:lstStyle>
          <a:p>
            <a:endParaRPr/>
          </a:p>
        </p:txBody>
      </p:sp>
      <p:sp>
        <p:nvSpPr>
          <p:cNvPr id="31" name="Google Shape;31;p6"/>
          <p:cNvSpPr txBox="1">
            <a:spLocks noGrp="1"/>
          </p:cNvSpPr>
          <p:nvPr>
            <p:ph type="body" idx="2"/>
          </p:nvPr>
        </p:nvSpPr>
        <p:spPr>
          <a:xfrm>
            <a:off x="5615851" y="1742445"/>
            <a:ext cx="4300920" cy="5198791"/>
          </a:xfrm>
          <a:prstGeom prst="rect">
            <a:avLst/>
          </a:prstGeom>
        </p:spPr>
        <p:txBody>
          <a:bodyPr spcFirstLastPara="1" wrap="square" lIns="102369" tIns="102369" rIns="102369" bIns="102369" anchor="t" anchorCtr="0">
            <a:noAutofit/>
          </a:bodyPr>
          <a:lstStyle>
            <a:lvl1pPr marL="511932" lvl="0" indent="-426608">
              <a:spcBef>
                <a:spcPts val="672"/>
              </a:spcBef>
              <a:spcAft>
                <a:spcPts val="0"/>
              </a:spcAft>
              <a:buSzPts val="2400"/>
              <a:buChar char="◈"/>
              <a:defRPr sz="2700"/>
            </a:lvl1pPr>
            <a:lvl2pPr marL="1023863" lvl="1" indent="-426608">
              <a:spcBef>
                <a:spcPts val="0"/>
              </a:spcBef>
              <a:spcAft>
                <a:spcPts val="0"/>
              </a:spcAft>
              <a:buSzPts val="2400"/>
              <a:buChar char="○"/>
              <a:defRPr/>
            </a:lvl2pPr>
            <a:lvl3pPr marL="1535798" lvl="2" indent="-426608">
              <a:spcBef>
                <a:spcPts val="0"/>
              </a:spcBef>
              <a:spcAft>
                <a:spcPts val="0"/>
              </a:spcAft>
              <a:buSzPts val="2400"/>
              <a:buChar char="■"/>
              <a:defRPr/>
            </a:lvl3pPr>
            <a:lvl4pPr marL="2047729" lvl="3" indent="-426608">
              <a:spcBef>
                <a:spcPts val="0"/>
              </a:spcBef>
              <a:spcAft>
                <a:spcPts val="0"/>
              </a:spcAft>
              <a:buSzPts val="2400"/>
              <a:buChar char="●"/>
              <a:defRPr sz="2700"/>
            </a:lvl4pPr>
            <a:lvl5pPr marL="2559660" lvl="4" indent="-426608">
              <a:spcBef>
                <a:spcPts val="0"/>
              </a:spcBef>
              <a:spcAft>
                <a:spcPts val="0"/>
              </a:spcAft>
              <a:buSzPts val="2400"/>
              <a:buChar char="○"/>
              <a:defRPr sz="2700"/>
            </a:lvl5pPr>
            <a:lvl6pPr marL="3071595" lvl="5" indent="-426608">
              <a:spcBef>
                <a:spcPts val="0"/>
              </a:spcBef>
              <a:spcAft>
                <a:spcPts val="0"/>
              </a:spcAft>
              <a:buSzPts val="2400"/>
              <a:buChar char="■"/>
              <a:defRPr sz="2700"/>
            </a:lvl6pPr>
            <a:lvl7pPr marL="3583528" lvl="6" indent="-426608">
              <a:spcBef>
                <a:spcPts val="0"/>
              </a:spcBef>
              <a:spcAft>
                <a:spcPts val="0"/>
              </a:spcAft>
              <a:buSzPts val="2400"/>
              <a:buChar char="●"/>
              <a:defRPr sz="2700"/>
            </a:lvl7pPr>
            <a:lvl8pPr marL="4095460" lvl="7" indent="-426608">
              <a:spcBef>
                <a:spcPts val="0"/>
              </a:spcBef>
              <a:spcAft>
                <a:spcPts val="0"/>
              </a:spcAft>
              <a:buSzPts val="2400"/>
              <a:buChar char="○"/>
              <a:defRPr sz="2700"/>
            </a:lvl8pPr>
            <a:lvl9pPr marL="4607391" lvl="8" indent="-426608">
              <a:spcBef>
                <a:spcPts val="0"/>
              </a:spcBef>
              <a:spcAft>
                <a:spcPts val="0"/>
              </a:spcAft>
              <a:buSzPts val="2400"/>
              <a:buChar char="■"/>
              <a:defRPr sz="2700"/>
            </a:lvl9pPr>
          </a:lstStyle>
          <a:p>
            <a:endParaRPr/>
          </a:p>
        </p:txBody>
      </p:sp>
      <p:cxnSp>
        <p:nvCxnSpPr>
          <p:cNvPr id="32" name="Google Shape;32;p6"/>
          <p:cNvCxnSpPr/>
          <p:nvPr/>
        </p:nvCxnSpPr>
        <p:spPr>
          <a:xfrm>
            <a:off x="3634381" y="1410555"/>
            <a:ext cx="370404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30" y="7225868"/>
            <a:ext cx="10972800" cy="241734"/>
          </a:xfrm>
          <a:prstGeom prst="rect">
            <a:avLst/>
          </a:prstGeom>
          <a:solidFill>
            <a:schemeClr val="accent1"/>
          </a:solidFill>
          <a:ln>
            <a:noFill/>
          </a:ln>
        </p:spPr>
        <p:txBody>
          <a:bodyPr spcFirstLastPara="1" wrap="square" lIns="102369" tIns="102369" rIns="102369" bIns="102369" anchor="ctr" anchorCtr="0">
            <a:noAutofit/>
          </a:bodyPr>
          <a:lstStyle/>
          <a:p>
            <a:pPr defTabSz="1023863">
              <a:buClr>
                <a:srgbClr val="000000"/>
              </a:buClr>
              <a:buFont typeface="Arial"/>
              <a:buNone/>
            </a:pPr>
            <a:endParaRPr sz="1600" kern="0">
              <a:solidFill>
                <a:srgbClr val="000000"/>
              </a:solidFill>
              <a:cs typeface="Arial"/>
              <a:sym typeface="Arial"/>
            </a:endParaRPr>
          </a:p>
        </p:txBody>
      </p:sp>
      <p:sp>
        <p:nvSpPr>
          <p:cNvPr id="34" name="Google Shape;34;p6"/>
          <p:cNvSpPr txBox="1">
            <a:spLocks noGrp="1"/>
          </p:cNvSpPr>
          <p:nvPr>
            <p:ph type="sldNum" idx="12"/>
          </p:nvPr>
        </p:nvSpPr>
        <p:spPr>
          <a:xfrm>
            <a:off x="5157181" y="6785455"/>
            <a:ext cx="658440" cy="571449"/>
          </a:xfrm>
          <a:prstGeom prst="rect">
            <a:avLst/>
          </a:prstGeom>
        </p:spPr>
        <p:txBody>
          <a:bodyPr spcFirstLastPara="1" wrap="square" lIns="102369" tIns="102369" rIns="102369" bIns="102369"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361319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22961" y="5533929"/>
            <a:ext cx="5634000" cy="1139413"/>
          </a:xfrm>
          <a:prstGeom prst="rect">
            <a:avLst/>
          </a:prstGeom>
        </p:spPr>
        <p:txBody>
          <a:bodyPr spcFirstLastPara="1" wrap="square" lIns="99009" tIns="99009" rIns="99009" bIns="99009" anchor="t" anchorCtr="0">
            <a:noAutofit/>
          </a:bodyPr>
          <a:lstStyle>
            <a:lvl1pPr lvl="0"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1900" i="1">
                <a:solidFill>
                  <a:schemeClr val="accent1"/>
                </a:solidFill>
                <a:latin typeface="Playfair Display"/>
                <a:ea typeface="Playfair Display"/>
                <a:cs typeface="Playfair Display"/>
                <a:sym typeface="Playfair Display"/>
              </a:defRPr>
            </a:lvl9pPr>
          </a:lstStyle>
          <a:p>
            <a:r>
              <a:rPr lang="en-US"/>
              <a:t>Click to edit Master subtitle style</a:t>
            </a:r>
            <a:endParaRPr/>
          </a:p>
        </p:txBody>
      </p:sp>
      <p:sp>
        <p:nvSpPr>
          <p:cNvPr id="14" name="Google Shape;14;p3"/>
          <p:cNvSpPr txBox="1">
            <a:spLocks noGrp="1"/>
          </p:cNvSpPr>
          <p:nvPr>
            <p:ph type="ctrTitle"/>
          </p:nvPr>
        </p:nvSpPr>
        <p:spPr>
          <a:xfrm>
            <a:off x="822961" y="3389682"/>
            <a:ext cx="5634000" cy="1683858"/>
          </a:xfrm>
          <a:prstGeom prst="rect">
            <a:avLst/>
          </a:prstGeom>
        </p:spPr>
        <p:txBody>
          <a:bodyPr spcFirstLastPara="1" wrap="square" lIns="99009" tIns="99009" rIns="99009" bIns="99009" anchor="b" anchorCtr="0">
            <a:noAutofit/>
          </a:bodyPr>
          <a:lstStyle>
            <a:lvl1pPr lvl="0" rtl="0">
              <a:spcBef>
                <a:spcPts val="0"/>
              </a:spcBef>
              <a:spcAft>
                <a:spcPts val="0"/>
              </a:spcAft>
              <a:buClr>
                <a:srgbClr val="FFFFFF"/>
              </a:buClr>
              <a:buSzPts val="4800"/>
              <a:buFont typeface="Playfair Display"/>
              <a:buNone/>
              <a:defRPr sz="52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500">
                <a:solidFill>
                  <a:srgbClr val="FFFFFF"/>
                </a:solidFill>
                <a:latin typeface="Playfair Display"/>
                <a:ea typeface="Playfair Display"/>
                <a:cs typeface="Playfair Display"/>
                <a:sym typeface="Playfair Display"/>
              </a:defRPr>
            </a:lvl9pPr>
          </a:lstStyle>
          <a:p>
            <a:r>
              <a:rPr lang="en-US"/>
              <a:t>Click to edit Master title style</a:t>
            </a:r>
            <a:endParaRPr/>
          </a:p>
        </p:txBody>
      </p:sp>
      <p:cxnSp>
        <p:nvCxnSpPr>
          <p:cNvPr id="15" name="Google Shape;15;p3"/>
          <p:cNvCxnSpPr/>
          <p:nvPr/>
        </p:nvCxnSpPr>
        <p:spPr>
          <a:xfrm>
            <a:off x="967321" y="5260884"/>
            <a:ext cx="903816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5157182" y="6785456"/>
            <a:ext cx="658440" cy="571447"/>
          </a:xfrm>
          <a:prstGeom prst="rect">
            <a:avLst/>
          </a:prstGeom>
        </p:spPr>
        <p:txBody>
          <a:bodyPr spcFirstLastPara="1" wrap="square" lIns="99009" tIns="99009" rIns="99009" bIns="99009"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IN" kern="0" smtClean="0">
                <a:solidFill>
                  <a:prstClr val="black">
                    <a:tint val="75000"/>
                  </a:prstClr>
                </a:solidFill>
              </a:rPr>
              <a:pPr/>
              <a:t>‹#›</a:t>
            </a:fld>
            <a:endParaRPr lang="en-IN" kern="0">
              <a:solidFill>
                <a:prstClr val="black">
                  <a:tint val="75000"/>
                </a:prstClr>
              </a:solidFill>
            </a:endParaRPr>
          </a:p>
        </p:txBody>
      </p:sp>
    </p:spTree>
    <p:extLst>
      <p:ext uri="{BB962C8B-B14F-4D97-AF65-F5344CB8AC3E}">
        <p14:creationId xmlns:p14="http://schemas.microsoft.com/office/powerpoint/2010/main" val="3630001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881640" y="6870971"/>
            <a:ext cx="920952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881640" y="596629"/>
            <a:ext cx="920952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5157181" y="6785455"/>
            <a:ext cx="658440" cy="571449"/>
          </a:xfrm>
          <a:prstGeom prst="rect">
            <a:avLst/>
          </a:prstGeom>
        </p:spPr>
        <p:txBody>
          <a:bodyPr spcFirstLastPara="1" wrap="square" lIns="102369" tIns="102369" rIns="102369" bIns="102369"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378884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56"/>
        <p:cNvGrpSpPr/>
        <p:nvPr/>
      </p:nvGrpSpPr>
      <p:grpSpPr>
        <a:xfrm>
          <a:off x="0" y="0"/>
          <a:ext cx="0" cy="0"/>
          <a:chOff x="0" y="0"/>
          <a:chExt cx="0" cy="0"/>
        </a:xfrm>
      </p:grpSpPr>
      <p:cxnSp>
        <p:nvCxnSpPr>
          <p:cNvPr id="57" name="Google Shape;57;p11"/>
          <p:cNvCxnSpPr/>
          <p:nvPr/>
        </p:nvCxnSpPr>
        <p:spPr>
          <a:xfrm>
            <a:off x="881640" y="6870971"/>
            <a:ext cx="9209520" cy="0"/>
          </a:xfrm>
          <a:prstGeom prst="straightConnector1">
            <a:avLst/>
          </a:prstGeom>
          <a:noFill/>
          <a:ln w="19050" cap="flat" cmpd="sng">
            <a:solidFill>
              <a:srgbClr val="434343"/>
            </a:solidFill>
            <a:prstDash val="solid"/>
            <a:round/>
            <a:headEnd type="none" w="med" len="med"/>
            <a:tailEnd type="none" w="med" len="med"/>
          </a:ln>
        </p:spPr>
      </p:cxnSp>
      <p:cxnSp>
        <p:nvCxnSpPr>
          <p:cNvPr id="58" name="Google Shape;58;p11"/>
          <p:cNvCxnSpPr/>
          <p:nvPr/>
        </p:nvCxnSpPr>
        <p:spPr>
          <a:xfrm>
            <a:off x="881640" y="596629"/>
            <a:ext cx="9209520" cy="0"/>
          </a:xfrm>
          <a:prstGeom prst="straightConnector1">
            <a:avLst/>
          </a:prstGeom>
          <a:noFill/>
          <a:ln w="19050" cap="flat" cmpd="sng">
            <a:solidFill>
              <a:srgbClr val="434343"/>
            </a:solidFill>
            <a:prstDash val="solid"/>
            <a:round/>
            <a:headEnd type="none" w="med" len="med"/>
            <a:tailEnd type="none" w="med" len="med"/>
          </a:ln>
        </p:spPr>
      </p:cxnSp>
      <p:sp>
        <p:nvSpPr>
          <p:cNvPr id="59" name="Google Shape;59;p11"/>
          <p:cNvSpPr txBox="1">
            <a:spLocks noGrp="1"/>
          </p:cNvSpPr>
          <p:nvPr>
            <p:ph type="sldNum" idx="12"/>
          </p:nvPr>
        </p:nvSpPr>
        <p:spPr>
          <a:xfrm>
            <a:off x="5157181" y="6785455"/>
            <a:ext cx="658440" cy="571449"/>
          </a:xfrm>
          <a:prstGeom prst="rect">
            <a:avLst/>
          </a:prstGeom>
        </p:spPr>
        <p:txBody>
          <a:bodyPr spcFirstLastPara="1" wrap="square" lIns="102369" tIns="102369" rIns="102369" bIns="102369" anchor="t"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fld id="{00000000-1234-1234-1234-123412341234}" type="slidenum">
              <a:rPr lang="en"/>
              <a:pPr/>
              <a:t>‹#›</a:t>
            </a:fld>
            <a:endParaRPr/>
          </a:p>
        </p:txBody>
      </p:sp>
    </p:spTree>
    <p:extLst>
      <p:ext uri="{BB962C8B-B14F-4D97-AF65-F5344CB8AC3E}">
        <p14:creationId xmlns:p14="http://schemas.microsoft.com/office/powerpoint/2010/main" val="1641627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22960" y="3472632"/>
            <a:ext cx="4952160" cy="1683858"/>
          </a:xfrm>
          <a:prstGeom prst="rect">
            <a:avLst/>
          </a:prstGeom>
        </p:spPr>
        <p:txBody>
          <a:bodyPr spcFirstLastPara="1" wrap="square" lIns="102423" tIns="102423" rIns="102423" bIns="102423" anchor="b" anchorCtr="0">
            <a:noAutofit/>
          </a:bodyPr>
          <a:lstStyle>
            <a:lvl1pPr lvl="0">
              <a:spcBef>
                <a:spcPts val="0"/>
              </a:spcBef>
              <a:spcAft>
                <a:spcPts val="0"/>
              </a:spcAft>
              <a:buClr>
                <a:srgbClr val="FFFFFF"/>
              </a:buClr>
              <a:buSzPts val="4800"/>
              <a:buFont typeface="Playfair Display"/>
              <a:buNone/>
              <a:defRPr sz="54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30" y="5680544"/>
            <a:ext cx="10972800" cy="1787084"/>
          </a:xfrm>
          <a:prstGeom prst="rect">
            <a:avLst/>
          </a:prstGeom>
          <a:solidFill>
            <a:schemeClr val="accent1"/>
          </a:solidFill>
          <a:ln>
            <a:noFill/>
          </a:ln>
        </p:spPr>
        <p:txBody>
          <a:bodyPr spcFirstLastPara="1" wrap="square" lIns="102423" tIns="102423" rIns="102423" bIns="102423" anchor="ctr" anchorCtr="0">
            <a:noAutofit/>
          </a:bodyPr>
          <a:lstStyle/>
          <a:p>
            <a:pPr defTabSz="1024398">
              <a:buClr>
                <a:srgbClr val="000000"/>
              </a:buClr>
              <a:buFont typeface="Arial"/>
              <a:buNone/>
            </a:pPr>
            <a:endParaRPr sz="1600" kern="0">
              <a:solidFill>
                <a:srgbClr val="000000"/>
              </a:solidFill>
              <a:cs typeface="Arial"/>
              <a:sym typeface="Arial"/>
            </a:endParaRPr>
          </a:p>
        </p:txBody>
      </p:sp>
    </p:spTree>
    <p:extLst>
      <p:ext uri="{BB962C8B-B14F-4D97-AF65-F5344CB8AC3E}">
        <p14:creationId xmlns:p14="http://schemas.microsoft.com/office/powerpoint/2010/main" val="2135716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22960" y="5533916"/>
            <a:ext cx="5634000" cy="1139413"/>
          </a:xfrm>
          <a:prstGeom prst="rect">
            <a:avLst/>
          </a:prstGeom>
        </p:spPr>
        <p:txBody>
          <a:bodyPr spcFirstLastPara="1" wrap="square" lIns="102423" tIns="102423" rIns="102423" bIns="102423" anchor="t" anchorCtr="0">
            <a:noAutofit/>
          </a:bodyPr>
          <a:lstStyle>
            <a:lvl1pPr lvl="0"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822960" y="3389676"/>
            <a:ext cx="5634000" cy="1683858"/>
          </a:xfrm>
          <a:prstGeom prst="rect">
            <a:avLst/>
          </a:prstGeom>
        </p:spPr>
        <p:txBody>
          <a:bodyPr spcFirstLastPara="1" wrap="square" lIns="102423" tIns="102423" rIns="102423" bIns="102423" anchor="b" anchorCtr="0">
            <a:noAutofit/>
          </a:bodyPr>
          <a:lstStyle>
            <a:lvl1pPr lvl="0" rtl="0">
              <a:spcBef>
                <a:spcPts val="0"/>
              </a:spcBef>
              <a:spcAft>
                <a:spcPts val="0"/>
              </a:spcAft>
              <a:buClr>
                <a:srgbClr val="FFFFFF"/>
              </a:buClr>
              <a:buSzPts val="4800"/>
              <a:buFont typeface="Playfair Display"/>
              <a:buNone/>
              <a:defRPr sz="54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967320" y="5260884"/>
            <a:ext cx="903816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5157181" y="6785450"/>
            <a:ext cx="658440" cy="571449"/>
          </a:xfrm>
          <a:prstGeom prst="rect">
            <a:avLst/>
          </a:prstGeom>
        </p:spPr>
        <p:txBody>
          <a:bodyPr spcFirstLastPara="1" wrap="square" lIns="102423" tIns="102423" rIns="102423" bIns="102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2748130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548640" y="1"/>
            <a:ext cx="9875520" cy="1410764"/>
          </a:xfrm>
          <a:prstGeom prst="rect">
            <a:avLst/>
          </a:prstGeom>
        </p:spPr>
        <p:txBody>
          <a:bodyPr spcFirstLastPara="1" wrap="square" lIns="102423" tIns="102423" rIns="102423" bIns="102423" anchor="ctr" anchorCtr="0">
            <a:noAutofit/>
          </a:bodyPr>
          <a:lstStyle>
            <a:lvl1pPr lvl="0" algn="ctr">
              <a:spcBef>
                <a:spcPts val="0"/>
              </a:spcBef>
              <a:spcAft>
                <a:spcPts val="0"/>
              </a:spcAft>
              <a:buSzPts val="2400"/>
              <a:buNone/>
              <a:defRPr sz="2700"/>
            </a:lvl1pPr>
            <a:lvl2pPr lvl="1" algn="ctr">
              <a:spcBef>
                <a:spcPts val="0"/>
              </a:spcBef>
              <a:spcAft>
                <a:spcPts val="0"/>
              </a:spcAft>
              <a:buSzPts val="2400"/>
              <a:buNone/>
              <a:defRPr sz="2700"/>
            </a:lvl2pPr>
            <a:lvl3pPr lvl="2" algn="ctr">
              <a:spcBef>
                <a:spcPts val="0"/>
              </a:spcBef>
              <a:spcAft>
                <a:spcPts val="0"/>
              </a:spcAft>
              <a:buSzPts val="2400"/>
              <a:buNone/>
              <a:defRPr sz="2700"/>
            </a:lvl3pPr>
            <a:lvl4pPr lvl="3" algn="ctr">
              <a:spcBef>
                <a:spcPts val="0"/>
              </a:spcBef>
              <a:spcAft>
                <a:spcPts val="0"/>
              </a:spcAft>
              <a:buSzPts val="2400"/>
              <a:buNone/>
              <a:defRPr sz="2700"/>
            </a:lvl4pPr>
            <a:lvl5pPr lvl="4" algn="ctr">
              <a:spcBef>
                <a:spcPts val="0"/>
              </a:spcBef>
              <a:spcAft>
                <a:spcPts val="0"/>
              </a:spcAft>
              <a:buSzPts val="2400"/>
              <a:buNone/>
              <a:defRPr sz="2700"/>
            </a:lvl5pPr>
            <a:lvl6pPr lvl="5" algn="ctr">
              <a:spcBef>
                <a:spcPts val="0"/>
              </a:spcBef>
              <a:spcAft>
                <a:spcPts val="0"/>
              </a:spcAft>
              <a:buSzPts val="2400"/>
              <a:buNone/>
              <a:defRPr sz="2700"/>
            </a:lvl6pPr>
            <a:lvl7pPr lvl="6" algn="ctr">
              <a:spcBef>
                <a:spcPts val="0"/>
              </a:spcBef>
              <a:spcAft>
                <a:spcPts val="0"/>
              </a:spcAft>
              <a:buSzPts val="2400"/>
              <a:buNone/>
              <a:defRPr sz="2700"/>
            </a:lvl7pPr>
            <a:lvl8pPr lvl="7" algn="ctr">
              <a:spcBef>
                <a:spcPts val="0"/>
              </a:spcBef>
              <a:spcAft>
                <a:spcPts val="0"/>
              </a:spcAft>
              <a:buSzPts val="2400"/>
              <a:buNone/>
              <a:defRPr sz="2700"/>
            </a:lvl8pPr>
            <a:lvl9pPr lvl="8" algn="ctr">
              <a:spcBef>
                <a:spcPts val="0"/>
              </a:spcBef>
              <a:spcAft>
                <a:spcPts val="0"/>
              </a:spcAft>
              <a:buSzPts val="2400"/>
              <a:buNone/>
              <a:defRPr sz="2700"/>
            </a:lvl9pPr>
          </a:lstStyle>
          <a:p>
            <a:endParaRPr/>
          </a:p>
        </p:txBody>
      </p:sp>
      <p:sp>
        <p:nvSpPr>
          <p:cNvPr id="30" name="Google Shape;30;p6"/>
          <p:cNvSpPr txBox="1">
            <a:spLocks noGrp="1"/>
          </p:cNvSpPr>
          <p:nvPr>
            <p:ph type="body" idx="1"/>
          </p:nvPr>
        </p:nvSpPr>
        <p:spPr>
          <a:xfrm>
            <a:off x="1056031" y="1742440"/>
            <a:ext cx="4300920" cy="5198791"/>
          </a:xfrm>
          <a:prstGeom prst="rect">
            <a:avLst/>
          </a:prstGeom>
        </p:spPr>
        <p:txBody>
          <a:bodyPr spcFirstLastPara="1" wrap="square" lIns="102423" tIns="102423" rIns="102423" bIns="102423" anchor="t" anchorCtr="0">
            <a:noAutofit/>
          </a:bodyPr>
          <a:lstStyle>
            <a:lvl1pPr marL="512199" lvl="0" indent="-426833">
              <a:spcBef>
                <a:spcPts val="672"/>
              </a:spcBef>
              <a:spcAft>
                <a:spcPts val="0"/>
              </a:spcAft>
              <a:buSzPts val="2400"/>
              <a:buChar char="◈"/>
              <a:defRPr sz="2700"/>
            </a:lvl1pPr>
            <a:lvl2pPr marL="1024398" lvl="1" indent="-426833">
              <a:spcBef>
                <a:spcPts val="0"/>
              </a:spcBef>
              <a:spcAft>
                <a:spcPts val="0"/>
              </a:spcAft>
              <a:buSzPts val="2400"/>
              <a:buChar char="○"/>
              <a:defRPr/>
            </a:lvl2pPr>
            <a:lvl3pPr marL="1536599" lvl="2" indent="-426833">
              <a:spcBef>
                <a:spcPts val="0"/>
              </a:spcBef>
              <a:spcAft>
                <a:spcPts val="0"/>
              </a:spcAft>
              <a:buSzPts val="2400"/>
              <a:buChar char="■"/>
              <a:defRPr/>
            </a:lvl3pPr>
            <a:lvl4pPr marL="2048798" lvl="3" indent="-426833">
              <a:spcBef>
                <a:spcPts val="0"/>
              </a:spcBef>
              <a:spcAft>
                <a:spcPts val="0"/>
              </a:spcAft>
              <a:buSzPts val="2400"/>
              <a:buChar char="●"/>
              <a:defRPr sz="2700"/>
            </a:lvl4pPr>
            <a:lvl5pPr marL="2560997" lvl="4" indent="-426833">
              <a:spcBef>
                <a:spcPts val="0"/>
              </a:spcBef>
              <a:spcAft>
                <a:spcPts val="0"/>
              </a:spcAft>
              <a:buSzPts val="2400"/>
              <a:buChar char="○"/>
              <a:defRPr sz="2700"/>
            </a:lvl5pPr>
            <a:lvl6pPr marL="3073197" lvl="5" indent="-426833">
              <a:spcBef>
                <a:spcPts val="0"/>
              </a:spcBef>
              <a:spcAft>
                <a:spcPts val="0"/>
              </a:spcAft>
              <a:buSzPts val="2400"/>
              <a:buChar char="■"/>
              <a:defRPr sz="2700"/>
            </a:lvl6pPr>
            <a:lvl7pPr marL="3585397" lvl="6" indent="-426833">
              <a:spcBef>
                <a:spcPts val="0"/>
              </a:spcBef>
              <a:spcAft>
                <a:spcPts val="0"/>
              </a:spcAft>
              <a:buSzPts val="2400"/>
              <a:buChar char="●"/>
              <a:defRPr sz="2700"/>
            </a:lvl7pPr>
            <a:lvl8pPr marL="4097596" lvl="7" indent="-426833">
              <a:spcBef>
                <a:spcPts val="0"/>
              </a:spcBef>
              <a:spcAft>
                <a:spcPts val="0"/>
              </a:spcAft>
              <a:buSzPts val="2400"/>
              <a:buChar char="○"/>
              <a:defRPr sz="2700"/>
            </a:lvl8pPr>
            <a:lvl9pPr marL="4609796" lvl="8" indent="-426833">
              <a:spcBef>
                <a:spcPts val="0"/>
              </a:spcBef>
              <a:spcAft>
                <a:spcPts val="0"/>
              </a:spcAft>
              <a:buSzPts val="2400"/>
              <a:buChar char="■"/>
              <a:defRPr sz="2700"/>
            </a:lvl9pPr>
          </a:lstStyle>
          <a:p>
            <a:endParaRPr/>
          </a:p>
        </p:txBody>
      </p:sp>
      <p:sp>
        <p:nvSpPr>
          <p:cNvPr id="31" name="Google Shape;31;p6"/>
          <p:cNvSpPr txBox="1">
            <a:spLocks noGrp="1"/>
          </p:cNvSpPr>
          <p:nvPr>
            <p:ph type="body" idx="2"/>
          </p:nvPr>
        </p:nvSpPr>
        <p:spPr>
          <a:xfrm>
            <a:off x="5615851" y="1742440"/>
            <a:ext cx="4300920" cy="5198791"/>
          </a:xfrm>
          <a:prstGeom prst="rect">
            <a:avLst/>
          </a:prstGeom>
        </p:spPr>
        <p:txBody>
          <a:bodyPr spcFirstLastPara="1" wrap="square" lIns="102423" tIns="102423" rIns="102423" bIns="102423" anchor="t" anchorCtr="0">
            <a:noAutofit/>
          </a:bodyPr>
          <a:lstStyle>
            <a:lvl1pPr marL="512199" lvl="0" indent="-426833">
              <a:spcBef>
                <a:spcPts val="672"/>
              </a:spcBef>
              <a:spcAft>
                <a:spcPts val="0"/>
              </a:spcAft>
              <a:buSzPts val="2400"/>
              <a:buChar char="◈"/>
              <a:defRPr sz="2700"/>
            </a:lvl1pPr>
            <a:lvl2pPr marL="1024398" lvl="1" indent="-426833">
              <a:spcBef>
                <a:spcPts val="0"/>
              </a:spcBef>
              <a:spcAft>
                <a:spcPts val="0"/>
              </a:spcAft>
              <a:buSzPts val="2400"/>
              <a:buChar char="○"/>
              <a:defRPr/>
            </a:lvl2pPr>
            <a:lvl3pPr marL="1536599" lvl="2" indent="-426833">
              <a:spcBef>
                <a:spcPts val="0"/>
              </a:spcBef>
              <a:spcAft>
                <a:spcPts val="0"/>
              </a:spcAft>
              <a:buSzPts val="2400"/>
              <a:buChar char="■"/>
              <a:defRPr/>
            </a:lvl3pPr>
            <a:lvl4pPr marL="2048798" lvl="3" indent="-426833">
              <a:spcBef>
                <a:spcPts val="0"/>
              </a:spcBef>
              <a:spcAft>
                <a:spcPts val="0"/>
              </a:spcAft>
              <a:buSzPts val="2400"/>
              <a:buChar char="●"/>
              <a:defRPr sz="2700"/>
            </a:lvl4pPr>
            <a:lvl5pPr marL="2560997" lvl="4" indent="-426833">
              <a:spcBef>
                <a:spcPts val="0"/>
              </a:spcBef>
              <a:spcAft>
                <a:spcPts val="0"/>
              </a:spcAft>
              <a:buSzPts val="2400"/>
              <a:buChar char="○"/>
              <a:defRPr sz="2700"/>
            </a:lvl5pPr>
            <a:lvl6pPr marL="3073197" lvl="5" indent="-426833">
              <a:spcBef>
                <a:spcPts val="0"/>
              </a:spcBef>
              <a:spcAft>
                <a:spcPts val="0"/>
              </a:spcAft>
              <a:buSzPts val="2400"/>
              <a:buChar char="■"/>
              <a:defRPr sz="2700"/>
            </a:lvl6pPr>
            <a:lvl7pPr marL="3585397" lvl="6" indent="-426833">
              <a:spcBef>
                <a:spcPts val="0"/>
              </a:spcBef>
              <a:spcAft>
                <a:spcPts val="0"/>
              </a:spcAft>
              <a:buSzPts val="2400"/>
              <a:buChar char="●"/>
              <a:defRPr sz="2700"/>
            </a:lvl7pPr>
            <a:lvl8pPr marL="4097596" lvl="7" indent="-426833">
              <a:spcBef>
                <a:spcPts val="0"/>
              </a:spcBef>
              <a:spcAft>
                <a:spcPts val="0"/>
              </a:spcAft>
              <a:buSzPts val="2400"/>
              <a:buChar char="○"/>
              <a:defRPr sz="2700"/>
            </a:lvl8pPr>
            <a:lvl9pPr marL="4609796" lvl="8" indent="-426833">
              <a:spcBef>
                <a:spcPts val="0"/>
              </a:spcBef>
              <a:spcAft>
                <a:spcPts val="0"/>
              </a:spcAft>
              <a:buSzPts val="2400"/>
              <a:buChar char="■"/>
              <a:defRPr sz="2700"/>
            </a:lvl9pPr>
          </a:lstStyle>
          <a:p>
            <a:endParaRPr/>
          </a:p>
        </p:txBody>
      </p:sp>
      <p:cxnSp>
        <p:nvCxnSpPr>
          <p:cNvPr id="32" name="Google Shape;32;p6"/>
          <p:cNvCxnSpPr/>
          <p:nvPr/>
        </p:nvCxnSpPr>
        <p:spPr>
          <a:xfrm>
            <a:off x="3634381" y="1410555"/>
            <a:ext cx="370404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30" y="7225867"/>
            <a:ext cx="10972800" cy="241734"/>
          </a:xfrm>
          <a:prstGeom prst="rect">
            <a:avLst/>
          </a:prstGeom>
          <a:solidFill>
            <a:schemeClr val="accent1"/>
          </a:solidFill>
          <a:ln>
            <a:noFill/>
          </a:ln>
        </p:spPr>
        <p:txBody>
          <a:bodyPr spcFirstLastPara="1" wrap="square" lIns="102423" tIns="102423" rIns="102423" bIns="102423" anchor="ctr" anchorCtr="0">
            <a:noAutofit/>
          </a:bodyPr>
          <a:lstStyle/>
          <a:p>
            <a:pPr defTabSz="1024398">
              <a:buClr>
                <a:srgbClr val="000000"/>
              </a:buClr>
              <a:buFont typeface="Arial"/>
              <a:buNone/>
            </a:pPr>
            <a:endParaRPr sz="1600" kern="0">
              <a:solidFill>
                <a:srgbClr val="000000"/>
              </a:solidFill>
              <a:cs typeface="Arial"/>
              <a:sym typeface="Arial"/>
            </a:endParaRPr>
          </a:p>
        </p:txBody>
      </p:sp>
      <p:sp>
        <p:nvSpPr>
          <p:cNvPr id="34" name="Google Shape;34;p6"/>
          <p:cNvSpPr txBox="1">
            <a:spLocks noGrp="1"/>
          </p:cNvSpPr>
          <p:nvPr>
            <p:ph type="sldNum" idx="12"/>
          </p:nvPr>
        </p:nvSpPr>
        <p:spPr>
          <a:xfrm>
            <a:off x="5157181" y="6785450"/>
            <a:ext cx="658440" cy="571449"/>
          </a:xfrm>
          <a:prstGeom prst="rect">
            <a:avLst/>
          </a:prstGeom>
        </p:spPr>
        <p:txBody>
          <a:bodyPr spcFirstLastPara="1" wrap="square" lIns="102423" tIns="102423" rIns="102423" bIns="102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1245503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881640" y="6870971"/>
            <a:ext cx="920952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881640" y="596629"/>
            <a:ext cx="920952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5157181" y="6785450"/>
            <a:ext cx="658440" cy="571449"/>
          </a:xfrm>
          <a:prstGeom prst="rect">
            <a:avLst/>
          </a:prstGeom>
        </p:spPr>
        <p:txBody>
          <a:bodyPr spcFirstLastPara="1" wrap="square" lIns="102423" tIns="102423" rIns="102423" bIns="102423"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9077055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56"/>
        <p:cNvGrpSpPr/>
        <p:nvPr/>
      </p:nvGrpSpPr>
      <p:grpSpPr>
        <a:xfrm>
          <a:off x="0" y="0"/>
          <a:ext cx="0" cy="0"/>
          <a:chOff x="0" y="0"/>
          <a:chExt cx="0" cy="0"/>
        </a:xfrm>
      </p:grpSpPr>
      <p:cxnSp>
        <p:nvCxnSpPr>
          <p:cNvPr id="57" name="Google Shape;57;p11"/>
          <p:cNvCxnSpPr/>
          <p:nvPr/>
        </p:nvCxnSpPr>
        <p:spPr>
          <a:xfrm>
            <a:off x="881640" y="6870971"/>
            <a:ext cx="9209520" cy="0"/>
          </a:xfrm>
          <a:prstGeom prst="straightConnector1">
            <a:avLst/>
          </a:prstGeom>
          <a:noFill/>
          <a:ln w="19050" cap="flat" cmpd="sng">
            <a:solidFill>
              <a:srgbClr val="434343"/>
            </a:solidFill>
            <a:prstDash val="solid"/>
            <a:round/>
            <a:headEnd type="none" w="med" len="med"/>
            <a:tailEnd type="none" w="med" len="med"/>
          </a:ln>
        </p:spPr>
      </p:cxnSp>
      <p:cxnSp>
        <p:nvCxnSpPr>
          <p:cNvPr id="58" name="Google Shape;58;p11"/>
          <p:cNvCxnSpPr/>
          <p:nvPr/>
        </p:nvCxnSpPr>
        <p:spPr>
          <a:xfrm>
            <a:off x="881640" y="596629"/>
            <a:ext cx="9209520" cy="0"/>
          </a:xfrm>
          <a:prstGeom prst="straightConnector1">
            <a:avLst/>
          </a:prstGeom>
          <a:noFill/>
          <a:ln w="19050" cap="flat" cmpd="sng">
            <a:solidFill>
              <a:srgbClr val="434343"/>
            </a:solidFill>
            <a:prstDash val="solid"/>
            <a:round/>
            <a:headEnd type="none" w="med" len="med"/>
            <a:tailEnd type="none" w="med" len="med"/>
          </a:ln>
        </p:spPr>
      </p:cxnSp>
      <p:sp>
        <p:nvSpPr>
          <p:cNvPr id="59" name="Google Shape;59;p11"/>
          <p:cNvSpPr txBox="1">
            <a:spLocks noGrp="1"/>
          </p:cNvSpPr>
          <p:nvPr>
            <p:ph type="sldNum" idx="12"/>
          </p:nvPr>
        </p:nvSpPr>
        <p:spPr>
          <a:xfrm>
            <a:off x="5157181" y="6785450"/>
            <a:ext cx="658440" cy="571449"/>
          </a:xfrm>
          <a:prstGeom prst="rect">
            <a:avLst/>
          </a:prstGeom>
        </p:spPr>
        <p:txBody>
          <a:bodyPr spcFirstLastPara="1" wrap="square" lIns="102423" tIns="102423" rIns="102423" bIns="102423" anchor="t" anchorCtr="0">
            <a:noAutofit/>
          </a:bodyPr>
          <a:lstStyle>
            <a:lvl1pPr lvl="0">
              <a:buNone/>
              <a:defRPr>
                <a:solidFill>
                  <a:srgbClr val="1D1D1B"/>
                </a:solidFill>
              </a:defRPr>
            </a:lvl1pPr>
            <a:lvl2pPr lvl="1">
              <a:buNone/>
              <a:defRPr>
                <a:solidFill>
                  <a:srgbClr val="1D1D1B"/>
                </a:solidFill>
              </a:defRPr>
            </a:lvl2pPr>
            <a:lvl3pPr lvl="2">
              <a:buNone/>
              <a:defRPr>
                <a:solidFill>
                  <a:srgbClr val="1D1D1B"/>
                </a:solidFill>
              </a:defRPr>
            </a:lvl3pPr>
            <a:lvl4pPr lvl="3">
              <a:buNone/>
              <a:defRPr>
                <a:solidFill>
                  <a:srgbClr val="1D1D1B"/>
                </a:solidFill>
              </a:defRPr>
            </a:lvl4pPr>
            <a:lvl5pPr lvl="4">
              <a:buNone/>
              <a:defRPr>
                <a:solidFill>
                  <a:srgbClr val="1D1D1B"/>
                </a:solidFill>
              </a:defRPr>
            </a:lvl5pPr>
            <a:lvl6pPr lvl="5">
              <a:buNone/>
              <a:defRPr>
                <a:solidFill>
                  <a:srgbClr val="1D1D1B"/>
                </a:solidFill>
              </a:defRPr>
            </a:lvl6pPr>
            <a:lvl7pPr lvl="6">
              <a:buNone/>
              <a:defRPr>
                <a:solidFill>
                  <a:srgbClr val="1D1D1B"/>
                </a:solidFill>
              </a:defRPr>
            </a:lvl7pPr>
            <a:lvl8pPr lvl="7">
              <a:buNone/>
              <a:defRPr>
                <a:solidFill>
                  <a:srgbClr val="1D1D1B"/>
                </a:solidFill>
              </a:defRPr>
            </a:lvl8pPr>
            <a:lvl9pPr lvl="8">
              <a:buNone/>
              <a:defRPr>
                <a:solidFill>
                  <a:srgbClr val="1D1D1B"/>
                </a:solidFill>
              </a:defRPr>
            </a:lvl9pPr>
          </a:lstStyle>
          <a:p>
            <a:fld id="{00000000-1234-1234-1234-123412341234}" type="slidenum">
              <a:rPr lang="en"/>
              <a:pPr/>
              <a:t>‹#›</a:t>
            </a:fld>
            <a:endParaRPr/>
          </a:p>
        </p:txBody>
      </p:sp>
    </p:spTree>
    <p:extLst>
      <p:ext uri="{BB962C8B-B14F-4D97-AF65-F5344CB8AC3E}">
        <p14:creationId xmlns:p14="http://schemas.microsoft.com/office/powerpoint/2010/main" val="31077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a:off x="31" y="7225873"/>
            <a:ext cx="10972800" cy="241733"/>
          </a:xfrm>
          <a:prstGeom prst="rect">
            <a:avLst/>
          </a:prstGeom>
          <a:solidFill>
            <a:schemeClr val="accent1"/>
          </a:solidFill>
          <a:ln>
            <a:noFill/>
          </a:ln>
        </p:spPr>
        <p:txBody>
          <a:bodyPr spcFirstLastPara="1" wrap="square" lIns="99009" tIns="99009" rIns="99009" bIns="99009" anchor="ctr" anchorCtr="0">
            <a:noAutofit/>
          </a:bodyPr>
          <a:lstStyle/>
          <a:p>
            <a:pPr marL="0" lvl="0" indent="0" algn="l" rtl="0">
              <a:spcBef>
                <a:spcPts val="0"/>
              </a:spcBef>
              <a:spcAft>
                <a:spcPts val="0"/>
              </a:spcAft>
              <a:buNone/>
            </a:pPr>
            <a:endParaRPr sz="1900"/>
          </a:p>
        </p:txBody>
      </p:sp>
      <p:sp>
        <p:nvSpPr>
          <p:cNvPr id="24" name="Google Shape;24;p5"/>
          <p:cNvSpPr txBox="1">
            <a:spLocks noGrp="1"/>
          </p:cNvSpPr>
          <p:nvPr>
            <p:ph type="title"/>
          </p:nvPr>
        </p:nvSpPr>
        <p:spPr>
          <a:xfrm>
            <a:off x="548650" y="5"/>
            <a:ext cx="9875519" cy="1410764"/>
          </a:xfrm>
          <a:prstGeom prst="rect">
            <a:avLst/>
          </a:prstGeom>
        </p:spPr>
        <p:txBody>
          <a:bodyPr spcFirstLastPara="1" wrap="square" lIns="99009" tIns="99009" rIns="99009" bIns="99009" anchor="ctr" anchorCtr="0">
            <a:noAutofit/>
          </a:bodyPr>
          <a:lstStyle>
            <a:lvl1pPr lvl="0" algn="ctr">
              <a:spcBef>
                <a:spcPts val="0"/>
              </a:spcBef>
              <a:spcAft>
                <a:spcPts val="0"/>
              </a:spcAft>
              <a:buClr>
                <a:srgbClr val="F3F3F3"/>
              </a:buClr>
              <a:buSzPts val="2400"/>
              <a:buNone/>
              <a:defRPr sz="2600" b="0">
                <a:solidFill>
                  <a:srgbClr val="F3F3F3"/>
                </a:solidFill>
              </a:defRPr>
            </a:lvl1pPr>
            <a:lvl2pPr lvl="1" algn="ctr">
              <a:spcBef>
                <a:spcPts val="0"/>
              </a:spcBef>
              <a:spcAft>
                <a:spcPts val="0"/>
              </a:spcAft>
              <a:buClr>
                <a:srgbClr val="999999"/>
              </a:buClr>
              <a:buSzPts val="2400"/>
              <a:buNone/>
              <a:defRPr sz="2600" b="0">
                <a:solidFill>
                  <a:srgbClr val="999999"/>
                </a:solidFill>
              </a:defRPr>
            </a:lvl2pPr>
            <a:lvl3pPr lvl="2" algn="ctr">
              <a:spcBef>
                <a:spcPts val="0"/>
              </a:spcBef>
              <a:spcAft>
                <a:spcPts val="0"/>
              </a:spcAft>
              <a:buClr>
                <a:srgbClr val="999999"/>
              </a:buClr>
              <a:buSzPts val="2400"/>
              <a:buNone/>
              <a:defRPr sz="2600" b="0">
                <a:solidFill>
                  <a:srgbClr val="999999"/>
                </a:solidFill>
              </a:defRPr>
            </a:lvl3pPr>
            <a:lvl4pPr lvl="3" algn="ctr">
              <a:spcBef>
                <a:spcPts val="0"/>
              </a:spcBef>
              <a:spcAft>
                <a:spcPts val="0"/>
              </a:spcAft>
              <a:buClr>
                <a:srgbClr val="999999"/>
              </a:buClr>
              <a:buSzPts val="2400"/>
              <a:buNone/>
              <a:defRPr sz="2600" b="0">
                <a:solidFill>
                  <a:srgbClr val="999999"/>
                </a:solidFill>
              </a:defRPr>
            </a:lvl4pPr>
            <a:lvl5pPr lvl="4" algn="ctr">
              <a:spcBef>
                <a:spcPts val="0"/>
              </a:spcBef>
              <a:spcAft>
                <a:spcPts val="0"/>
              </a:spcAft>
              <a:buClr>
                <a:srgbClr val="999999"/>
              </a:buClr>
              <a:buSzPts val="2400"/>
              <a:buNone/>
              <a:defRPr sz="2600" b="0">
                <a:solidFill>
                  <a:srgbClr val="999999"/>
                </a:solidFill>
              </a:defRPr>
            </a:lvl5pPr>
            <a:lvl6pPr lvl="5" algn="ctr">
              <a:spcBef>
                <a:spcPts val="0"/>
              </a:spcBef>
              <a:spcAft>
                <a:spcPts val="0"/>
              </a:spcAft>
              <a:buClr>
                <a:srgbClr val="999999"/>
              </a:buClr>
              <a:buSzPts val="2400"/>
              <a:buNone/>
              <a:defRPr sz="2600" b="0">
                <a:solidFill>
                  <a:srgbClr val="999999"/>
                </a:solidFill>
              </a:defRPr>
            </a:lvl6pPr>
            <a:lvl7pPr lvl="6" algn="ctr">
              <a:spcBef>
                <a:spcPts val="0"/>
              </a:spcBef>
              <a:spcAft>
                <a:spcPts val="0"/>
              </a:spcAft>
              <a:buClr>
                <a:srgbClr val="999999"/>
              </a:buClr>
              <a:buSzPts val="2400"/>
              <a:buNone/>
              <a:defRPr sz="2600" b="0">
                <a:solidFill>
                  <a:srgbClr val="999999"/>
                </a:solidFill>
              </a:defRPr>
            </a:lvl7pPr>
            <a:lvl8pPr lvl="7" algn="ctr">
              <a:spcBef>
                <a:spcPts val="0"/>
              </a:spcBef>
              <a:spcAft>
                <a:spcPts val="0"/>
              </a:spcAft>
              <a:buClr>
                <a:srgbClr val="999999"/>
              </a:buClr>
              <a:buSzPts val="2400"/>
              <a:buNone/>
              <a:defRPr sz="2600" b="0">
                <a:solidFill>
                  <a:srgbClr val="999999"/>
                </a:solidFill>
              </a:defRPr>
            </a:lvl8pPr>
            <a:lvl9pPr lvl="8" algn="ctr">
              <a:spcBef>
                <a:spcPts val="0"/>
              </a:spcBef>
              <a:spcAft>
                <a:spcPts val="0"/>
              </a:spcAft>
              <a:buClr>
                <a:srgbClr val="999999"/>
              </a:buClr>
              <a:buSzPts val="2400"/>
              <a:buNone/>
              <a:defRPr sz="2600" b="0">
                <a:solidFill>
                  <a:srgbClr val="999999"/>
                </a:solidFill>
              </a:defRPr>
            </a:lvl9pPr>
          </a:lstStyle>
          <a:p>
            <a:r>
              <a:rPr lang="en-US"/>
              <a:t>Click to edit Master title style</a:t>
            </a:r>
            <a:endParaRPr/>
          </a:p>
        </p:txBody>
      </p:sp>
      <p:sp>
        <p:nvSpPr>
          <p:cNvPr id="25" name="Google Shape;25;p5"/>
          <p:cNvSpPr txBox="1">
            <a:spLocks noGrp="1"/>
          </p:cNvSpPr>
          <p:nvPr>
            <p:ph type="body" idx="1"/>
          </p:nvPr>
        </p:nvSpPr>
        <p:spPr>
          <a:xfrm>
            <a:off x="1206721" y="1742449"/>
            <a:ext cx="8559360" cy="5267609"/>
          </a:xfrm>
          <a:prstGeom prst="rect">
            <a:avLst/>
          </a:prstGeom>
        </p:spPr>
        <p:txBody>
          <a:bodyPr spcFirstLastPara="1" wrap="square" lIns="99009" tIns="99009" rIns="99009" bIns="99009" anchor="t" anchorCtr="0">
            <a:noAutofit/>
          </a:bodyPr>
          <a:lstStyle>
            <a:lvl1pPr marL="495134" lvl="0" indent="-412615">
              <a:spcBef>
                <a:spcPts val="650"/>
              </a:spcBef>
              <a:spcAft>
                <a:spcPts val="0"/>
              </a:spcAft>
              <a:buSzPts val="2400"/>
              <a:buChar char="◈"/>
              <a:defRPr/>
            </a:lvl1pPr>
            <a:lvl2pPr marL="990271" lvl="1" indent="-412615">
              <a:spcBef>
                <a:spcPts val="0"/>
              </a:spcBef>
              <a:spcAft>
                <a:spcPts val="0"/>
              </a:spcAft>
              <a:buSzPts val="2400"/>
              <a:buChar char="○"/>
              <a:defRPr/>
            </a:lvl2pPr>
            <a:lvl3pPr marL="1485406" lvl="2" indent="-412615">
              <a:spcBef>
                <a:spcPts val="0"/>
              </a:spcBef>
              <a:spcAft>
                <a:spcPts val="0"/>
              </a:spcAft>
              <a:buSzPts val="2400"/>
              <a:buChar char="■"/>
              <a:defRPr/>
            </a:lvl3pPr>
            <a:lvl4pPr marL="1980541" lvl="3" indent="-412615">
              <a:spcBef>
                <a:spcPts val="0"/>
              </a:spcBef>
              <a:spcAft>
                <a:spcPts val="0"/>
              </a:spcAft>
              <a:buSzPts val="2400"/>
              <a:buChar char="●"/>
              <a:defRPr/>
            </a:lvl4pPr>
            <a:lvl5pPr marL="2475678" lvl="4" indent="-412615">
              <a:spcBef>
                <a:spcPts val="0"/>
              </a:spcBef>
              <a:spcAft>
                <a:spcPts val="0"/>
              </a:spcAft>
              <a:buSzPts val="2400"/>
              <a:buChar char="○"/>
              <a:defRPr/>
            </a:lvl5pPr>
            <a:lvl6pPr marL="2970811" lvl="5" indent="-412615">
              <a:spcBef>
                <a:spcPts val="0"/>
              </a:spcBef>
              <a:spcAft>
                <a:spcPts val="0"/>
              </a:spcAft>
              <a:buSzPts val="2400"/>
              <a:buChar char="■"/>
              <a:defRPr/>
            </a:lvl6pPr>
            <a:lvl7pPr marL="3465947" lvl="6" indent="-412615">
              <a:spcBef>
                <a:spcPts val="0"/>
              </a:spcBef>
              <a:spcAft>
                <a:spcPts val="0"/>
              </a:spcAft>
              <a:buSzPts val="2400"/>
              <a:buChar char="●"/>
              <a:defRPr/>
            </a:lvl7pPr>
            <a:lvl8pPr marL="3961085" lvl="7" indent="-412615">
              <a:spcBef>
                <a:spcPts val="0"/>
              </a:spcBef>
              <a:spcAft>
                <a:spcPts val="0"/>
              </a:spcAft>
              <a:buSzPts val="2400"/>
              <a:buChar char="○"/>
              <a:defRPr/>
            </a:lvl8pPr>
            <a:lvl9pPr marL="4456218" lvl="8" indent="-412615">
              <a:spcBef>
                <a:spcPts val="0"/>
              </a:spcBef>
              <a:spcAft>
                <a:spcPts val="0"/>
              </a:spcAft>
              <a:buSzPts val="2400"/>
              <a:buChar char="■"/>
              <a:defRPr/>
            </a:lvl9pPr>
          </a:lstStyle>
          <a:p>
            <a:pPr lvl="0"/>
            <a:r>
              <a:rPr lang="en-US"/>
              <a:t>Click to edit Master text styles</a:t>
            </a:r>
          </a:p>
        </p:txBody>
      </p:sp>
      <p:cxnSp>
        <p:nvCxnSpPr>
          <p:cNvPr id="26" name="Google Shape;26;p5"/>
          <p:cNvCxnSpPr/>
          <p:nvPr/>
        </p:nvCxnSpPr>
        <p:spPr>
          <a:xfrm>
            <a:off x="3634382" y="1410555"/>
            <a:ext cx="3704040" cy="0"/>
          </a:xfrm>
          <a:prstGeom prst="straightConnector1">
            <a:avLst/>
          </a:prstGeom>
          <a:noFill/>
          <a:ln w="19050" cap="flat" cmpd="sng">
            <a:solidFill>
              <a:schemeClr val="accent1"/>
            </a:solidFill>
            <a:prstDash val="solid"/>
            <a:round/>
            <a:headEnd type="none" w="med" len="med"/>
            <a:tailEnd type="none" w="med" len="med"/>
          </a:ln>
        </p:spPr>
      </p:cxnSp>
      <p:sp>
        <p:nvSpPr>
          <p:cNvPr id="27" name="Google Shape;27;p5"/>
          <p:cNvSpPr txBox="1">
            <a:spLocks noGrp="1"/>
          </p:cNvSpPr>
          <p:nvPr>
            <p:ph type="sldNum" idx="12"/>
          </p:nvPr>
        </p:nvSpPr>
        <p:spPr>
          <a:xfrm>
            <a:off x="5157182" y="6785456"/>
            <a:ext cx="658440" cy="571447"/>
          </a:xfrm>
          <a:prstGeom prst="rect">
            <a:avLst/>
          </a:prstGeom>
        </p:spPr>
        <p:txBody>
          <a:bodyPr spcFirstLastPara="1" wrap="square" lIns="99009" tIns="99009" rIns="99009" bIns="99009"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IN" kern="0" smtClean="0">
                <a:solidFill>
                  <a:prstClr val="black">
                    <a:tint val="75000"/>
                  </a:prstClr>
                </a:solidFill>
              </a:rPr>
              <a:pPr/>
              <a:t>‹#›</a:t>
            </a:fld>
            <a:endParaRPr lang="en-IN" kern="0">
              <a:solidFill>
                <a:prstClr val="black">
                  <a:tint val="75000"/>
                </a:prstClr>
              </a:solidFill>
            </a:endParaRPr>
          </a:p>
        </p:txBody>
      </p:sp>
    </p:spTree>
    <p:extLst>
      <p:ext uri="{BB962C8B-B14F-4D97-AF65-F5344CB8AC3E}">
        <p14:creationId xmlns:p14="http://schemas.microsoft.com/office/powerpoint/2010/main" val="129829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548650" y="5"/>
            <a:ext cx="9875519" cy="1410764"/>
          </a:xfrm>
          <a:prstGeom prst="rect">
            <a:avLst/>
          </a:prstGeom>
        </p:spPr>
        <p:txBody>
          <a:bodyPr spcFirstLastPara="1" wrap="square" lIns="99009" tIns="99009" rIns="99009" bIns="99009" anchor="ctr" anchorCtr="0">
            <a:noAutofit/>
          </a:bodyPr>
          <a:lstStyle>
            <a:lvl1pPr lvl="0" algn="ctr">
              <a:spcBef>
                <a:spcPts val="0"/>
              </a:spcBef>
              <a:spcAft>
                <a:spcPts val="0"/>
              </a:spcAft>
              <a:buSzPts val="2400"/>
              <a:buNone/>
              <a:defRPr sz="2600"/>
            </a:lvl1pPr>
            <a:lvl2pPr lvl="1" algn="ctr">
              <a:spcBef>
                <a:spcPts val="0"/>
              </a:spcBef>
              <a:spcAft>
                <a:spcPts val="0"/>
              </a:spcAft>
              <a:buSzPts val="2400"/>
              <a:buNone/>
              <a:defRPr sz="2600"/>
            </a:lvl2pPr>
            <a:lvl3pPr lvl="2" algn="ctr">
              <a:spcBef>
                <a:spcPts val="0"/>
              </a:spcBef>
              <a:spcAft>
                <a:spcPts val="0"/>
              </a:spcAft>
              <a:buSzPts val="2400"/>
              <a:buNone/>
              <a:defRPr sz="2600"/>
            </a:lvl3pPr>
            <a:lvl4pPr lvl="3" algn="ctr">
              <a:spcBef>
                <a:spcPts val="0"/>
              </a:spcBef>
              <a:spcAft>
                <a:spcPts val="0"/>
              </a:spcAft>
              <a:buSzPts val="2400"/>
              <a:buNone/>
              <a:defRPr sz="2600"/>
            </a:lvl4pPr>
            <a:lvl5pPr lvl="4" algn="ctr">
              <a:spcBef>
                <a:spcPts val="0"/>
              </a:spcBef>
              <a:spcAft>
                <a:spcPts val="0"/>
              </a:spcAft>
              <a:buSzPts val="2400"/>
              <a:buNone/>
              <a:defRPr sz="2600"/>
            </a:lvl5pPr>
            <a:lvl6pPr lvl="5" algn="ctr">
              <a:spcBef>
                <a:spcPts val="0"/>
              </a:spcBef>
              <a:spcAft>
                <a:spcPts val="0"/>
              </a:spcAft>
              <a:buSzPts val="2400"/>
              <a:buNone/>
              <a:defRPr sz="2600"/>
            </a:lvl6pPr>
            <a:lvl7pPr lvl="6" algn="ctr">
              <a:spcBef>
                <a:spcPts val="0"/>
              </a:spcBef>
              <a:spcAft>
                <a:spcPts val="0"/>
              </a:spcAft>
              <a:buSzPts val="2400"/>
              <a:buNone/>
              <a:defRPr sz="2600"/>
            </a:lvl7pPr>
            <a:lvl8pPr lvl="7" algn="ctr">
              <a:spcBef>
                <a:spcPts val="0"/>
              </a:spcBef>
              <a:spcAft>
                <a:spcPts val="0"/>
              </a:spcAft>
              <a:buSzPts val="2400"/>
              <a:buNone/>
              <a:defRPr sz="2600"/>
            </a:lvl8pPr>
            <a:lvl9pPr lvl="8" algn="ctr">
              <a:spcBef>
                <a:spcPts val="0"/>
              </a:spcBef>
              <a:spcAft>
                <a:spcPts val="0"/>
              </a:spcAft>
              <a:buSzPts val="2400"/>
              <a:buNone/>
              <a:defRPr sz="2600"/>
            </a:lvl9pPr>
          </a:lstStyle>
          <a:p>
            <a:r>
              <a:rPr lang="en-US"/>
              <a:t>Click to edit Master title style</a:t>
            </a:r>
            <a:endParaRPr/>
          </a:p>
        </p:txBody>
      </p:sp>
      <p:sp>
        <p:nvSpPr>
          <p:cNvPr id="30" name="Google Shape;30;p6"/>
          <p:cNvSpPr txBox="1">
            <a:spLocks noGrp="1"/>
          </p:cNvSpPr>
          <p:nvPr>
            <p:ph type="body" idx="1"/>
          </p:nvPr>
        </p:nvSpPr>
        <p:spPr>
          <a:xfrm>
            <a:off x="1056034" y="1742452"/>
            <a:ext cx="4300920" cy="5198791"/>
          </a:xfrm>
          <a:prstGeom prst="rect">
            <a:avLst/>
          </a:prstGeom>
        </p:spPr>
        <p:txBody>
          <a:bodyPr spcFirstLastPara="1" wrap="square" lIns="99009" tIns="99009" rIns="99009" bIns="99009" anchor="t" anchorCtr="0">
            <a:noAutofit/>
          </a:bodyPr>
          <a:lstStyle>
            <a:lvl1pPr marL="495134" lvl="0" indent="-412615">
              <a:spcBef>
                <a:spcPts val="650"/>
              </a:spcBef>
              <a:spcAft>
                <a:spcPts val="0"/>
              </a:spcAft>
              <a:buSzPts val="2400"/>
              <a:buChar char="◈"/>
              <a:defRPr sz="2600"/>
            </a:lvl1pPr>
            <a:lvl2pPr marL="990271" lvl="1" indent="-412615">
              <a:spcBef>
                <a:spcPts val="0"/>
              </a:spcBef>
              <a:spcAft>
                <a:spcPts val="0"/>
              </a:spcAft>
              <a:buSzPts val="2400"/>
              <a:buChar char="○"/>
              <a:defRPr/>
            </a:lvl2pPr>
            <a:lvl3pPr marL="1485406" lvl="2" indent="-412615">
              <a:spcBef>
                <a:spcPts val="0"/>
              </a:spcBef>
              <a:spcAft>
                <a:spcPts val="0"/>
              </a:spcAft>
              <a:buSzPts val="2400"/>
              <a:buChar char="■"/>
              <a:defRPr/>
            </a:lvl3pPr>
            <a:lvl4pPr marL="1980541" lvl="3" indent="-412615">
              <a:spcBef>
                <a:spcPts val="0"/>
              </a:spcBef>
              <a:spcAft>
                <a:spcPts val="0"/>
              </a:spcAft>
              <a:buSzPts val="2400"/>
              <a:buChar char="●"/>
              <a:defRPr sz="2600"/>
            </a:lvl4pPr>
            <a:lvl5pPr marL="2475678" lvl="4" indent="-412615">
              <a:spcBef>
                <a:spcPts val="0"/>
              </a:spcBef>
              <a:spcAft>
                <a:spcPts val="0"/>
              </a:spcAft>
              <a:buSzPts val="2400"/>
              <a:buChar char="○"/>
              <a:defRPr sz="2600"/>
            </a:lvl5pPr>
            <a:lvl6pPr marL="2970811" lvl="5" indent="-412615">
              <a:spcBef>
                <a:spcPts val="0"/>
              </a:spcBef>
              <a:spcAft>
                <a:spcPts val="0"/>
              </a:spcAft>
              <a:buSzPts val="2400"/>
              <a:buChar char="■"/>
              <a:defRPr sz="2600"/>
            </a:lvl6pPr>
            <a:lvl7pPr marL="3465947" lvl="6" indent="-412615">
              <a:spcBef>
                <a:spcPts val="0"/>
              </a:spcBef>
              <a:spcAft>
                <a:spcPts val="0"/>
              </a:spcAft>
              <a:buSzPts val="2400"/>
              <a:buChar char="●"/>
              <a:defRPr sz="2600"/>
            </a:lvl7pPr>
            <a:lvl8pPr marL="3961085" lvl="7" indent="-412615">
              <a:spcBef>
                <a:spcPts val="0"/>
              </a:spcBef>
              <a:spcAft>
                <a:spcPts val="0"/>
              </a:spcAft>
              <a:buSzPts val="2400"/>
              <a:buChar char="○"/>
              <a:defRPr sz="2600"/>
            </a:lvl8pPr>
            <a:lvl9pPr marL="4456218" lvl="8" indent="-412615">
              <a:spcBef>
                <a:spcPts val="0"/>
              </a:spcBef>
              <a:spcAft>
                <a:spcPts val="0"/>
              </a:spcAft>
              <a:buSzPts val="2400"/>
              <a:buChar char="■"/>
              <a:defRPr sz="2600"/>
            </a:lvl9pPr>
          </a:lstStyle>
          <a:p>
            <a:pPr lvl="0"/>
            <a:r>
              <a:rPr lang="en-US"/>
              <a:t>Click to edit Master text styles</a:t>
            </a:r>
          </a:p>
        </p:txBody>
      </p:sp>
      <p:sp>
        <p:nvSpPr>
          <p:cNvPr id="31" name="Google Shape;31;p6"/>
          <p:cNvSpPr txBox="1">
            <a:spLocks noGrp="1"/>
          </p:cNvSpPr>
          <p:nvPr>
            <p:ph type="body" idx="2"/>
          </p:nvPr>
        </p:nvSpPr>
        <p:spPr>
          <a:xfrm>
            <a:off x="5615851" y="1742452"/>
            <a:ext cx="4300920" cy="5198791"/>
          </a:xfrm>
          <a:prstGeom prst="rect">
            <a:avLst/>
          </a:prstGeom>
        </p:spPr>
        <p:txBody>
          <a:bodyPr spcFirstLastPara="1" wrap="square" lIns="99009" tIns="99009" rIns="99009" bIns="99009" anchor="t" anchorCtr="0">
            <a:noAutofit/>
          </a:bodyPr>
          <a:lstStyle>
            <a:lvl1pPr marL="495134" lvl="0" indent="-412615">
              <a:spcBef>
                <a:spcPts val="650"/>
              </a:spcBef>
              <a:spcAft>
                <a:spcPts val="0"/>
              </a:spcAft>
              <a:buSzPts val="2400"/>
              <a:buChar char="◈"/>
              <a:defRPr sz="2600"/>
            </a:lvl1pPr>
            <a:lvl2pPr marL="990271" lvl="1" indent="-412615">
              <a:spcBef>
                <a:spcPts val="0"/>
              </a:spcBef>
              <a:spcAft>
                <a:spcPts val="0"/>
              </a:spcAft>
              <a:buSzPts val="2400"/>
              <a:buChar char="○"/>
              <a:defRPr/>
            </a:lvl2pPr>
            <a:lvl3pPr marL="1485406" lvl="2" indent="-412615">
              <a:spcBef>
                <a:spcPts val="0"/>
              </a:spcBef>
              <a:spcAft>
                <a:spcPts val="0"/>
              </a:spcAft>
              <a:buSzPts val="2400"/>
              <a:buChar char="■"/>
              <a:defRPr/>
            </a:lvl3pPr>
            <a:lvl4pPr marL="1980541" lvl="3" indent="-412615">
              <a:spcBef>
                <a:spcPts val="0"/>
              </a:spcBef>
              <a:spcAft>
                <a:spcPts val="0"/>
              </a:spcAft>
              <a:buSzPts val="2400"/>
              <a:buChar char="●"/>
              <a:defRPr sz="2600"/>
            </a:lvl4pPr>
            <a:lvl5pPr marL="2475678" lvl="4" indent="-412615">
              <a:spcBef>
                <a:spcPts val="0"/>
              </a:spcBef>
              <a:spcAft>
                <a:spcPts val="0"/>
              </a:spcAft>
              <a:buSzPts val="2400"/>
              <a:buChar char="○"/>
              <a:defRPr sz="2600"/>
            </a:lvl5pPr>
            <a:lvl6pPr marL="2970811" lvl="5" indent="-412615">
              <a:spcBef>
                <a:spcPts val="0"/>
              </a:spcBef>
              <a:spcAft>
                <a:spcPts val="0"/>
              </a:spcAft>
              <a:buSzPts val="2400"/>
              <a:buChar char="■"/>
              <a:defRPr sz="2600"/>
            </a:lvl6pPr>
            <a:lvl7pPr marL="3465947" lvl="6" indent="-412615">
              <a:spcBef>
                <a:spcPts val="0"/>
              </a:spcBef>
              <a:spcAft>
                <a:spcPts val="0"/>
              </a:spcAft>
              <a:buSzPts val="2400"/>
              <a:buChar char="●"/>
              <a:defRPr sz="2600"/>
            </a:lvl7pPr>
            <a:lvl8pPr marL="3961085" lvl="7" indent="-412615">
              <a:spcBef>
                <a:spcPts val="0"/>
              </a:spcBef>
              <a:spcAft>
                <a:spcPts val="0"/>
              </a:spcAft>
              <a:buSzPts val="2400"/>
              <a:buChar char="○"/>
              <a:defRPr sz="2600"/>
            </a:lvl8pPr>
            <a:lvl9pPr marL="4456218" lvl="8" indent="-412615">
              <a:spcBef>
                <a:spcPts val="0"/>
              </a:spcBef>
              <a:spcAft>
                <a:spcPts val="0"/>
              </a:spcAft>
              <a:buSzPts val="2400"/>
              <a:buChar char="■"/>
              <a:defRPr sz="2600"/>
            </a:lvl9pPr>
          </a:lstStyle>
          <a:p>
            <a:pPr lvl="0"/>
            <a:r>
              <a:rPr lang="en-US"/>
              <a:t>Click to edit Master text styles</a:t>
            </a:r>
          </a:p>
        </p:txBody>
      </p:sp>
      <p:cxnSp>
        <p:nvCxnSpPr>
          <p:cNvPr id="32" name="Google Shape;32;p6"/>
          <p:cNvCxnSpPr/>
          <p:nvPr/>
        </p:nvCxnSpPr>
        <p:spPr>
          <a:xfrm>
            <a:off x="3634382" y="1410555"/>
            <a:ext cx="370404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31" y="7225873"/>
            <a:ext cx="10972800" cy="241733"/>
          </a:xfrm>
          <a:prstGeom prst="rect">
            <a:avLst/>
          </a:prstGeom>
          <a:solidFill>
            <a:schemeClr val="accent1"/>
          </a:solidFill>
          <a:ln>
            <a:noFill/>
          </a:ln>
        </p:spPr>
        <p:txBody>
          <a:bodyPr spcFirstLastPara="1" wrap="square" lIns="99009" tIns="99009" rIns="99009" bIns="99009" anchor="ctr" anchorCtr="0">
            <a:noAutofit/>
          </a:bodyPr>
          <a:lstStyle/>
          <a:p>
            <a:pPr marL="0" lvl="0" indent="0" algn="l" rtl="0">
              <a:spcBef>
                <a:spcPts val="0"/>
              </a:spcBef>
              <a:spcAft>
                <a:spcPts val="0"/>
              </a:spcAft>
              <a:buNone/>
            </a:pPr>
            <a:endParaRPr sz="1900"/>
          </a:p>
        </p:txBody>
      </p:sp>
      <p:sp>
        <p:nvSpPr>
          <p:cNvPr id="34" name="Google Shape;34;p6"/>
          <p:cNvSpPr txBox="1">
            <a:spLocks noGrp="1"/>
          </p:cNvSpPr>
          <p:nvPr>
            <p:ph type="sldNum" idx="12"/>
          </p:nvPr>
        </p:nvSpPr>
        <p:spPr>
          <a:xfrm>
            <a:off x="5157182" y="6785456"/>
            <a:ext cx="658440" cy="571447"/>
          </a:xfrm>
          <a:prstGeom prst="rect">
            <a:avLst/>
          </a:prstGeom>
        </p:spPr>
        <p:txBody>
          <a:bodyPr spcFirstLastPara="1" wrap="square" lIns="99009" tIns="99009" rIns="99009" bIns="99009"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IN" kern="0" smtClean="0">
                <a:solidFill>
                  <a:prstClr val="black">
                    <a:tint val="75000"/>
                  </a:prstClr>
                </a:solidFill>
              </a:rPr>
              <a:pPr/>
              <a:t>‹#›</a:t>
            </a:fld>
            <a:endParaRPr lang="en-IN" kern="0">
              <a:solidFill>
                <a:prstClr val="black">
                  <a:tint val="75000"/>
                </a:prstClr>
              </a:solidFill>
            </a:endParaRPr>
          </a:p>
        </p:txBody>
      </p:sp>
    </p:spTree>
    <p:extLst>
      <p:ext uri="{BB962C8B-B14F-4D97-AF65-F5344CB8AC3E}">
        <p14:creationId xmlns:p14="http://schemas.microsoft.com/office/powerpoint/2010/main" val="384305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48650" y="5"/>
            <a:ext cx="9875519" cy="1410764"/>
          </a:xfrm>
          <a:prstGeom prst="rect">
            <a:avLst/>
          </a:prstGeom>
        </p:spPr>
        <p:txBody>
          <a:bodyPr spcFirstLastPara="1" wrap="square" lIns="99009" tIns="99009" rIns="99009" bIns="99009" anchor="ctr" anchorCtr="0">
            <a:noAutofit/>
          </a:bodyPr>
          <a:lstStyle>
            <a:lvl1pPr lvl="0" algn="ctr">
              <a:spcBef>
                <a:spcPts val="0"/>
              </a:spcBef>
              <a:spcAft>
                <a:spcPts val="0"/>
              </a:spcAft>
              <a:buSzPts val="2400"/>
              <a:buNone/>
              <a:defRPr sz="2600"/>
            </a:lvl1pPr>
            <a:lvl2pPr lvl="1" algn="ctr">
              <a:spcBef>
                <a:spcPts val="0"/>
              </a:spcBef>
              <a:spcAft>
                <a:spcPts val="0"/>
              </a:spcAft>
              <a:buSzPts val="2400"/>
              <a:buNone/>
              <a:defRPr sz="2600"/>
            </a:lvl2pPr>
            <a:lvl3pPr lvl="2" algn="ctr">
              <a:spcBef>
                <a:spcPts val="0"/>
              </a:spcBef>
              <a:spcAft>
                <a:spcPts val="0"/>
              </a:spcAft>
              <a:buSzPts val="2400"/>
              <a:buNone/>
              <a:defRPr sz="2600"/>
            </a:lvl3pPr>
            <a:lvl4pPr lvl="3" algn="ctr">
              <a:spcBef>
                <a:spcPts val="0"/>
              </a:spcBef>
              <a:spcAft>
                <a:spcPts val="0"/>
              </a:spcAft>
              <a:buSzPts val="2400"/>
              <a:buNone/>
              <a:defRPr sz="2600"/>
            </a:lvl4pPr>
            <a:lvl5pPr lvl="4" algn="ctr">
              <a:spcBef>
                <a:spcPts val="0"/>
              </a:spcBef>
              <a:spcAft>
                <a:spcPts val="0"/>
              </a:spcAft>
              <a:buSzPts val="2400"/>
              <a:buNone/>
              <a:defRPr sz="2600"/>
            </a:lvl5pPr>
            <a:lvl6pPr lvl="5" algn="ctr">
              <a:spcBef>
                <a:spcPts val="0"/>
              </a:spcBef>
              <a:spcAft>
                <a:spcPts val="0"/>
              </a:spcAft>
              <a:buSzPts val="2400"/>
              <a:buNone/>
              <a:defRPr sz="2600"/>
            </a:lvl6pPr>
            <a:lvl7pPr lvl="6" algn="ctr">
              <a:spcBef>
                <a:spcPts val="0"/>
              </a:spcBef>
              <a:spcAft>
                <a:spcPts val="0"/>
              </a:spcAft>
              <a:buSzPts val="2400"/>
              <a:buNone/>
              <a:defRPr sz="2600"/>
            </a:lvl7pPr>
            <a:lvl8pPr lvl="7" algn="ctr">
              <a:spcBef>
                <a:spcPts val="0"/>
              </a:spcBef>
              <a:spcAft>
                <a:spcPts val="0"/>
              </a:spcAft>
              <a:buSzPts val="2400"/>
              <a:buNone/>
              <a:defRPr sz="2600"/>
            </a:lvl8pPr>
            <a:lvl9pPr lvl="8" algn="ctr">
              <a:spcBef>
                <a:spcPts val="0"/>
              </a:spcBef>
              <a:spcAft>
                <a:spcPts val="0"/>
              </a:spcAft>
              <a:buSzPts val="2400"/>
              <a:buNone/>
              <a:defRPr sz="2600"/>
            </a:lvl9pPr>
          </a:lstStyle>
          <a:p>
            <a:r>
              <a:rPr lang="en-US"/>
              <a:t>Click to edit Master title style</a:t>
            </a:r>
            <a:endParaRPr/>
          </a:p>
        </p:txBody>
      </p:sp>
      <p:cxnSp>
        <p:nvCxnSpPr>
          <p:cNvPr id="45" name="Google Shape;45;p8"/>
          <p:cNvCxnSpPr/>
          <p:nvPr/>
        </p:nvCxnSpPr>
        <p:spPr>
          <a:xfrm>
            <a:off x="3634382" y="1410555"/>
            <a:ext cx="3704040" cy="0"/>
          </a:xfrm>
          <a:prstGeom prst="straightConnector1">
            <a:avLst/>
          </a:prstGeom>
          <a:noFill/>
          <a:ln w="19050" cap="flat" cmpd="sng">
            <a:solidFill>
              <a:schemeClr val="accent1"/>
            </a:solidFill>
            <a:prstDash val="solid"/>
            <a:round/>
            <a:headEnd type="none" w="med" len="med"/>
            <a:tailEnd type="none" w="med" len="med"/>
          </a:ln>
        </p:spPr>
      </p:cxnSp>
      <p:sp>
        <p:nvSpPr>
          <p:cNvPr id="46" name="Google Shape;46;p8"/>
          <p:cNvSpPr/>
          <p:nvPr/>
        </p:nvSpPr>
        <p:spPr>
          <a:xfrm>
            <a:off x="31" y="7225873"/>
            <a:ext cx="10972800" cy="241733"/>
          </a:xfrm>
          <a:prstGeom prst="rect">
            <a:avLst/>
          </a:prstGeom>
          <a:solidFill>
            <a:schemeClr val="accent1"/>
          </a:solidFill>
          <a:ln>
            <a:noFill/>
          </a:ln>
        </p:spPr>
        <p:txBody>
          <a:bodyPr spcFirstLastPara="1" wrap="square" lIns="99009" tIns="99009" rIns="99009" bIns="99009" anchor="ctr" anchorCtr="0">
            <a:noAutofit/>
          </a:bodyPr>
          <a:lstStyle/>
          <a:p>
            <a:pPr marL="0" lvl="0" indent="0" algn="l" rtl="0">
              <a:spcBef>
                <a:spcPts val="0"/>
              </a:spcBef>
              <a:spcAft>
                <a:spcPts val="0"/>
              </a:spcAft>
              <a:buNone/>
            </a:pPr>
            <a:endParaRPr sz="1900"/>
          </a:p>
        </p:txBody>
      </p:sp>
      <p:sp>
        <p:nvSpPr>
          <p:cNvPr id="47" name="Google Shape;47;p8"/>
          <p:cNvSpPr txBox="1">
            <a:spLocks noGrp="1"/>
          </p:cNvSpPr>
          <p:nvPr>
            <p:ph type="sldNum" idx="12"/>
          </p:nvPr>
        </p:nvSpPr>
        <p:spPr>
          <a:xfrm>
            <a:off x="5157182" y="6785456"/>
            <a:ext cx="658440" cy="571447"/>
          </a:xfrm>
          <a:prstGeom prst="rect">
            <a:avLst/>
          </a:prstGeom>
        </p:spPr>
        <p:txBody>
          <a:bodyPr spcFirstLastPara="1" wrap="square" lIns="99009" tIns="99009" rIns="99009" bIns="99009"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IN" kern="0" smtClean="0">
                <a:solidFill>
                  <a:prstClr val="black">
                    <a:tint val="75000"/>
                  </a:prstClr>
                </a:solidFill>
              </a:rPr>
              <a:pPr/>
              <a:t>‹#›</a:t>
            </a:fld>
            <a:endParaRPr lang="en-IN" kern="0">
              <a:solidFill>
                <a:prstClr val="black">
                  <a:tint val="75000"/>
                </a:prstClr>
              </a:solidFill>
            </a:endParaRPr>
          </a:p>
        </p:txBody>
      </p:sp>
    </p:spTree>
    <p:extLst>
      <p:ext uri="{BB962C8B-B14F-4D97-AF65-F5344CB8AC3E}">
        <p14:creationId xmlns:p14="http://schemas.microsoft.com/office/powerpoint/2010/main" val="61901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cxnSp>
        <p:nvCxnSpPr>
          <p:cNvPr id="53" name="Google Shape;53;p10"/>
          <p:cNvCxnSpPr/>
          <p:nvPr/>
        </p:nvCxnSpPr>
        <p:spPr>
          <a:xfrm>
            <a:off x="881642" y="6870971"/>
            <a:ext cx="9209520" cy="0"/>
          </a:xfrm>
          <a:prstGeom prst="straightConnector1">
            <a:avLst/>
          </a:prstGeom>
          <a:noFill/>
          <a:ln w="19050" cap="flat" cmpd="sng">
            <a:solidFill>
              <a:schemeClr val="accent1"/>
            </a:solidFill>
            <a:prstDash val="solid"/>
            <a:round/>
            <a:headEnd type="none" w="med" len="med"/>
            <a:tailEnd type="none" w="med" len="med"/>
          </a:ln>
        </p:spPr>
      </p:cxnSp>
      <p:cxnSp>
        <p:nvCxnSpPr>
          <p:cNvPr id="54" name="Google Shape;54;p10"/>
          <p:cNvCxnSpPr/>
          <p:nvPr/>
        </p:nvCxnSpPr>
        <p:spPr>
          <a:xfrm>
            <a:off x="881642" y="596629"/>
            <a:ext cx="9209520" cy="0"/>
          </a:xfrm>
          <a:prstGeom prst="straightConnector1">
            <a:avLst/>
          </a:prstGeom>
          <a:noFill/>
          <a:ln w="19050" cap="flat" cmpd="sng">
            <a:solidFill>
              <a:schemeClr val="accent1"/>
            </a:solidFill>
            <a:prstDash val="solid"/>
            <a:round/>
            <a:headEnd type="none" w="med" len="med"/>
            <a:tailEnd type="none" w="med" len="med"/>
          </a:ln>
        </p:spPr>
      </p:cxnSp>
      <p:sp>
        <p:nvSpPr>
          <p:cNvPr id="55" name="Google Shape;55;p10"/>
          <p:cNvSpPr txBox="1">
            <a:spLocks noGrp="1"/>
          </p:cNvSpPr>
          <p:nvPr>
            <p:ph type="sldNum" idx="12"/>
          </p:nvPr>
        </p:nvSpPr>
        <p:spPr>
          <a:xfrm>
            <a:off x="5157182" y="6785456"/>
            <a:ext cx="658440" cy="571447"/>
          </a:xfrm>
          <a:prstGeom prst="rect">
            <a:avLst/>
          </a:prstGeom>
        </p:spPr>
        <p:txBody>
          <a:bodyPr spcFirstLastPara="1" wrap="square" lIns="99009" tIns="99009" rIns="99009" bIns="99009"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7975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22960" y="3472632"/>
            <a:ext cx="4952160" cy="1683858"/>
          </a:xfrm>
          <a:prstGeom prst="rect">
            <a:avLst/>
          </a:prstGeom>
        </p:spPr>
        <p:txBody>
          <a:bodyPr spcFirstLastPara="1" wrap="square" lIns="102316" tIns="102316" rIns="102316" bIns="102316" anchor="b" anchorCtr="0">
            <a:noAutofit/>
          </a:bodyPr>
          <a:lstStyle>
            <a:lvl1pPr lvl="0">
              <a:spcBef>
                <a:spcPts val="0"/>
              </a:spcBef>
              <a:spcAft>
                <a:spcPts val="0"/>
              </a:spcAft>
              <a:buClr>
                <a:srgbClr val="FFFFFF"/>
              </a:buClr>
              <a:buSzPts val="4800"/>
              <a:buFont typeface="Playfair Display"/>
              <a:buNone/>
              <a:defRPr sz="5400" b="1">
                <a:solidFill>
                  <a:srgbClr val="FFFFFF"/>
                </a:solidFill>
                <a:latin typeface="Playfair Display"/>
                <a:ea typeface="Playfair Display"/>
                <a:cs typeface="Playfair Display"/>
                <a:sym typeface="Playfair Display"/>
              </a:defRPr>
            </a:lvl1pPr>
            <a:lvl2pPr lvl="1">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2pPr>
            <a:lvl3pPr lvl="2">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3pPr>
            <a:lvl4pPr lvl="3">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4pPr>
            <a:lvl5pPr lvl="4">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5pPr>
            <a:lvl6pPr lvl="5">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6pPr>
            <a:lvl7pPr lvl="6">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7pPr>
            <a:lvl8pPr lvl="7">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8pPr>
            <a:lvl9pPr lvl="8">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30" y="5680544"/>
            <a:ext cx="10972800" cy="1787084"/>
          </a:xfrm>
          <a:prstGeom prst="rect">
            <a:avLst/>
          </a:prstGeom>
          <a:solidFill>
            <a:schemeClr val="accent1"/>
          </a:solidFill>
          <a:ln>
            <a:noFill/>
          </a:ln>
        </p:spPr>
        <p:txBody>
          <a:bodyPr spcFirstLastPara="1" wrap="square" lIns="102316" tIns="102316" rIns="102316" bIns="102316" anchor="ctr" anchorCtr="0">
            <a:noAutofit/>
          </a:bodyPr>
          <a:lstStyle/>
          <a:p>
            <a:pPr defTabSz="1023329">
              <a:buClr>
                <a:srgbClr val="000000"/>
              </a:buClr>
              <a:buFont typeface="Arial"/>
              <a:buNone/>
            </a:pPr>
            <a:endParaRPr sz="1600" kern="0">
              <a:solidFill>
                <a:srgbClr val="000000"/>
              </a:solidFill>
              <a:cs typeface="Arial"/>
              <a:sym typeface="Arial"/>
            </a:endParaRPr>
          </a:p>
        </p:txBody>
      </p:sp>
    </p:spTree>
    <p:extLst>
      <p:ext uri="{BB962C8B-B14F-4D97-AF65-F5344CB8AC3E}">
        <p14:creationId xmlns:p14="http://schemas.microsoft.com/office/powerpoint/2010/main" val="93844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22960" y="5533925"/>
            <a:ext cx="5634000" cy="1139413"/>
          </a:xfrm>
          <a:prstGeom prst="rect">
            <a:avLst/>
          </a:prstGeom>
        </p:spPr>
        <p:txBody>
          <a:bodyPr spcFirstLastPara="1" wrap="square" lIns="102316" tIns="102316" rIns="102316" bIns="102316" anchor="t" anchorCtr="0">
            <a:noAutofit/>
          </a:bodyPr>
          <a:lstStyle>
            <a:lvl1pPr lvl="0"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1pPr>
            <a:lvl2pPr lvl="1"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2pPr>
            <a:lvl3pPr lvl="2"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3pPr>
            <a:lvl4pPr lvl="3"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4pPr>
            <a:lvl5pPr lvl="4"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5pPr>
            <a:lvl6pPr lvl="5"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6pPr>
            <a:lvl7pPr lvl="6"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7pPr>
            <a:lvl8pPr lvl="7"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8pPr>
            <a:lvl9pPr lvl="8" rtl="0">
              <a:spcBef>
                <a:spcPts val="0"/>
              </a:spcBef>
              <a:spcAft>
                <a:spcPts val="0"/>
              </a:spcAft>
              <a:buClr>
                <a:schemeClr val="accent1"/>
              </a:buClr>
              <a:buSzPts val="1800"/>
              <a:buFont typeface="Playfair Display"/>
              <a:buNone/>
              <a:defRPr sz="2100" i="1">
                <a:solidFill>
                  <a:schemeClr val="accen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ctrTitle"/>
          </p:nvPr>
        </p:nvSpPr>
        <p:spPr>
          <a:xfrm>
            <a:off x="822960" y="3389676"/>
            <a:ext cx="5634000" cy="1683858"/>
          </a:xfrm>
          <a:prstGeom prst="rect">
            <a:avLst/>
          </a:prstGeom>
        </p:spPr>
        <p:txBody>
          <a:bodyPr spcFirstLastPara="1" wrap="square" lIns="102316" tIns="102316" rIns="102316" bIns="102316" anchor="b" anchorCtr="0">
            <a:noAutofit/>
          </a:bodyPr>
          <a:lstStyle>
            <a:lvl1pPr lvl="0" rtl="0">
              <a:spcBef>
                <a:spcPts val="0"/>
              </a:spcBef>
              <a:spcAft>
                <a:spcPts val="0"/>
              </a:spcAft>
              <a:buClr>
                <a:srgbClr val="FFFFFF"/>
              </a:buClr>
              <a:buSzPts val="4800"/>
              <a:buFont typeface="Playfair Display"/>
              <a:buNone/>
              <a:defRPr sz="5400">
                <a:solidFill>
                  <a:srgbClr val="FFFFFF"/>
                </a:solidFill>
                <a:latin typeface="Playfair Display"/>
                <a:ea typeface="Playfair Display"/>
                <a:cs typeface="Playfair Display"/>
                <a:sym typeface="Playfair Display"/>
              </a:defRPr>
            </a:lvl1pPr>
            <a:lvl2pPr lvl="1"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2pPr>
            <a:lvl3pPr lvl="2"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3pPr>
            <a:lvl4pPr lvl="3"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4pPr>
            <a:lvl5pPr lvl="4"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5pPr>
            <a:lvl6pPr lvl="5"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6pPr>
            <a:lvl7pPr lvl="6"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7pPr>
            <a:lvl8pPr lvl="7"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8pPr>
            <a:lvl9pPr lvl="8" rtl="0">
              <a:spcBef>
                <a:spcPts val="0"/>
              </a:spcBef>
              <a:spcAft>
                <a:spcPts val="0"/>
              </a:spcAft>
              <a:buClr>
                <a:srgbClr val="FFFFFF"/>
              </a:buClr>
              <a:buSzPts val="6000"/>
              <a:buFont typeface="Playfair Display"/>
              <a:buNone/>
              <a:defRPr sz="6700">
                <a:solidFill>
                  <a:srgbClr val="FFFFFF"/>
                </a:solidFill>
                <a:latin typeface="Playfair Display"/>
                <a:ea typeface="Playfair Display"/>
                <a:cs typeface="Playfair Display"/>
                <a:sym typeface="Playfair Display"/>
              </a:defRPr>
            </a:lvl9pPr>
          </a:lstStyle>
          <a:p>
            <a:endParaRPr/>
          </a:p>
        </p:txBody>
      </p:sp>
      <p:cxnSp>
        <p:nvCxnSpPr>
          <p:cNvPr id="15" name="Google Shape;15;p3"/>
          <p:cNvCxnSpPr/>
          <p:nvPr/>
        </p:nvCxnSpPr>
        <p:spPr>
          <a:xfrm>
            <a:off x="967320" y="5260884"/>
            <a:ext cx="9038160" cy="0"/>
          </a:xfrm>
          <a:prstGeom prst="straightConnector1">
            <a:avLst/>
          </a:prstGeom>
          <a:noFill/>
          <a:ln w="19050" cap="flat" cmpd="sng">
            <a:solidFill>
              <a:schemeClr val="accent1"/>
            </a:solidFill>
            <a:prstDash val="solid"/>
            <a:round/>
            <a:headEnd type="none" w="med" len="med"/>
            <a:tailEnd type="none" w="med" len="med"/>
          </a:ln>
        </p:spPr>
      </p:cxnSp>
      <p:sp>
        <p:nvSpPr>
          <p:cNvPr id="16" name="Google Shape;16;p3"/>
          <p:cNvSpPr txBox="1">
            <a:spLocks noGrp="1"/>
          </p:cNvSpPr>
          <p:nvPr>
            <p:ph type="sldNum" idx="12"/>
          </p:nvPr>
        </p:nvSpPr>
        <p:spPr>
          <a:xfrm>
            <a:off x="5157181" y="6785459"/>
            <a:ext cx="658440" cy="571449"/>
          </a:xfrm>
          <a:prstGeom prst="rect">
            <a:avLst/>
          </a:prstGeom>
        </p:spPr>
        <p:txBody>
          <a:bodyPr spcFirstLastPara="1" wrap="square" lIns="102316" tIns="102316" rIns="102316" bIns="102316"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327417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548640" y="2"/>
            <a:ext cx="9875520" cy="1410764"/>
          </a:xfrm>
          <a:prstGeom prst="rect">
            <a:avLst/>
          </a:prstGeom>
        </p:spPr>
        <p:txBody>
          <a:bodyPr spcFirstLastPara="1" wrap="square" lIns="102316" tIns="102316" rIns="102316" bIns="102316" anchor="ctr" anchorCtr="0">
            <a:noAutofit/>
          </a:bodyPr>
          <a:lstStyle>
            <a:lvl1pPr lvl="0" algn="ctr">
              <a:spcBef>
                <a:spcPts val="0"/>
              </a:spcBef>
              <a:spcAft>
                <a:spcPts val="0"/>
              </a:spcAft>
              <a:buSzPts val="2400"/>
              <a:buNone/>
              <a:defRPr sz="2700"/>
            </a:lvl1pPr>
            <a:lvl2pPr lvl="1" algn="ctr">
              <a:spcBef>
                <a:spcPts val="0"/>
              </a:spcBef>
              <a:spcAft>
                <a:spcPts val="0"/>
              </a:spcAft>
              <a:buSzPts val="2400"/>
              <a:buNone/>
              <a:defRPr sz="2700"/>
            </a:lvl2pPr>
            <a:lvl3pPr lvl="2" algn="ctr">
              <a:spcBef>
                <a:spcPts val="0"/>
              </a:spcBef>
              <a:spcAft>
                <a:spcPts val="0"/>
              </a:spcAft>
              <a:buSzPts val="2400"/>
              <a:buNone/>
              <a:defRPr sz="2700"/>
            </a:lvl3pPr>
            <a:lvl4pPr lvl="3" algn="ctr">
              <a:spcBef>
                <a:spcPts val="0"/>
              </a:spcBef>
              <a:spcAft>
                <a:spcPts val="0"/>
              </a:spcAft>
              <a:buSzPts val="2400"/>
              <a:buNone/>
              <a:defRPr sz="2700"/>
            </a:lvl4pPr>
            <a:lvl5pPr lvl="4" algn="ctr">
              <a:spcBef>
                <a:spcPts val="0"/>
              </a:spcBef>
              <a:spcAft>
                <a:spcPts val="0"/>
              </a:spcAft>
              <a:buSzPts val="2400"/>
              <a:buNone/>
              <a:defRPr sz="2700"/>
            </a:lvl5pPr>
            <a:lvl6pPr lvl="5" algn="ctr">
              <a:spcBef>
                <a:spcPts val="0"/>
              </a:spcBef>
              <a:spcAft>
                <a:spcPts val="0"/>
              </a:spcAft>
              <a:buSzPts val="2400"/>
              <a:buNone/>
              <a:defRPr sz="2700"/>
            </a:lvl6pPr>
            <a:lvl7pPr lvl="6" algn="ctr">
              <a:spcBef>
                <a:spcPts val="0"/>
              </a:spcBef>
              <a:spcAft>
                <a:spcPts val="0"/>
              </a:spcAft>
              <a:buSzPts val="2400"/>
              <a:buNone/>
              <a:defRPr sz="2700"/>
            </a:lvl7pPr>
            <a:lvl8pPr lvl="7" algn="ctr">
              <a:spcBef>
                <a:spcPts val="0"/>
              </a:spcBef>
              <a:spcAft>
                <a:spcPts val="0"/>
              </a:spcAft>
              <a:buSzPts val="2400"/>
              <a:buNone/>
              <a:defRPr sz="2700"/>
            </a:lvl8pPr>
            <a:lvl9pPr lvl="8" algn="ctr">
              <a:spcBef>
                <a:spcPts val="0"/>
              </a:spcBef>
              <a:spcAft>
                <a:spcPts val="0"/>
              </a:spcAft>
              <a:buSzPts val="2400"/>
              <a:buNone/>
              <a:defRPr sz="2700"/>
            </a:lvl9pPr>
          </a:lstStyle>
          <a:p>
            <a:endParaRPr/>
          </a:p>
        </p:txBody>
      </p:sp>
      <p:sp>
        <p:nvSpPr>
          <p:cNvPr id="30" name="Google Shape;30;p6"/>
          <p:cNvSpPr txBox="1">
            <a:spLocks noGrp="1"/>
          </p:cNvSpPr>
          <p:nvPr>
            <p:ph type="body" idx="1"/>
          </p:nvPr>
        </p:nvSpPr>
        <p:spPr>
          <a:xfrm>
            <a:off x="1056031" y="1742449"/>
            <a:ext cx="4300920" cy="5198791"/>
          </a:xfrm>
          <a:prstGeom prst="rect">
            <a:avLst/>
          </a:prstGeom>
        </p:spPr>
        <p:txBody>
          <a:bodyPr spcFirstLastPara="1" wrap="square" lIns="102316" tIns="102316" rIns="102316" bIns="102316" anchor="t" anchorCtr="0">
            <a:noAutofit/>
          </a:bodyPr>
          <a:lstStyle>
            <a:lvl1pPr marL="511664" lvl="0" indent="-426383">
              <a:spcBef>
                <a:spcPts val="672"/>
              </a:spcBef>
              <a:spcAft>
                <a:spcPts val="0"/>
              </a:spcAft>
              <a:buSzPts val="2400"/>
              <a:buChar char="◈"/>
              <a:defRPr sz="2700"/>
            </a:lvl1pPr>
            <a:lvl2pPr marL="1023329" lvl="1" indent="-426383">
              <a:spcBef>
                <a:spcPts val="0"/>
              </a:spcBef>
              <a:spcAft>
                <a:spcPts val="0"/>
              </a:spcAft>
              <a:buSzPts val="2400"/>
              <a:buChar char="○"/>
              <a:defRPr/>
            </a:lvl2pPr>
            <a:lvl3pPr marL="1534997" lvl="2" indent="-426383">
              <a:spcBef>
                <a:spcPts val="0"/>
              </a:spcBef>
              <a:spcAft>
                <a:spcPts val="0"/>
              </a:spcAft>
              <a:buSzPts val="2400"/>
              <a:buChar char="■"/>
              <a:defRPr/>
            </a:lvl3pPr>
            <a:lvl4pPr marL="2046660" lvl="3" indent="-426383">
              <a:spcBef>
                <a:spcPts val="0"/>
              </a:spcBef>
              <a:spcAft>
                <a:spcPts val="0"/>
              </a:spcAft>
              <a:buSzPts val="2400"/>
              <a:buChar char="●"/>
              <a:defRPr sz="2700"/>
            </a:lvl4pPr>
            <a:lvl5pPr marL="2558326" lvl="4" indent="-426383">
              <a:spcBef>
                <a:spcPts val="0"/>
              </a:spcBef>
              <a:spcAft>
                <a:spcPts val="0"/>
              </a:spcAft>
              <a:buSzPts val="2400"/>
              <a:buChar char="○"/>
              <a:defRPr sz="2700"/>
            </a:lvl5pPr>
            <a:lvl6pPr marL="3069994" lvl="5" indent="-426383">
              <a:spcBef>
                <a:spcPts val="0"/>
              </a:spcBef>
              <a:spcAft>
                <a:spcPts val="0"/>
              </a:spcAft>
              <a:buSzPts val="2400"/>
              <a:buChar char="■"/>
              <a:defRPr sz="2700"/>
            </a:lvl6pPr>
            <a:lvl7pPr marL="3581659" lvl="6" indent="-426383">
              <a:spcBef>
                <a:spcPts val="0"/>
              </a:spcBef>
              <a:spcAft>
                <a:spcPts val="0"/>
              </a:spcAft>
              <a:buSzPts val="2400"/>
              <a:buChar char="●"/>
              <a:defRPr sz="2700"/>
            </a:lvl7pPr>
            <a:lvl8pPr marL="4093323" lvl="7" indent="-426383">
              <a:spcBef>
                <a:spcPts val="0"/>
              </a:spcBef>
              <a:spcAft>
                <a:spcPts val="0"/>
              </a:spcAft>
              <a:buSzPts val="2400"/>
              <a:buChar char="○"/>
              <a:defRPr sz="2700"/>
            </a:lvl8pPr>
            <a:lvl9pPr marL="4604987" lvl="8" indent="-426383">
              <a:spcBef>
                <a:spcPts val="0"/>
              </a:spcBef>
              <a:spcAft>
                <a:spcPts val="0"/>
              </a:spcAft>
              <a:buSzPts val="2400"/>
              <a:buChar char="■"/>
              <a:defRPr sz="2700"/>
            </a:lvl9pPr>
          </a:lstStyle>
          <a:p>
            <a:endParaRPr/>
          </a:p>
        </p:txBody>
      </p:sp>
      <p:sp>
        <p:nvSpPr>
          <p:cNvPr id="31" name="Google Shape;31;p6"/>
          <p:cNvSpPr txBox="1">
            <a:spLocks noGrp="1"/>
          </p:cNvSpPr>
          <p:nvPr>
            <p:ph type="body" idx="2"/>
          </p:nvPr>
        </p:nvSpPr>
        <p:spPr>
          <a:xfrm>
            <a:off x="5615851" y="1742449"/>
            <a:ext cx="4300920" cy="5198791"/>
          </a:xfrm>
          <a:prstGeom prst="rect">
            <a:avLst/>
          </a:prstGeom>
        </p:spPr>
        <p:txBody>
          <a:bodyPr spcFirstLastPara="1" wrap="square" lIns="102316" tIns="102316" rIns="102316" bIns="102316" anchor="t" anchorCtr="0">
            <a:noAutofit/>
          </a:bodyPr>
          <a:lstStyle>
            <a:lvl1pPr marL="511664" lvl="0" indent="-426383">
              <a:spcBef>
                <a:spcPts val="672"/>
              </a:spcBef>
              <a:spcAft>
                <a:spcPts val="0"/>
              </a:spcAft>
              <a:buSzPts val="2400"/>
              <a:buChar char="◈"/>
              <a:defRPr sz="2700"/>
            </a:lvl1pPr>
            <a:lvl2pPr marL="1023329" lvl="1" indent="-426383">
              <a:spcBef>
                <a:spcPts val="0"/>
              </a:spcBef>
              <a:spcAft>
                <a:spcPts val="0"/>
              </a:spcAft>
              <a:buSzPts val="2400"/>
              <a:buChar char="○"/>
              <a:defRPr/>
            </a:lvl2pPr>
            <a:lvl3pPr marL="1534997" lvl="2" indent="-426383">
              <a:spcBef>
                <a:spcPts val="0"/>
              </a:spcBef>
              <a:spcAft>
                <a:spcPts val="0"/>
              </a:spcAft>
              <a:buSzPts val="2400"/>
              <a:buChar char="■"/>
              <a:defRPr/>
            </a:lvl3pPr>
            <a:lvl4pPr marL="2046660" lvl="3" indent="-426383">
              <a:spcBef>
                <a:spcPts val="0"/>
              </a:spcBef>
              <a:spcAft>
                <a:spcPts val="0"/>
              </a:spcAft>
              <a:buSzPts val="2400"/>
              <a:buChar char="●"/>
              <a:defRPr sz="2700"/>
            </a:lvl4pPr>
            <a:lvl5pPr marL="2558326" lvl="4" indent="-426383">
              <a:spcBef>
                <a:spcPts val="0"/>
              </a:spcBef>
              <a:spcAft>
                <a:spcPts val="0"/>
              </a:spcAft>
              <a:buSzPts val="2400"/>
              <a:buChar char="○"/>
              <a:defRPr sz="2700"/>
            </a:lvl5pPr>
            <a:lvl6pPr marL="3069994" lvl="5" indent="-426383">
              <a:spcBef>
                <a:spcPts val="0"/>
              </a:spcBef>
              <a:spcAft>
                <a:spcPts val="0"/>
              </a:spcAft>
              <a:buSzPts val="2400"/>
              <a:buChar char="■"/>
              <a:defRPr sz="2700"/>
            </a:lvl6pPr>
            <a:lvl7pPr marL="3581659" lvl="6" indent="-426383">
              <a:spcBef>
                <a:spcPts val="0"/>
              </a:spcBef>
              <a:spcAft>
                <a:spcPts val="0"/>
              </a:spcAft>
              <a:buSzPts val="2400"/>
              <a:buChar char="●"/>
              <a:defRPr sz="2700"/>
            </a:lvl7pPr>
            <a:lvl8pPr marL="4093323" lvl="7" indent="-426383">
              <a:spcBef>
                <a:spcPts val="0"/>
              </a:spcBef>
              <a:spcAft>
                <a:spcPts val="0"/>
              </a:spcAft>
              <a:buSzPts val="2400"/>
              <a:buChar char="○"/>
              <a:defRPr sz="2700"/>
            </a:lvl8pPr>
            <a:lvl9pPr marL="4604987" lvl="8" indent="-426383">
              <a:spcBef>
                <a:spcPts val="0"/>
              </a:spcBef>
              <a:spcAft>
                <a:spcPts val="0"/>
              </a:spcAft>
              <a:buSzPts val="2400"/>
              <a:buChar char="■"/>
              <a:defRPr sz="2700"/>
            </a:lvl9pPr>
          </a:lstStyle>
          <a:p>
            <a:endParaRPr/>
          </a:p>
        </p:txBody>
      </p:sp>
      <p:cxnSp>
        <p:nvCxnSpPr>
          <p:cNvPr id="32" name="Google Shape;32;p6"/>
          <p:cNvCxnSpPr/>
          <p:nvPr/>
        </p:nvCxnSpPr>
        <p:spPr>
          <a:xfrm>
            <a:off x="3634381" y="1410555"/>
            <a:ext cx="3704040" cy="0"/>
          </a:xfrm>
          <a:prstGeom prst="straightConnector1">
            <a:avLst/>
          </a:prstGeom>
          <a:noFill/>
          <a:ln w="19050" cap="flat" cmpd="sng">
            <a:solidFill>
              <a:schemeClr val="accent1"/>
            </a:solidFill>
            <a:prstDash val="solid"/>
            <a:round/>
            <a:headEnd type="none" w="med" len="med"/>
            <a:tailEnd type="none" w="med" len="med"/>
          </a:ln>
        </p:spPr>
      </p:cxnSp>
      <p:sp>
        <p:nvSpPr>
          <p:cNvPr id="33" name="Google Shape;33;p6"/>
          <p:cNvSpPr/>
          <p:nvPr/>
        </p:nvSpPr>
        <p:spPr>
          <a:xfrm>
            <a:off x="30" y="7225868"/>
            <a:ext cx="10972800" cy="241734"/>
          </a:xfrm>
          <a:prstGeom prst="rect">
            <a:avLst/>
          </a:prstGeom>
          <a:solidFill>
            <a:schemeClr val="accent1"/>
          </a:solidFill>
          <a:ln>
            <a:noFill/>
          </a:ln>
        </p:spPr>
        <p:txBody>
          <a:bodyPr spcFirstLastPara="1" wrap="square" lIns="102316" tIns="102316" rIns="102316" bIns="102316" anchor="ctr" anchorCtr="0">
            <a:noAutofit/>
          </a:bodyPr>
          <a:lstStyle/>
          <a:p>
            <a:pPr defTabSz="1023329">
              <a:buClr>
                <a:srgbClr val="000000"/>
              </a:buClr>
              <a:buFont typeface="Arial"/>
              <a:buNone/>
            </a:pPr>
            <a:endParaRPr sz="1600" kern="0">
              <a:solidFill>
                <a:srgbClr val="000000"/>
              </a:solidFill>
              <a:cs typeface="Arial"/>
              <a:sym typeface="Arial"/>
            </a:endParaRPr>
          </a:p>
        </p:txBody>
      </p:sp>
      <p:sp>
        <p:nvSpPr>
          <p:cNvPr id="34" name="Google Shape;34;p6"/>
          <p:cNvSpPr txBox="1">
            <a:spLocks noGrp="1"/>
          </p:cNvSpPr>
          <p:nvPr>
            <p:ph type="sldNum" idx="12"/>
          </p:nvPr>
        </p:nvSpPr>
        <p:spPr>
          <a:xfrm>
            <a:off x="5157181" y="6785459"/>
            <a:ext cx="658440" cy="571449"/>
          </a:xfrm>
          <a:prstGeom prst="rect">
            <a:avLst/>
          </a:prstGeom>
        </p:spPr>
        <p:txBody>
          <a:bodyPr spcFirstLastPara="1" wrap="square" lIns="102316" tIns="102316" rIns="102316" bIns="102316"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D900"/>
                </a:solidFill>
              </a:rPr>
              <a:pPr/>
              <a:t>‹#›</a:t>
            </a:fld>
            <a:endParaRPr>
              <a:solidFill>
                <a:srgbClr val="FFD900"/>
              </a:solidFill>
            </a:endParaRPr>
          </a:p>
        </p:txBody>
      </p:sp>
    </p:spTree>
    <p:extLst>
      <p:ext uri="{BB962C8B-B14F-4D97-AF65-F5344CB8AC3E}">
        <p14:creationId xmlns:p14="http://schemas.microsoft.com/office/powerpoint/2010/main" val="3860631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50" y="299054"/>
            <a:ext cx="9875519" cy="1244818"/>
          </a:xfrm>
          <a:prstGeom prst="rect">
            <a:avLst/>
          </a:prstGeom>
          <a:noFill/>
          <a:ln>
            <a:noFill/>
          </a:ln>
        </p:spPr>
        <p:txBody>
          <a:bodyPr spcFirstLastPara="1" wrap="square" lIns="99009" tIns="99009" rIns="99009" bIns="99009"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548650" y="1742446"/>
            <a:ext cx="9875519" cy="5409164"/>
          </a:xfrm>
          <a:prstGeom prst="rect">
            <a:avLst/>
          </a:prstGeom>
          <a:noFill/>
          <a:ln>
            <a:noFill/>
          </a:ln>
        </p:spPr>
        <p:txBody>
          <a:bodyPr spcFirstLastPara="1" wrap="square" lIns="99009" tIns="99009" rIns="99009" bIns="99009"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5157182" y="6785456"/>
            <a:ext cx="658440" cy="571447"/>
          </a:xfrm>
          <a:prstGeom prst="rect">
            <a:avLst/>
          </a:prstGeom>
          <a:noFill/>
          <a:ln>
            <a:noFill/>
          </a:ln>
        </p:spPr>
        <p:txBody>
          <a:bodyPr spcFirstLastPara="1" wrap="square" lIns="99009" tIns="99009" rIns="99009" bIns="99009" anchor="t" anchorCtr="0">
            <a:noAutofit/>
          </a:bodyPr>
          <a:lstStyle>
            <a:lvl1pPr lvl="0" algn="ctr">
              <a:buNone/>
              <a:defRPr sz="1300">
                <a:solidFill>
                  <a:schemeClr val="accent1"/>
                </a:solidFill>
                <a:latin typeface="Playfair Display"/>
                <a:ea typeface="Playfair Display"/>
                <a:cs typeface="Playfair Display"/>
                <a:sym typeface="Playfair Display"/>
              </a:defRPr>
            </a:lvl1pPr>
            <a:lvl2pPr lvl="1" algn="ctr">
              <a:buNone/>
              <a:defRPr sz="1300">
                <a:solidFill>
                  <a:schemeClr val="accent1"/>
                </a:solidFill>
                <a:latin typeface="Playfair Display"/>
                <a:ea typeface="Playfair Display"/>
                <a:cs typeface="Playfair Display"/>
                <a:sym typeface="Playfair Display"/>
              </a:defRPr>
            </a:lvl2pPr>
            <a:lvl3pPr lvl="2" algn="ctr">
              <a:buNone/>
              <a:defRPr sz="1300">
                <a:solidFill>
                  <a:schemeClr val="accent1"/>
                </a:solidFill>
                <a:latin typeface="Playfair Display"/>
                <a:ea typeface="Playfair Display"/>
                <a:cs typeface="Playfair Display"/>
                <a:sym typeface="Playfair Display"/>
              </a:defRPr>
            </a:lvl3pPr>
            <a:lvl4pPr lvl="3" algn="ctr">
              <a:buNone/>
              <a:defRPr sz="1300">
                <a:solidFill>
                  <a:schemeClr val="accent1"/>
                </a:solidFill>
                <a:latin typeface="Playfair Display"/>
                <a:ea typeface="Playfair Display"/>
                <a:cs typeface="Playfair Display"/>
                <a:sym typeface="Playfair Display"/>
              </a:defRPr>
            </a:lvl4pPr>
            <a:lvl5pPr lvl="4" algn="ctr">
              <a:buNone/>
              <a:defRPr sz="1300">
                <a:solidFill>
                  <a:schemeClr val="accent1"/>
                </a:solidFill>
                <a:latin typeface="Playfair Display"/>
                <a:ea typeface="Playfair Display"/>
                <a:cs typeface="Playfair Display"/>
                <a:sym typeface="Playfair Display"/>
              </a:defRPr>
            </a:lvl5pPr>
            <a:lvl6pPr lvl="5" algn="ctr">
              <a:buNone/>
              <a:defRPr sz="1300">
                <a:solidFill>
                  <a:schemeClr val="accent1"/>
                </a:solidFill>
                <a:latin typeface="Playfair Display"/>
                <a:ea typeface="Playfair Display"/>
                <a:cs typeface="Playfair Display"/>
                <a:sym typeface="Playfair Display"/>
              </a:defRPr>
            </a:lvl6pPr>
            <a:lvl7pPr lvl="6" algn="ctr">
              <a:buNone/>
              <a:defRPr sz="1300">
                <a:solidFill>
                  <a:schemeClr val="accent1"/>
                </a:solidFill>
                <a:latin typeface="Playfair Display"/>
                <a:ea typeface="Playfair Display"/>
                <a:cs typeface="Playfair Display"/>
                <a:sym typeface="Playfair Display"/>
              </a:defRPr>
            </a:lvl7pPr>
            <a:lvl8pPr lvl="7" algn="ctr">
              <a:buNone/>
              <a:defRPr sz="1300">
                <a:solidFill>
                  <a:schemeClr val="accent1"/>
                </a:solidFill>
                <a:latin typeface="Playfair Display"/>
                <a:ea typeface="Playfair Display"/>
                <a:cs typeface="Playfair Display"/>
                <a:sym typeface="Playfair Display"/>
              </a:defRPr>
            </a:lvl8pPr>
            <a:lvl9pPr lvl="8" algn="ctr">
              <a:buNone/>
              <a:defRPr sz="1300">
                <a:solidFill>
                  <a:schemeClr val="accent1"/>
                </a:solidFill>
                <a:latin typeface="Playfair Display"/>
                <a:ea typeface="Playfair Display"/>
                <a:cs typeface="Playfair Display"/>
                <a:sym typeface="Playfair Display"/>
              </a:defRPr>
            </a:lvl9pPr>
          </a:lstStyle>
          <a:p>
            <a:fld id="{56C3AB92-6BAA-41AE-B522-C02F00B320D9}" type="slidenum">
              <a:rPr lang="en-US" smtClean="0"/>
              <a:t>‹#›</a:t>
            </a:fld>
            <a:endParaRPr lang="en-US"/>
          </a:p>
        </p:txBody>
      </p:sp>
    </p:spTree>
    <p:extLst>
      <p:ext uri="{BB962C8B-B14F-4D97-AF65-F5344CB8AC3E}">
        <p14:creationId xmlns:p14="http://schemas.microsoft.com/office/powerpoint/2010/main" val="224312829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Lst>
  <p:transition>
    <p:fade thruBlk="1"/>
  </p:transition>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40" y="299050"/>
            <a:ext cx="9875520" cy="1244818"/>
          </a:xfrm>
          <a:prstGeom prst="rect">
            <a:avLst/>
          </a:prstGeom>
          <a:noFill/>
          <a:ln>
            <a:noFill/>
          </a:ln>
        </p:spPr>
        <p:txBody>
          <a:bodyPr spcFirstLastPara="1" wrap="square" lIns="102316" tIns="102316" rIns="102316" bIns="102316"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548640" y="1742440"/>
            <a:ext cx="9875520" cy="5409164"/>
          </a:xfrm>
          <a:prstGeom prst="rect">
            <a:avLst/>
          </a:prstGeom>
          <a:noFill/>
          <a:ln>
            <a:noFill/>
          </a:ln>
        </p:spPr>
        <p:txBody>
          <a:bodyPr spcFirstLastPara="1" wrap="square" lIns="102316" tIns="102316" rIns="102316" bIns="102316"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5157181" y="6785459"/>
            <a:ext cx="658440" cy="571449"/>
          </a:xfrm>
          <a:prstGeom prst="rect">
            <a:avLst/>
          </a:prstGeom>
          <a:noFill/>
          <a:ln>
            <a:noFill/>
          </a:ln>
        </p:spPr>
        <p:txBody>
          <a:bodyPr spcFirstLastPara="1" wrap="square" lIns="102316" tIns="102316" rIns="102316" bIns="102316" anchor="t" anchorCtr="0">
            <a:noAutofit/>
          </a:bodyPr>
          <a:lstStyle>
            <a:lvl1pPr lvl="0" algn="ctr">
              <a:buNone/>
              <a:defRPr sz="1300">
                <a:solidFill>
                  <a:schemeClr val="accent1"/>
                </a:solidFill>
                <a:latin typeface="Playfair Display"/>
                <a:ea typeface="Playfair Display"/>
                <a:cs typeface="Playfair Display"/>
                <a:sym typeface="Playfair Display"/>
              </a:defRPr>
            </a:lvl1pPr>
            <a:lvl2pPr lvl="1" algn="ctr">
              <a:buNone/>
              <a:defRPr sz="1300">
                <a:solidFill>
                  <a:schemeClr val="accent1"/>
                </a:solidFill>
                <a:latin typeface="Playfair Display"/>
                <a:ea typeface="Playfair Display"/>
                <a:cs typeface="Playfair Display"/>
                <a:sym typeface="Playfair Display"/>
              </a:defRPr>
            </a:lvl2pPr>
            <a:lvl3pPr lvl="2" algn="ctr">
              <a:buNone/>
              <a:defRPr sz="1300">
                <a:solidFill>
                  <a:schemeClr val="accent1"/>
                </a:solidFill>
                <a:latin typeface="Playfair Display"/>
                <a:ea typeface="Playfair Display"/>
                <a:cs typeface="Playfair Display"/>
                <a:sym typeface="Playfair Display"/>
              </a:defRPr>
            </a:lvl3pPr>
            <a:lvl4pPr lvl="3" algn="ctr">
              <a:buNone/>
              <a:defRPr sz="1300">
                <a:solidFill>
                  <a:schemeClr val="accent1"/>
                </a:solidFill>
                <a:latin typeface="Playfair Display"/>
                <a:ea typeface="Playfair Display"/>
                <a:cs typeface="Playfair Display"/>
                <a:sym typeface="Playfair Display"/>
              </a:defRPr>
            </a:lvl4pPr>
            <a:lvl5pPr lvl="4" algn="ctr">
              <a:buNone/>
              <a:defRPr sz="1300">
                <a:solidFill>
                  <a:schemeClr val="accent1"/>
                </a:solidFill>
                <a:latin typeface="Playfair Display"/>
                <a:ea typeface="Playfair Display"/>
                <a:cs typeface="Playfair Display"/>
                <a:sym typeface="Playfair Display"/>
              </a:defRPr>
            </a:lvl5pPr>
            <a:lvl6pPr lvl="5" algn="ctr">
              <a:buNone/>
              <a:defRPr sz="1300">
                <a:solidFill>
                  <a:schemeClr val="accent1"/>
                </a:solidFill>
                <a:latin typeface="Playfair Display"/>
                <a:ea typeface="Playfair Display"/>
                <a:cs typeface="Playfair Display"/>
                <a:sym typeface="Playfair Display"/>
              </a:defRPr>
            </a:lvl6pPr>
            <a:lvl7pPr lvl="6" algn="ctr">
              <a:buNone/>
              <a:defRPr sz="1300">
                <a:solidFill>
                  <a:schemeClr val="accent1"/>
                </a:solidFill>
                <a:latin typeface="Playfair Display"/>
                <a:ea typeface="Playfair Display"/>
                <a:cs typeface="Playfair Display"/>
                <a:sym typeface="Playfair Display"/>
              </a:defRPr>
            </a:lvl7pPr>
            <a:lvl8pPr lvl="7" algn="ctr">
              <a:buNone/>
              <a:defRPr sz="1300">
                <a:solidFill>
                  <a:schemeClr val="accent1"/>
                </a:solidFill>
                <a:latin typeface="Playfair Display"/>
                <a:ea typeface="Playfair Display"/>
                <a:cs typeface="Playfair Display"/>
                <a:sym typeface="Playfair Display"/>
              </a:defRPr>
            </a:lvl8pPr>
            <a:lvl9pPr lvl="8" algn="ctr">
              <a:buNone/>
              <a:defRPr sz="1300">
                <a:solidFill>
                  <a:schemeClr val="accent1"/>
                </a:solidFill>
                <a:latin typeface="Playfair Display"/>
                <a:ea typeface="Playfair Display"/>
                <a:cs typeface="Playfair Display"/>
                <a:sym typeface="Playfair Display"/>
              </a:defRPr>
            </a:lvl9pPr>
          </a:lstStyle>
          <a:p>
            <a:pPr defTabSz="1023329">
              <a:buClr>
                <a:srgbClr val="000000"/>
              </a:buClr>
            </a:pPr>
            <a:fld id="{00000000-1234-1234-1234-123412341234}" type="slidenum">
              <a:rPr lang="en" kern="0" smtClean="0">
                <a:solidFill>
                  <a:srgbClr val="FFD900"/>
                </a:solidFill>
              </a:rPr>
              <a:pPr defTabSz="1023329">
                <a:buClr>
                  <a:srgbClr val="000000"/>
                </a:buClr>
              </a:pPr>
              <a:t>‹#›</a:t>
            </a:fld>
            <a:endParaRPr lang="en" kern="0">
              <a:solidFill>
                <a:srgbClr val="FFD900"/>
              </a:solidFill>
            </a:endParaRPr>
          </a:p>
        </p:txBody>
      </p:sp>
    </p:spTree>
    <p:extLst>
      <p:ext uri="{BB962C8B-B14F-4D97-AF65-F5344CB8AC3E}">
        <p14:creationId xmlns:p14="http://schemas.microsoft.com/office/powerpoint/2010/main" val="2901413734"/>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40" y="299050"/>
            <a:ext cx="9875520" cy="1244818"/>
          </a:xfrm>
          <a:prstGeom prst="rect">
            <a:avLst/>
          </a:prstGeom>
          <a:noFill/>
          <a:ln>
            <a:noFill/>
          </a:ln>
        </p:spPr>
        <p:txBody>
          <a:bodyPr spcFirstLastPara="1" wrap="square" lIns="102333" tIns="102333" rIns="102333" bIns="102333"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548640" y="1742440"/>
            <a:ext cx="9875520" cy="5409164"/>
          </a:xfrm>
          <a:prstGeom prst="rect">
            <a:avLst/>
          </a:prstGeom>
          <a:noFill/>
          <a:ln>
            <a:noFill/>
          </a:ln>
        </p:spPr>
        <p:txBody>
          <a:bodyPr spcFirstLastPara="1" wrap="square" lIns="102333" tIns="102333" rIns="102333" bIns="102333"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5157181" y="6785458"/>
            <a:ext cx="658440" cy="571449"/>
          </a:xfrm>
          <a:prstGeom prst="rect">
            <a:avLst/>
          </a:prstGeom>
          <a:noFill/>
          <a:ln>
            <a:noFill/>
          </a:ln>
        </p:spPr>
        <p:txBody>
          <a:bodyPr spcFirstLastPara="1" wrap="square" lIns="102333" tIns="102333" rIns="102333" bIns="102333" anchor="t" anchorCtr="0">
            <a:noAutofit/>
          </a:bodyPr>
          <a:lstStyle>
            <a:lvl1pPr lvl="0" algn="ctr">
              <a:buNone/>
              <a:defRPr sz="1300">
                <a:solidFill>
                  <a:schemeClr val="accent1"/>
                </a:solidFill>
                <a:latin typeface="Playfair Display"/>
                <a:ea typeface="Playfair Display"/>
                <a:cs typeface="Playfair Display"/>
                <a:sym typeface="Playfair Display"/>
              </a:defRPr>
            </a:lvl1pPr>
            <a:lvl2pPr lvl="1" algn="ctr">
              <a:buNone/>
              <a:defRPr sz="1300">
                <a:solidFill>
                  <a:schemeClr val="accent1"/>
                </a:solidFill>
                <a:latin typeface="Playfair Display"/>
                <a:ea typeface="Playfair Display"/>
                <a:cs typeface="Playfair Display"/>
                <a:sym typeface="Playfair Display"/>
              </a:defRPr>
            </a:lvl2pPr>
            <a:lvl3pPr lvl="2" algn="ctr">
              <a:buNone/>
              <a:defRPr sz="1300">
                <a:solidFill>
                  <a:schemeClr val="accent1"/>
                </a:solidFill>
                <a:latin typeface="Playfair Display"/>
                <a:ea typeface="Playfair Display"/>
                <a:cs typeface="Playfair Display"/>
                <a:sym typeface="Playfair Display"/>
              </a:defRPr>
            </a:lvl3pPr>
            <a:lvl4pPr lvl="3" algn="ctr">
              <a:buNone/>
              <a:defRPr sz="1300">
                <a:solidFill>
                  <a:schemeClr val="accent1"/>
                </a:solidFill>
                <a:latin typeface="Playfair Display"/>
                <a:ea typeface="Playfair Display"/>
                <a:cs typeface="Playfair Display"/>
                <a:sym typeface="Playfair Display"/>
              </a:defRPr>
            </a:lvl4pPr>
            <a:lvl5pPr lvl="4" algn="ctr">
              <a:buNone/>
              <a:defRPr sz="1300">
                <a:solidFill>
                  <a:schemeClr val="accent1"/>
                </a:solidFill>
                <a:latin typeface="Playfair Display"/>
                <a:ea typeface="Playfair Display"/>
                <a:cs typeface="Playfair Display"/>
                <a:sym typeface="Playfair Display"/>
              </a:defRPr>
            </a:lvl5pPr>
            <a:lvl6pPr lvl="5" algn="ctr">
              <a:buNone/>
              <a:defRPr sz="1300">
                <a:solidFill>
                  <a:schemeClr val="accent1"/>
                </a:solidFill>
                <a:latin typeface="Playfair Display"/>
                <a:ea typeface="Playfair Display"/>
                <a:cs typeface="Playfair Display"/>
                <a:sym typeface="Playfair Display"/>
              </a:defRPr>
            </a:lvl6pPr>
            <a:lvl7pPr lvl="6" algn="ctr">
              <a:buNone/>
              <a:defRPr sz="1300">
                <a:solidFill>
                  <a:schemeClr val="accent1"/>
                </a:solidFill>
                <a:latin typeface="Playfair Display"/>
                <a:ea typeface="Playfair Display"/>
                <a:cs typeface="Playfair Display"/>
                <a:sym typeface="Playfair Display"/>
              </a:defRPr>
            </a:lvl7pPr>
            <a:lvl8pPr lvl="7" algn="ctr">
              <a:buNone/>
              <a:defRPr sz="1300">
                <a:solidFill>
                  <a:schemeClr val="accent1"/>
                </a:solidFill>
                <a:latin typeface="Playfair Display"/>
                <a:ea typeface="Playfair Display"/>
                <a:cs typeface="Playfair Display"/>
                <a:sym typeface="Playfair Display"/>
              </a:defRPr>
            </a:lvl8pPr>
            <a:lvl9pPr lvl="8" algn="ctr">
              <a:buNone/>
              <a:defRPr sz="1300">
                <a:solidFill>
                  <a:schemeClr val="accent1"/>
                </a:solidFill>
                <a:latin typeface="Playfair Display"/>
                <a:ea typeface="Playfair Display"/>
                <a:cs typeface="Playfair Display"/>
                <a:sym typeface="Playfair Display"/>
              </a:defRPr>
            </a:lvl9pPr>
          </a:lstStyle>
          <a:p>
            <a:pPr defTabSz="1023507">
              <a:buClr>
                <a:srgbClr val="000000"/>
              </a:buClr>
            </a:pPr>
            <a:fld id="{00000000-1234-1234-1234-123412341234}" type="slidenum">
              <a:rPr lang="en" kern="0" smtClean="0">
                <a:solidFill>
                  <a:srgbClr val="FFD900"/>
                </a:solidFill>
              </a:rPr>
              <a:pPr defTabSz="1023507">
                <a:buClr>
                  <a:srgbClr val="000000"/>
                </a:buClr>
              </a:pPr>
              <a:t>‹#›</a:t>
            </a:fld>
            <a:endParaRPr lang="en" kern="0">
              <a:solidFill>
                <a:srgbClr val="FFD900"/>
              </a:solidFill>
            </a:endParaRPr>
          </a:p>
        </p:txBody>
      </p:sp>
    </p:spTree>
    <p:extLst>
      <p:ext uri="{BB962C8B-B14F-4D97-AF65-F5344CB8AC3E}">
        <p14:creationId xmlns:p14="http://schemas.microsoft.com/office/powerpoint/2010/main" val="205588908"/>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40" y="299050"/>
            <a:ext cx="9875520" cy="1244818"/>
          </a:xfrm>
          <a:prstGeom prst="rect">
            <a:avLst/>
          </a:prstGeom>
          <a:noFill/>
          <a:ln>
            <a:noFill/>
          </a:ln>
        </p:spPr>
        <p:txBody>
          <a:bodyPr spcFirstLastPara="1" wrap="square" lIns="102369" tIns="102369" rIns="102369" bIns="102369"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548640" y="1742440"/>
            <a:ext cx="9875520" cy="5409164"/>
          </a:xfrm>
          <a:prstGeom prst="rect">
            <a:avLst/>
          </a:prstGeom>
          <a:noFill/>
          <a:ln>
            <a:noFill/>
          </a:ln>
        </p:spPr>
        <p:txBody>
          <a:bodyPr spcFirstLastPara="1" wrap="square" lIns="102369" tIns="102369" rIns="102369" bIns="102369"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5157181" y="6785455"/>
            <a:ext cx="658440" cy="571449"/>
          </a:xfrm>
          <a:prstGeom prst="rect">
            <a:avLst/>
          </a:prstGeom>
          <a:noFill/>
          <a:ln>
            <a:noFill/>
          </a:ln>
        </p:spPr>
        <p:txBody>
          <a:bodyPr spcFirstLastPara="1" wrap="square" lIns="102369" tIns="102369" rIns="102369" bIns="102369" anchor="t" anchorCtr="0">
            <a:noAutofit/>
          </a:bodyPr>
          <a:lstStyle>
            <a:lvl1pPr lvl="0" algn="ctr">
              <a:buNone/>
              <a:defRPr sz="1300">
                <a:solidFill>
                  <a:schemeClr val="accent1"/>
                </a:solidFill>
                <a:latin typeface="Playfair Display"/>
                <a:ea typeface="Playfair Display"/>
                <a:cs typeface="Playfair Display"/>
                <a:sym typeface="Playfair Display"/>
              </a:defRPr>
            </a:lvl1pPr>
            <a:lvl2pPr lvl="1" algn="ctr">
              <a:buNone/>
              <a:defRPr sz="1300">
                <a:solidFill>
                  <a:schemeClr val="accent1"/>
                </a:solidFill>
                <a:latin typeface="Playfair Display"/>
                <a:ea typeface="Playfair Display"/>
                <a:cs typeface="Playfair Display"/>
                <a:sym typeface="Playfair Display"/>
              </a:defRPr>
            </a:lvl2pPr>
            <a:lvl3pPr lvl="2" algn="ctr">
              <a:buNone/>
              <a:defRPr sz="1300">
                <a:solidFill>
                  <a:schemeClr val="accent1"/>
                </a:solidFill>
                <a:latin typeface="Playfair Display"/>
                <a:ea typeface="Playfair Display"/>
                <a:cs typeface="Playfair Display"/>
                <a:sym typeface="Playfair Display"/>
              </a:defRPr>
            </a:lvl3pPr>
            <a:lvl4pPr lvl="3" algn="ctr">
              <a:buNone/>
              <a:defRPr sz="1300">
                <a:solidFill>
                  <a:schemeClr val="accent1"/>
                </a:solidFill>
                <a:latin typeface="Playfair Display"/>
                <a:ea typeface="Playfair Display"/>
                <a:cs typeface="Playfair Display"/>
                <a:sym typeface="Playfair Display"/>
              </a:defRPr>
            </a:lvl4pPr>
            <a:lvl5pPr lvl="4" algn="ctr">
              <a:buNone/>
              <a:defRPr sz="1300">
                <a:solidFill>
                  <a:schemeClr val="accent1"/>
                </a:solidFill>
                <a:latin typeface="Playfair Display"/>
                <a:ea typeface="Playfair Display"/>
                <a:cs typeface="Playfair Display"/>
                <a:sym typeface="Playfair Display"/>
              </a:defRPr>
            </a:lvl5pPr>
            <a:lvl6pPr lvl="5" algn="ctr">
              <a:buNone/>
              <a:defRPr sz="1300">
                <a:solidFill>
                  <a:schemeClr val="accent1"/>
                </a:solidFill>
                <a:latin typeface="Playfair Display"/>
                <a:ea typeface="Playfair Display"/>
                <a:cs typeface="Playfair Display"/>
                <a:sym typeface="Playfair Display"/>
              </a:defRPr>
            </a:lvl6pPr>
            <a:lvl7pPr lvl="6" algn="ctr">
              <a:buNone/>
              <a:defRPr sz="1300">
                <a:solidFill>
                  <a:schemeClr val="accent1"/>
                </a:solidFill>
                <a:latin typeface="Playfair Display"/>
                <a:ea typeface="Playfair Display"/>
                <a:cs typeface="Playfair Display"/>
                <a:sym typeface="Playfair Display"/>
              </a:defRPr>
            </a:lvl7pPr>
            <a:lvl8pPr lvl="7" algn="ctr">
              <a:buNone/>
              <a:defRPr sz="1300">
                <a:solidFill>
                  <a:schemeClr val="accent1"/>
                </a:solidFill>
                <a:latin typeface="Playfair Display"/>
                <a:ea typeface="Playfair Display"/>
                <a:cs typeface="Playfair Display"/>
                <a:sym typeface="Playfair Display"/>
              </a:defRPr>
            </a:lvl8pPr>
            <a:lvl9pPr lvl="8" algn="ctr">
              <a:buNone/>
              <a:defRPr sz="1300">
                <a:solidFill>
                  <a:schemeClr val="accent1"/>
                </a:solidFill>
                <a:latin typeface="Playfair Display"/>
                <a:ea typeface="Playfair Display"/>
                <a:cs typeface="Playfair Display"/>
                <a:sym typeface="Playfair Display"/>
              </a:defRPr>
            </a:lvl9pPr>
          </a:lstStyle>
          <a:p>
            <a:pPr defTabSz="1023863">
              <a:buClr>
                <a:srgbClr val="000000"/>
              </a:buClr>
            </a:pPr>
            <a:fld id="{00000000-1234-1234-1234-123412341234}" type="slidenum">
              <a:rPr lang="en" kern="0" smtClean="0">
                <a:solidFill>
                  <a:srgbClr val="FFD900"/>
                </a:solidFill>
              </a:rPr>
              <a:pPr defTabSz="1023863">
                <a:buClr>
                  <a:srgbClr val="000000"/>
                </a:buClr>
              </a:pPr>
              <a:t>‹#›</a:t>
            </a:fld>
            <a:endParaRPr lang="en" kern="0">
              <a:solidFill>
                <a:srgbClr val="FFD900"/>
              </a:solidFill>
            </a:endParaRPr>
          </a:p>
        </p:txBody>
      </p:sp>
    </p:spTree>
    <p:extLst>
      <p:ext uri="{BB962C8B-B14F-4D97-AF65-F5344CB8AC3E}">
        <p14:creationId xmlns:p14="http://schemas.microsoft.com/office/powerpoint/2010/main" val="2520813024"/>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40" y="299050"/>
            <a:ext cx="9875520" cy="1244818"/>
          </a:xfrm>
          <a:prstGeom prst="rect">
            <a:avLst/>
          </a:prstGeom>
          <a:noFill/>
          <a:ln>
            <a:noFill/>
          </a:ln>
        </p:spPr>
        <p:txBody>
          <a:bodyPr spcFirstLastPara="1" wrap="square" lIns="102423" tIns="102423" rIns="102423" bIns="102423" anchor="b" anchorCtr="0">
            <a:noAutofit/>
          </a:bodyPr>
          <a:lstStyle>
            <a:lvl1pPr lvl="0">
              <a:spcBef>
                <a:spcPts val="0"/>
              </a:spcBef>
              <a:spcAft>
                <a:spcPts val="0"/>
              </a:spcAft>
              <a:buClr>
                <a:schemeClr val="lt1"/>
              </a:buClr>
              <a:buSzPts val="3200"/>
              <a:buFont typeface="Playfair Display"/>
              <a:buNone/>
              <a:defRPr sz="32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200"/>
              <a:buFont typeface="Playfair Display"/>
              <a:buNone/>
              <a:defRPr sz="3200" b="1">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548640" y="1742440"/>
            <a:ext cx="9875520" cy="5409164"/>
          </a:xfrm>
          <a:prstGeom prst="rect">
            <a:avLst/>
          </a:prstGeom>
          <a:noFill/>
          <a:ln>
            <a:noFill/>
          </a:ln>
        </p:spPr>
        <p:txBody>
          <a:bodyPr spcFirstLastPara="1" wrap="square" lIns="102423" tIns="102423" rIns="102423" bIns="102423" anchor="t" anchorCtr="0">
            <a:noAutofit/>
          </a:bodyPr>
          <a:lstStyle>
            <a:lvl1pPr marL="457200" lvl="0" indent="-381000">
              <a:spcBef>
                <a:spcPts val="60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1pPr>
            <a:lvl2pPr marL="914400" lvl="1"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2pPr>
            <a:lvl3pPr marL="1371600" lvl="2"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3pPr>
            <a:lvl4pPr marL="1828800" lvl="3"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4pPr>
            <a:lvl5pPr marL="2286000" lvl="4"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5pPr>
            <a:lvl6pPr marL="2743200" lvl="5"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6pPr>
            <a:lvl7pPr marL="3200400" lvl="6"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7pPr>
            <a:lvl8pPr marL="3657600" lvl="7"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8pPr>
            <a:lvl9pPr marL="4114800" lvl="8" indent="-381000">
              <a:spcBef>
                <a:spcPts val="0"/>
              </a:spcBef>
              <a:spcAft>
                <a:spcPts val="0"/>
              </a:spcAft>
              <a:buClr>
                <a:schemeClr val="lt1"/>
              </a:buClr>
              <a:buSzPts val="2400"/>
              <a:buFont typeface="Droid Sans"/>
              <a:buChar char="■"/>
              <a:defRPr sz="2400">
                <a:solidFill>
                  <a:schemeClr val="lt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5157181" y="6785450"/>
            <a:ext cx="658440" cy="571449"/>
          </a:xfrm>
          <a:prstGeom prst="rect">
            <a:avLst/>
          </a:prstGeom>
          <a:noFill/>
          <a:ln>
            <a:noFill/>
          </a:ln>
        </p:spPr>
        <p:txBody>
          <a:bodyPr spcFirstLastPara="1" wrap="square" lIns="102423" tIns="102423" rIns="102423" bIns="102423" anchor="t" anchorCtr="0">
            <a:noAutofit/>
          </a:bodyPr>
          <a:lstStyle>
            <a:lvl1pPr lvl="0" algn="ctr">
              <a:buNone/>
              <a:defRPr sz="1300">
                <a:solidFill>
                  <a:schemeClr val="accent1"/>
                </a:solidFill>
                <a:latin typeface="Playfair Display"/>
                <a:ea typeface="Playfair Display"/>
                <a:cs typeface="Playfair Display"/>
                <a:sym typeface="Playfair Display"/>
              </a:defRPr>
            </a:lvl1pPr>
            <a:lvl2pPr lvl="1" algn="ctr">
              <a:buNone/>
              <a:defRPr sz="1300">
                <a:solidFill>
                  <a:schemeClr val="accent1"/>
                </a:solidFill>
                <a:latin typeface="Playfair Display"/>
                <a:ea typeface="Playfair Display"/>
                <a:cs typeface="Playfair Display"/>
                <a:sym typeface="Playfair Display"/>
              </a:defRPr>
            </a:lvl2pPr>
            <a:lvl3pPr lvl="2" algn="ctr">
              <a:buNone/>
              <a:defRPr sz="1300">
                <a:solidFill>
                  <a:schemeClr val="accent1"/>
                </a:solidFill>
                <a:latin typeface="Playfair Display"/>
                <a:ea typeface="Playfair Display"/>
                <a:cs typeface="Playfair Display"/>
                <a:sym typeface="Playfair Display"/>
              </a:defRPr>
            </a:lvl3pPr>
            <a:lvl4pPr lvl="3" algn="ctr">
              <a:buNone/>
              <a:defRPr sz="1300">
                <a:solidFill>
                  <a:schemeClr val="accent1"/>
                </a:solidFill>
                <a:latin typeface="Playfair Display"/>
                <a:ea typeface="Playfair Display"/>
                <a:cs typeface="Playfair Display"/>
                <a:sym typeface="Playfair Display"/>
              </a:defRPr>
            </a:lvl4pPr>
            <a:lvl5pPr lvl="4" algn="ctr">
              <a:buNone/>
              <a:defRPr sz="1300">
                <a:solidFill>
                  <a:schemeClr val="accent1"/>
                </a:solidFill>
                <a:latin typeface="Playfair Display"/>
                <a:ea typeface="Playfair Display"/>
                <a:cs typeface="Playfair Display"/>
                <a:sym typeface="Playfair Display"/>
              </a:defRPr>
            </a:lvl5pPr>
            <a:lvl6pPr lvl="5" algn="ctr">
              <a:buNone/>
              <a:defRPr sz="1300">
                <a:solidFill>
                  <a:schemeClr val="accent1"/>
                </a:solidFill>
                <a:latin typeface="Playfair Display"/>
                <a:ea typeface="Playfair Display"/>
                <a:cs typeface="Playfair Display"/>
                <a:sym typeface="Playfair Display"/>
              </a:defRPr>
            </a:lvl6pPr>
            <a:lvl7pPr lvl="6" algn="ctr">
              <a:buNone/>
              <a:defRPr sz="1300">
                <a:solidFill>
                  <a:schemeClr val="accent1"/>
                </a:solidFill>
                <a:latin typeface="Playfair Display"/>
                <a:ea typeface="Playfair Display"/>
                <a:cs typeface="Playfair Display"/>
                <a:sym typeface="Playfair Display"/>
              </a:defRPr>
            </a:lvl7pPr>
            <a:lvl8pPr lvl="7" algn="ctr">
              <a:buNone/>
              <a:defRPr sz="1300">
                <a:solidFill>
                  <a:schemeClr val="accent1"/>
                </a:solidFill>
                <a:latin typeface="Playfair Display"/>
                <a:ea typeface="Playfair Display"/>
                <a:cs typeface="Playfair Display"/>
                <a:sym typeface="Playfair Display"/>
              </a:defRPr>
            </a:lvl8pPr>
            <a:lvl9pPr lvl="8" algn="ctr">
              <a:buNone/>
              <a:defRPr sz="1300">
                <a:solidFill>
                  <a:schemeClr val="accent1"/>
                </a:solidFill>
                <a:latin typeface="Playfair Display"/>
                <a:ea typeface="Playfair Display"/>
                <a:cs typeface="Playfair Display"/>
                <a:sym typeface="Playfair Display"/>
              </a:defRPr>
            </a:lvl9pPr>
          </a:lstStyle>
          <a:p>
            <a:pPr defTabSz="1024398">
              <a:buClr>
                <a:srgbClr val="000000"/>
              </a:buClr>
              <a:buFont typeface="Arial"/>
              <a:buNone/>
            </a:pPr>
            <a:fld id="{00000000-1234-1234-1234-123412341234}" type="slidenum">
              <a:rPr lang="en" kern="0">
                <a:solidFill>
                  <a:srgbClr val="FFD900"/>
                </a:solidFill>
              </a:rPr>
              <a:pPr defTabSz="1024398">
                <a:buClr>
                  <a:srgbClr val="000000"/>
                </a:buClr>
                <a:buFont typeface="Arial"/>
                <a:buNone/>
              </a:pPr>
              <a:t>‹#›</a:t>
            </a:fld>
            <a:endParaRPr kern="0">
              <a:solidFill>
                <a:srgbClr val="FFD900"/>
              </a:solidFill>
            </a:endParaRPr>
          </a:p>
        </p:txBody>
      </p:sp>
    </p:spTree>
    <p:extLst>
      <p:ext uri="{BB962C8B-B14F-4D97-AF65-F5344CB8AC3E}">
        <p14:creationId xmlns:p14="http://schemas.microsoft.com/office/powerpoint/2010/main" val="4284531286"/>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grafana.com/docs/grafana/latest/dashboards/"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splunk.com/Documentation/Splunk/8.2.5/SearchReference/ListOfSearchCommand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harness.io/article/huoann4npq-cloud-watch-connection-setup"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ivotal-cf/docs-appdynamics-platfor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instagram.com/msitsolutionscloud/" TargetMode="External"/><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hyperlink" Target="http://www.msitsolutions.org/" TargetMode="External"/><Relationship Id="rId5" Type="http://schemas.openxmlformats.org/officeDocument/2006/relationships/hyperlink" Target="https://twitter.com/home" TargetMode="External"/><Relationship Id="rId10" Type="http://schemas.openxmlformats.org/officeDocument/2006/relationships/hyperlink" Target="mailto:hr@msitsolutionsgroup.com" TargetMode="External"/><Relationship Id="rId4" Type="http://schemas.openxmlformats.org/officeDocument/2006/relationships/hyperlink" Target="https://www.linkedin.com/company/80361081/admin/" TargetMode="External"/><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rometheus.io/docs/introduction/overview/"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0" y="3567855"/>
            <a:ext cx="5303520" cy="1683858"/>
          </a:xfrm>
          <a:prstGeom prst="rect">
            <a:avLst/>
          </a:prstGeom>
        </p:spPr>
        <p:txBody>
          <a:bodyPr spcFirstLastPara="1" wrap="square" lIns="102298" tIns="102298" rIns="102298" bIns="102298" anchor="b" anchorCtr="0">
            <a:noAutofit/>
          </a:bodyPr>
          <a:lstStyle/>
          <a:p>
            <a:r>
              <a:rPr lang="en-US" sz="8000" dirty="0"/>
              <a:t>SRE</a:t>
            </a:r>
            <a:endParaRPr sz="8000" dirty="0"/>
          </a:p>
        </p:txBody>
      </p:sp>
      <p:sp>
        <p:nvSpPr>
          <p:cNvPr id="4" name="TextBox 3"/>
          <p:cNvSpPr txBox="1"/>
          <p:nvPr/>
        </p:nvSpPr>
        <p:spPr>
          <a:xfrm>
            <a:off x="274326" y="6637890"/>
            <a:ext cx="2319388" cy="349534"/>
          </a:xfrm>
          <a:prstGeom prst="rect">
            <a:avLst/>
          </a:prstGeom>
          <a:noFill/>
        </p:spPr>
        <p:txBody>
          <a:bodyPr wrap="none" lIns="102316" tIns="51157" rIns="102316" bIns="51157" rtlCol="0">
            <a:spAutoFit/>
          </a:bodyPr>
          <a:lstStyle/>
          <a:p>
            <a:pPr defTabSz="1023151">
              <a:buClr>
                <a:srgbClr val="000000"/>
              </a:buClr>
            </a:pPr>
            <a:r>
              <a:rPr lang="en-US" sz="1600" kern="0" dirty="0">
                <a:solidFill>
                  <a:srgbClr val="000000"/>
                </a:solidFill>
                <a:cs typeface="Arial"/>
                <a:sym typeface="Arial"/>
              </a:rPr>
              <a:t>http://msitsolutions.org/</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7615" y="55331"/>
            <a:ext cx="2578608" cy="2203357"/>
          </a:xfrm>
          <a:prstGeom prst="rect">
            <a:avLst/>
          </a:prstGeom>
        </p:spPr>
      </p:pic>
    </p:spTree>
    <p:extLst>
      <p:ext uri="{BB962C8B-B14F-4D97-AF65-F5344CB8AC3E}">
        <p14:creationId xmlns:p14="http://schemas.microsoft.com/office/powerpoint/2010/main" val="3353003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FA799C2-DD32-4574-9FA7-B63005F0AFED}"/>
              </a:ext>
            </a:extLst>
          </p:cNvPr>
          <p:cNvSpPr>
            <a:spLocks noGrp="1"/>
          </p:cNvSpPr>
          <p:nvPr>
            <p:ph type="sldNum" idx="12"/>
          </p:nvPr>
        </p:nvSpPr>
        <p:spPr>
          <a:xfrm>
            <a:off x="5105400" y="6896153"/>
            <a:ext cx="658440" cy="571447"/>
          </a:xfrm>
        </p:spPr>
        <p:txBody>
          <a:bodyPr/>
          <a:lstStyle/>
          <a:p>
            <a:fld id="{56C3AB92-6BAA-41AE-B522-C02F00B320D9}" type="slidenum">
              <a:rPr lang="en-US" smtClean="0"/>
              <a:t>10</a:t>
            </a:fld>
            <a:endParaRPr lang="en-US" dirty="0"/>
          </a:p>
        </p:txBody>
      </p:sp>
      <p:sp>
        <p:nvSpPr>
          <p:cNvPr id="2" name="Footer Placeholder 1">
            <a:extLst>
              <a:ext uri="{FF2B5EF4-FFF2-40B4-BE49-F238E27FC236}">
                <a16:creationId xmlns:a16="http://schemas.microsoft.com/office/drawing/2014/main" xmlns="" id="{77910108-C265-4B4E-90EB-7031CC674BE3}"/>
              </a:ext>
            </a:extLst>
          </p:cNvPr>
          <p:cNvSpPr>
            <a:spLocks noGrp="1"/>
          </p:cNvSpPr>
          <p:nvPr>
            <p:ph type="ftr" sz="quarter" idx="4294967295"/>
          </p:nvPr>
        </p:nvSpPr>
        <p:spPr>
          <a:xfrm>
            <a:off x="182880" y="6927214"/>
            <a:ext cx="4023360" cy="397581"/>
          </a:xfrm>
          <a:prstGeom prst="rect">
            <a:avLst/>
          </a:prstGeom>
        </p:spPr>
        <p:txBody>
          <a:bodyPr lIns="99027" tIns="49512" rIns="99027" bIns="49512"/>
          <a:lstStyle/>
          <a:p>
            <a:r>
              <a:rPr lang="en-US" dirty="0">
                <a:solidFill>
                  <a:schemeClr val="accent1"/>
                </a:solidFill>
              </a:rPr>
              <a:t>http://msitsolutions.org/</a:t>
            </a:r>
          </a:p>
        </p:txBody>
      </p:sp>
      <p:pic>
        <p:nvPicPr>
          <p:cNvPr id="1026" name="Picture 2">
            <a:extLst>
              <a:ext uri="{FF2B5EF4-FFF2-40B4-BE49-F238E27FC236}">
                <a16:creationId xmlns:a16="http://schemas.microsoft.com/office/drawing/2014/main" xmlns="" id="{9F343F8A-C7DA-4083-AD63-E787A15CA8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90" y="3318934"/>
            <a:ext cx="9601199" cy="33189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D857AB49-B728-4A92-A4EE-895557914C70}"/>
              </a:ext>
            </a:extLst>
          </p:cNvPr>
          <p:cNvSpPr txBox="1"/>
          <p:nvPr/>
        </p:nvSpPr>
        <p:spPr>
          <a:xfrm flipH="1">
            <a:off x="640088" y="392666"/>
            <a:ext cx="10058401" cy="2731481"/>
          </a:xfrm>
          <a:prstGeom prst="rect">
            <a:avLst/>
          </a:prstGeom>
          <a:noFill/>
        </p:spPr>
        <p:txBody>
          <a:bodyPr wrap="square" lIns="99027" tIns="49512" rIns="99027" bIns="49512" rtlCol="0">
            <a:spAutoFit/>
          </a:bodyPr>
          <a:lstStyle/>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Grafana</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Grafana is an open source solution for running data analytics, pulling up metrics that make sense of the massive amount of data &amp; to monitor our apps with the help of cool customizable dashboards. Grafana connects with every possible data source, commonly referred to as databases such as Graphite, Prometheus, Influx DB, Elastic Search, MySQL, PostgreSQL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more information click below link :</a:t>
            </a:r>
          </a:p>
          <a:p>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https://grafana.com/docs/grafana/latest/dashboards/</a:t>
            </a:r>
            <a:r>
              <a:rPr lang="en-US"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20117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56C3AB92-6BAA-41AE-B522-C02F00B320D9}" type="slidenum">
              <a:rPr lang="en-US" smtClean="0">
                <a:solidFill>
                  <a:srgbClr val="FFFF00"/>
                </a:solidFill>
              </a:rPr>
              <a:t>11</a:t>
            </a:fld>
            <a:endParaRPr lang="en-US" dirty="0">
              <a:solidFill>
                <a:srgbClr val="FFFF00"/>
              </a:solidFill>
            </a:endParaRPr>
          </a:p>
        </p:txBody>
      </p:sp>
      <p:sp>
        <p:nvSpPr>
          <p:cNvPr id="2" name="Footer Placeholder 1"/>
          <p:cNvSpPr>
            <a:spLocks noGrp="1"/>
          </p:cNvSpPr>
          <p:nvPr>
            <p:ph type="ftr" sz="quarter" idx="4294967295"/>
          </p:nvPr>
        </p:nvSpPr>
        <p:spPr>
          <a:xfrm>
            <a:off x="1" y="6959333"/>
            <a:ext cx="4023360" cy="397581"/>
          </a:xfrm>
          <a:prstGeom prst="rect">
            <a:avLst/>
          </a:prstGeom>
        </p:spPr>
        <p:txBody>
          <a:bodyPr lIns="99027" tIns="49512" rIns="99027" bIns="49512"/>
          <a:lstStyle/>
          <a:p>
            <a:r>
              <a:rPr lang="en-US" dirty="0">
                <a:solidFill>
                  <a:schemeClr val="accent1"/>
                </a:solidFill>
              </a:rPr>
              <a:t>http://msitsolutions.org/</a:t>
            </a:r>
          </a:p>
          <a:p>
            <a:endParaRPr lang="en-US" dirty="0"/>
          </a:p>
        </p:txBody>
      </p:sp>
      <p:sp>
        <p:nvSpPr>
          <p:cNvPr id="5" name="TextBox 4">
            <a:extLst>
              <a:ext uri="{FF2B5EF4-FFF2-40B4-BE49-F238E27FC236}">
                <a16:creationId xmlns:a16="http://schemas.microsoft.com/office/drawing/2014/main" xmlns="" id="{D8721669-F0B7-444D-A67D-2DFF435AE950}"/>
              </a:ext>
            </a:extLst>
          </p:cNvPr>
          <p:cNvSpPr txBox="1"/>
          <p:nvPr/>
        </p:nvSpPr>
        <p:spPr>
          <a:xfrm>
            <a:off x="365770" y="580817"/>
            <a:ext cx="9875519" cy="4193419"/>
          </a:xfrm>
          <a:prstGeom prst="rect">
            <a:avLst/>
          </a:prstGeom>
          <a:noFill/>
        </p:spPr>
        <p:txBody>
          <a:bodyPr wrap="square" lIns="99027" tIns="49512" rIns="99027" bIns="49512" rtlCol="0">
            <a:spAutoFit/>
          </a:bodyPr>
          <a:lstStyle/>
          <a:p>
            <a:endParaRPr lang="en-US" b="1" dirty="0"/>
          </a:p>
          <a:p>
            <a:r>
              <a:rPr lang="en-US" b="1" dirty="0"/>
              <a:t>Splunk</a:t>
            </a:r>
            <a:r>
              <a:rPr lang="en-US" dirty="0"/>
              <a:t> :</a:t>
            </a:r>
          </a:p>
          <a:p>
            <a:r>
              <a:rPr lang="en-US" dirty="0"/>
              <a:t>	 Splunk is used for monitoring and searching through big data. It indexes and correlates information in a container that makes it searchable, and makes it possible to generate alerts, reports and visualizations</a:t>
            </a:r>
            <a:endParaRPr lang="en-US" b="1" dirty="0"/>
          </a:p>
          <a:p>
            <a:r>
              <a:rPr lang="en-US" b="1" dirty="0"/>
              <a:t> </a:t>
            </a:r>
            <a:r>
              <a:rPr lang="en-US" dirty="0"/>
              <a:t>For more details click below link :</a:t>
            </a:r>
          </a:p>
          <a:p>
            <a:r>
              <a:rPr lang="en-US" b="1" dirty="0">
                <a:hlinkClick r:id="rId2"/>
              </a:rPr>
              <a:t>https://docs.splunk.com/Documentation/Splunk/8.2.5/SearchReference/ListOfSearchCommands</a:t>
            </a:r>
            <a:r>
              <a:rPr lang="en-US" b="1" dirty="0"/>
              <a:t>. </a:t>
            </a:r>
          </a:p>
          <a:p>
            <a:endParaRPr lang="en-US" dirty="0"/>
          </a:p>
          <a:p>
            <a:r>
              <a:rPr lang="en-US" dirty="0"/>
              <a:t>      </a:t>
            </a:r>
          </a:p>
          <a:p>
            <a:endParaRPr lang="en-US" dirty="0"/>
          </a:p>
          <a:p>
            <a:endParaRPr lang="en-US" dirty="0"/>
          </a:p>
          <a:p>
            <a:r>
              <a:rPr lang="en-US" dirty="0"/>
              <a:t> </a:t>
            </a:r>
          </a:p>
          <a:p>
            <a:endParaRPr lang="en-IN" dirty="0"/>
          </a:p>
        </p:txBody>
      </p:sp>
      <p:pic>
        <p:nvPicPr>
          <p:cNvPr id="4" name="Picture 3">
            <a:extLst>
              <a:ext uri="{FF2B5EF4-FFF2-40B4-BE49-F238E27FC236}">
                <a16:creationId xmlns:a16="http://schemas.microsoft.com/office/drawing/2014/main" xmlns="" id="{A9224EEF-0A22-4677-B642-0AE773396AB5}"/>
              </a:ext>
            </a:extLst>
          </p:cNvPr>
          <p:cNvPicPr>
            <a:picLocks noChangeAspect="1"/>
          </p:cNvPicPr>
          <p:nvPr/>
        </p:nvPicPr>
        <p:blipFill>
          <a:blip r:embed="rId3"/>
          <a:stretch>
            <a:fillRect/>
          </a:stretch>
        </p:blipFill>
        <p:spPr>
          <a:xfrm>
            <a:off x="548649" y="3235975"/>
            <a:ext cx="10058401" cy="3261889"/>
          </a:xfrm>
          <a:prstGeom prst="rect">
            <a:avLst/>
          </a:prstGeom>
        </p:spPr>
      </p:pic>
    </p:spTree>
    <p:extLst>
      <p:ext uri="{BB962C8B-B14F-4D97-AF65-F5344CB8AC3E}">
        <p14:creationId xmlns:p14="http://schemas.microsoft.com/office/powerpoint/2010/main" val="128815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8364400-DE5F-4455-91FA-9E5162236074}"/>
              </a:ext>
            </a:extLst>
          </p:cNvPr>
          <p:cNvSpPr>
            <a:spLocks noGrp="1"/>
          </p:cNvSpPr>
          <p:nvPr>
            <p:ph type="sldNum" idx="12"/>
          </p:nvPr>
        </p:nvSpPr>
        <p:spPr/>
        <p:txBody>
          <a:bodyPr/>
          <a:lstStyle/>
          <a:p>
            <a:fld id="{56C3AB92-6BAA-41AE-B522-C02F00B320D9}" type="slidenum">
              <a:rPr lang="en-US" smtClean="0"/>
              <a:t>12</a:t>
            </a:fld>
            <a:endParaRPr lang="en-US"/>
          </a:p>
        </p:txBody>
      </p:sp>
      <p:sp>
        <p:nvSpPr>
          <p:cNvPr id="2" name="Footer Placeholder 1">
            <a:extLst>
              <a:ext uri="{FF2B5EF4-FFF2-40B4-BE49-F238E27FC236}">
                <a16:creationId xmlns:a16="http://schemas.microsoft.com/office/drawing/2014/main" xmlns="" id="{498A2EB8-581B-464F-B734-61B08EF07F2D}"/>
              </a:ext>
            </a:extLst>
          </p:cNvPr>
          <p:cNvSpPr>
            <a:spLocks noGrp="1"/>
          </p:cNvSpPr>
          <p:nvPr>
            <p:ph type="ftr" sz="quarter" idx="4294967295"/>
          </p:nvPr>
        </p:nvSpPr>
        <p:spPr>
          <a:xfrm>
            <a:off x="182880" y="6916244"/>
            <a:ext cx="4023360" cy="397581"/>
          </a:xfrm>
          <a:prstGeom prst="rect">
            <a:avLst/>
          </a:prstGeom>
        </p:spPr>
        <p:txBody>
          <a:bodyPr lIns="99027" tIns="49512" rIns="99027" bIns="49512"/>
          <a:lstStyle/>
          <a:p>
            <a:r>
              <a:rPr lang="en-US" dirty="0">
                <a:solidFill>
                  <a:schemeClr val="accent1"/>
                </a:solidFill>
              </a:rPr>
              <a:t>http://msitsolutions.org/</a:t>
            </a:r>
          </a:p>
          <a:p>
            <a:endParaRPr lang="en-US" dirty="0"/>
          </a:p>
        </p:txBody>
      </p:sp>
      <p:sp>
        <p:nvSpPr>
          <p:cNvPr id="4" name="TextBox 3">
            <a:extLst>
              <a:ext uri="{FF2B5EF4-FFF2-40B4-BE49-F238E27FC236}">
                <a16:creationId xmlns:a16="http://schemas.microsoft.com/office/drawing/2014/main" xmlns="" id="{06F78EDB-D1CA-4420-922F-1EDD33621734}"/>
              </a:ext>
            </a:extLst>
          </p:cNvPr>
          <p:cNvSpPr txBox="1"/>
          <p:nvPr/>
        </p:nvSpPr>
        <p:spPr>
          <a:xfrm flipH="1">
            <a:off x="365768" y="580814"/>
            <a:ext cx="9784081" cy="2439093"/>
          </a:xfrm>
          <a:prstGeom prst="rect">
            <a:avLst/>
          </a:prstGeom>
          <a:noFill/>
        </p:spPr>
        <p:txBody>
          <a:bodyPr wrap="square" lIns="99027" tIns="49512" rIns="99027" bIns="49512" rtlCol="0">
            <a:spAutoFit/>
          </a:bodyPr>
          <a:lstStyle/>
          <a:p>
            <a:r>
              <a:rPr lang="en-US" b="1" dirty="0"/>
              <a:t>CloudWatch</a:t>
            </a:r>
            <a:r>
              <a:rPr lang="en-US" dirty="0"/>
              <a:t> :</a:t>
            </a:r>
          </a:p>
          <a:p>
            <a:r>
              <a:rPr lang="en-US" dirty="0"/>
              <a:t>	 It  enables you to monitor your complete stack (applications, infrastructure, and services) and use alarms, logs, and events data to take automated actions and reduce mean time to resolution (MTTR).</a:t>
            </a:r>
          </a:p>
          <a:p>
            <a:r>
              <a:rPr lang="en-US" dirty="0"/>
              <a:t>For more details click below link :</a:t>
            </a:r>
          </a:p>
          <a:p>
            <a:r>
              <a:rPr lang="en-US" dirty="0"/>
              <a:t>   </a:t>
            </a:r>
            <a:r>
              <a:rPr lang="en-US" dirty="0">
                <a:hlinkClick r:id="rId2"/>
              </a:rPr>
              <a:t>https://docs.harness.io/article/huoann4npq-cloud-watch-connection-setup</a:t>
            </a:r>
            <a:r>
              <a:rPr lang="en-US" dirty="0"/>
              <a:t>.</a:t>
            </a:r>
          </a:p>
          <a:p>
            <a:r>
              <a:rPr lang="en-US" dirty="0"/>
              <a:t>      </a:t>
            </a:r>
          </a:p>
          <a:p>
            <a:endParaRPr lang="en-IN" dirty="0"/>
          </a:p>
        </p:txBody>
      </p:sp>
      <p:pic>
        <p:nvPicPr>
          <p:cNvPr id="5" name="Picture 4">
            <a:extLst>
              <a:ext uri="{FF2B5EF4-FFF2-40B4-BE49-F238E27FC236}">
                <a16:creationId xmlns:a16="http://schemas.microsoft.com/office/drawing/2014/main" xmlns="" id="{122C8141-136A-4471-A8E4-D20446AEC704}"/>
              </a:ext>
            </a:extLst>
          </p:cNvPr>
          <p:cNvPicPr>
            <a:picLocks noChangeAspect="1"/>
          </p:cNvPicPr>
          <p:nvPr/>
        </p:nvPicPr>
        <p:blipFill>
          <a:blip r:embed="rId3"/>
          <a:stretch>
            <a:fillRect/>
          </a:stretch>
        </p:blipFill>
        <p:spPr>
          <a:xfrm>
            <a:off x="365774" y="3395945"/>
            <a:ext cx="10424159" cy="2904065"/>
          </a:xfrm>
          <a:prstGeom prst="rect">
            <a:avLst/>
          </a:prstGeom>
        </p:spPr>
      </p:pic>
    </p:spTree>
    <p:extLst>
      <p:ext uri="{BB962C8B-B14F-4D97-AF65-F5344CB8AC3E}">
        <p14:creationId xmlns:p14="http://schemas.microsoft.com/office/powerpoint/2010/main" val="177354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56C3AB92-6BAA-41AE-B522-C02F00B320D9}" type="slidenum">
              <a:rPr lang="en-US" smtClean="0">
                <a:solidFill>
                  <a:srgbClr val="FFFF00"/>
                </a:solidFill>
              </a:rPr>
              <a:t>13</a:t>
            </a:fld>
            <a:endParaRPr lang="en-US" dirty="0">
              <a:solidFill>
                <a:srgbClr val="FFFF00"/>
              </a:solidFill>
            </a:endParaRPr>
          </a:p>
        </p:txBody>
      </p:sp>
      <p:sp>
        <p:nvSpPr>
          <p:cNvPr id="3" name="Footer Placeholder 2"/>
          <p:cNvSpPr>
            <a:spLocks noGrp="1"/>
          </p:cNvSpPr>
          <p:nvPr>
            <p:ph type="ftr" sz="quarter" idx="4294967295"/>
          </p:nvPr>
        </p:nvSpPr>
        <p:spPr>
          <a:xfrm>
            <a:off x="182880" y="6978067"/>
            <a:ext cx="4023360" cy="397581"/>
          </a:xfrm>
          <a:prstGeom prst="rect">
            <a:avLst/>
          </a:prstGeom>
        </p:spPr>
        <p:txBody>
          <a:bodyPr lIns="99027" tIns="49512" rIns="99027" bIns="49512"/>
          <a:lstStyle/>
          <a:p>
            <a:r>
              <a:rPr lang="en-US" dirty="0">
                <a:solidFill>
                  <a:schemeClr val="accent1"/>
                </a:solidFill>
              </a:rPr>
              <a:t>http://msitsolutions.org/</a:t>
            </a:r>
          </a:p>
          <a:p>
            <a:endParaRPr lang="en-US" dirty="0"/>
          </a:p>
        </p:txBody>
      </p:sp>
      <p:sp>
        <p:nvSpPr>
          <p:cNvPr id="5" name="TextBox 4">
            <a:extLst>
              <a:ext uri="{FF2B5EF4-FFF2-40B4-BE49-F238E27FC236}">
                <a16:creationId xmlns:a16="http://schemas.microsoft.com/office/drawing/2014/main" xmlns="" id="{17DA85C2-7204-4035-BDF7-385CB55D5C4B}"/>
              </a:ext>
            </a:extLst>
          </p:cNvPr>
          <p:cNvSpPr txBox="1"/>
          <p:nvPr/>
        </p:nvSpPr>
        <p:spPr>
          <a:xfrm flipH="1">
            <a:off x="640091" y="862930"/>
            <a:ext cx="10149839" cy="2731481"/>
          </a:xfrm>
          <a:prstGeom prst="rect">
            <a:avLst/>
          </a:prstGeom>
          <a:noFill/>
        </p:spPr>
        <p:txBody>
          <a:bodyPr wrap="square" lIns="99027" tIns="49512" rIns="99027" bIns="49512" rtlCol="0">
            <a:spAutoFit/>
          </a:bodyPr>
          <a:lstStyle/>
          <a:p>
            <a:r>
              <a:rPr lang="en-US" b="1" dirty="0"/>
              <a:t>AppDynamics DevOps</a:t>
            </a:r>
            <a:r>
              <a:rPr lang="en-US" dirty="0"/>
              <a:t> : </a:t>
            </a:r>
          </a:p>
          <a:p>
            <a:r>
              <a:rPr lang="en-US" dirty="0"/>
              <a:t>	 AppDynamics offers a consolidated view of web applications, infrastructures, and supporting services across traditional and modern multi-cloud architectures. Collect, tag, and analyze cloud and microservice-related metrics and contextually evaluate the impact of releases on user experience and business outcomes.</a:t>
            </a:r>
          </a:p>
          <a:p>
            <a:r>
              <a:rPr lang="en-US" dirty="0"/>
              <a:t>For more details click below link :</a:t>
            </a:r>
          </a:p>
          <a:p>
            <a:r>
              <a:rPr lang="en-US" dirty="0"/>
              <a:t>  </a:t>
            </a:r>
            <a:r>
              <a:rPr lang="en-US" dirty="0">
                <a:hlinkClick r:id="rId2"/>
              </a:rPr>
              <a:t>https://github.com/pivotal-cf/docs-appdynamics-platform</a:t>
            </a:r>
            <a:r>
              <a:rPr lang="en-US" dirty="0"/>
              <a:t>.</a:t>
            </a:r>
          </a:p>
          <a:p>
            <a:endParaRPr lang="en-US" dirty="0"/>
          </a:p>
          <a:p>
            <a:endParaRPr lang="en-IN" dirty="0"/>
          </a:p>
        </p:txBody>
      </p:sp>
      <p:pic>
        <p:nvPicPr>
          <p:cNvPr id="6" name="Picture 5">
            <a:extLst>
              <a:ext uri="{FF2B5EF4-FFF2-40B4-BE49-F238E27FC236}">
                <a16:creationId xmlns:a16="http://schemas.microsoft.com/office/drawing/2014/main" xmlns="" id="{A85EE921-3CDF-44C0-9269-9737476E14A8}"/>
              </a:ext>
            </a:extLst>
          </p:cNvPr>
          <p:cNvPicPr>
            <a:picLocks noChangeAspect="1"/>
          </p:cNvPicPr>
          <p:nvPr/>
        </p:nvPicPr>
        <p:blipFill>
          <a:blip r:embed="rId3"/>
          <a:stretch>
            <a:fillRect/>
          </a:stretch>
        </p:blipFill>
        <p:spPr>
          <a:xfrm>
            <a:off x="548640" y="3650832"/>
            <a:ext cx="9966962" cy="2965502"/>
          </a:xfrm>
          <a:prstGeom prst="rect">
            <a:avLst/>
          </a:prstGeom>
        </p:spPr>
      </p:pic>
    </p:spTree>
    <p:extLst>
      <p:ext uri="{BB962C8B-B14F-4D97-AF65-F5344CB8AC3E}">
        <p14:creationId xmlns:p14="http://schemas.microsoft.com/office/powerpoint/2010/main" val="37839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5" name="Google Shape;1565;p51"/>
          <p:cNvSpPr txBox="1"/>
          <p:nvPr/>
        </p:nvSpPr>
        <p:spPr>
          <a:xfrm rot="10800000" flipV="1">
            <a:off x="4846322" y="2987042"/>
            <a:ext cx="5281266" cy="354496"/>
          </a:xfrm>
          <a:prstGeom prst="rect">
            <a:avLst/>
          </a:prstGeom>
          <a:noFill/>
          <a:ln>
            <a:noFill/>
          </a:ln>
        </p:spPr>
        <p:txBody>
          <a:bodyPr spcFirstLastPara="1" wrap="square" lIns="0" tIns="0" rIns="0" bIns="0" anchor="t" anchorCtr="0">
            <a:noAutofit/>
          </a:bodyPr>
          <a:lstStyle/>
          <a:p>
            <a:pPr algn="ctr" defTabSz="1024220">
              <a:buClr>
                <a:srgbClr val="000000"/>
              </a:buClr>
            </a:pPr>
            <a:r>
              <a:rPr lang="en" sz="1200" b="1" kern="0" dirty="0">
                <a:solidFill>
                  <a:srgbClr val="FFFFFF"/>
                </a:solidFill>
                <a:latin typeface="Montserrat"/>
                <a:ea typeface="Montserrat"/>
                <a:cs typeface="Montserrat"/>
                <a:sym typeface="Montserrat"/>
              </a:rPr>
              <a:t>CLOUD IMPLEMENTER AND PARTNER</a:t>
            </a:r>
            <a:endParaRPr sz="1200" b="1" kern="0" dirty="0">
              <a:solidFill>
                <a:srgbClr val="FFFFFF"/>
              </a:solidFill>
              <a:latin typeface="Montserrat"/>
              <a:ea typeface="Montserrat"/>
              <a:cs typeface="Montserrat"/>
              <a:sym typeface="Montserrat"/>
            </a:endParaRPr>
          </a:p>
        </p:txBody>
      </p:sp>
      <p:grpSp>
        <p:nvGrpSpPr>
          <p:cNvPr id="1566" name="Google Shape;1566;p51"/>
          <p:cNvGrpSpPr/>
          <p:nvPr/>
        </p:nvGrpSpPr>
        <p:grpSpPr>
          <a:xfrm>
            <a:off x="656259" y="4767132"/>
            <a:ext cx="9315421" cy="1295659"/>
            <a:chOff x="801125" y="3213932"/>
            <a:chExt cx="7762851" cy="892418"/>
          </a:xfrm>
        </p:grpSpPr>
        <p:grpSp>
          <p:nvGrpSpPr>
            <p:cNvPr id="1567" name="Google Shape;1567;p51"/>
            <p:cNvGrpSpPr/>
            <p:nvPr/>
          </p:nvGrpSpPr>
          <p:grpSpPr>
            <a:xfrm>
              <a:off x="4845759" y="3213932"/>
              <a:ext cx="1695900" cy="865218"/>
              <a:chOff x="4845759" y="3213932"/>
              <a:chExt cx="1695900" cy="865218"/>
            </a:xfrm>
          </p:grpSpPr>
          <p:sp>
            <p:nvSpPr>
              <p:cNvPr id="1568" name="Google Shape;1568;p51"/>
              <p:cNvSpPr txBox="1"/>
              <p:nvPr/>
            </p:nvSpPr>
            <p:spPr>
              <a:xfrm>
                <a:off x="4845759" y="3442250"/>
                <a:ext cx="1695900" cy="636900"/>
              </a:xfrm>
              <a:prstGeom prst="rect">
                <a:avLst/>
              </a:prstGeom>
              <a:noFill/>
              <a:ln>
                <a:noFill/>
              </a:ln>
            </p:spPr>
            <p:txBody>
              <a:bodyPr spcFirstLastPara="1" wrap="square" lIns="0" tIns="0" rIns="0" bIns="0" anchor="t" anchorCtr="0">
                <a:noAutofit/>
              </a:bodyPr>
              <a:lstStyle/>
              <a:p>
                <a:pPr algn="ctr" defTabSz="1024220">
                  <a:buClr>
                    <a:srgbClr val="000000"/>
                  </a:buClr>
                </a:pPr>
                <a:r>
                  <a:rPr lang="en-US" sz="1300" kern="0" dirty="0">
                    <a:solidFill>
                      <a:srgbClr val="434343"/>
                    </a:solidFill>
                    <a:latin typeface="Montserrat"/>
                    <a:ea typeface="Montserrat"/>
                    <a:cs typeface="Montserrat"/>
                    <a:sym typeface="Montserrat"/>
                    <a:hlinkClick r:id="rId3"/>
                  </a:rPr>
                  <a:t>https://www.instagram.com/msitsolutionscloud/</a:t>
                </a:r>
                <a:r>
                  <a:rPr lang="en-US" sz="1300" kern="0" dirty="0">
                    <a:solidFill>
                      <a:srgbClr val="434343"/>
                    </a:solidFill>
                    <a:latin typeface="Montserrat"/>
                    <a:ea typeface="Montserrat"/>
                    <a:cs typeface="Montserrat"/>
                    <a:sym typeface="Montserrat"/>
                  </a:rPr>
                  <a:t>. </a:t>
                </a:r>
                <a:endParaRPr sz="1300" kern="0" dirty="0">
                  <a:solidFill>
                    <a:srgbClr val="434343"/>
                  </a:solidFill>
                  <a:latin typeface="Montserrat"/>
                  <a:ea typeface="Montserrat"/>
                  <a:cs typeface="Montserrat"/>
                  <a:sym typeface="Montserrat"/>
                </a:endParaRPr>
              </a:p>
            </p:txBody>
          </p:sp>
          <p:sp>
            <p:nvSpPr>
              <p:cNvPr id="1569" name="Google Shape;1569;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defTabSz="1024220">
                  <a:buClr>
                    <a:srgbClr val="000000"/>
                  </a:buClr>
                </a:pPr>
                <a:endParaRPr sz="1600" kern="0">
                  <a:solidFill>
                    <a:srgbClr val="434343"/>
                  </a:solidFill>
                  <a:cs typeface="Arial"/>
                  <a:sym typeface="Arial"/>
                </a:endParaRPr>
              </a:p>
            </p:txBody>
          </p:sp>
        </p:grpSp>
        <p:sp>
          <p:nvSpPr>
            <p:cNvPr id="1571" name="Google Shape;1571;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algn="ctr" defTabSz="1024220">
                <a:buClr>
                  <a:srgbClr val="000000"/>
                </a:buClr>
              </a:pPr>
              <a:r>
                <a:rPr lang="en-US" sz="1300" kern="0" dirty="0">
                  <a:solidFill>
                    <a:srgbClr val="434343"/>
                  </a:solidFill>
                  <a:latin typeface="Montserrat"/>
                  <a:ea typeface="Montserrat"/>
                  <a:cs typeface="Montserrat"/>
                  <a:sym typeface="Montserrat"/>
                  <a:hlinkClick r:id="rId4"/>
                </a:rPr>
                <a:t>https://www.linkedin.com/company/80361081/admin/</a:t>
              </a:r>
              <a:r>
                <a:rPr lang="en-US" sz="1300" kern="0" dirty="0">
                  <a:solidFill>
                    <a:srgbClr val="434343"/>
                  </a:solidFill>
                  <a:latin typeface="Montserrat"/>
                  <a:ea typeface="Montserrat"/>
                  <a:cs typeface="Montserrat"/>
                  <a:sym typeface="Montserrat"/>
                </a:rPr>
                <a:t>. </a:t>
              </a:r>
              <a:endParaRPr sz="1300" kern="0" dirty="0">
                <a:solidFill>
                  <a:srgbClr val="434343"/>
                </a:solidFill>
                <a:latin typeface="Montserrat"/>
                <a:ea typeface="Montserrat"/>
                <a:cs typeface="Montserrat"/>
                <a:sym typeface="Montserrat"/>
              </a:endParaRPr>
            </a:p>
          </p:txBody>
        </p:sp>
        <p:grpSp>
          <p:nvGrpSpPr>
            <p:cNvPr id="1573" name="Google Shape;1573;p51"/>
            <p:cNvGrpSpPr/>
            <p:nvPr/>
          </p:nvGrpSpPr>
          <p:grpSpPr>
            <a:xfrm>
              <a:off x="6868076" y="3213932"/>
              <a:ext cx="1695900" cy="892418"/>
              <a:chOff x="6868076" y="3213932"/>
              <a:chExt cx="1695900" cy="892418"/>
            </a:xfrm>
          </p:grpSpPr>
          <p:sp>
            <p:nvSpPr>
              <p:cNvPr id="1574" name="Google Shape;1574;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algn="ctr" defTabSz="1024220">
                  <a:buClr>
                    <a:srgbClr val="000000"/>
                  </a:buClr>
                </a:pPr>
                <a:r>
                  <a:rPr lang="en-US" sz="1300" kern="0" dirty="0">
                    <a:solidFill>
                      <a:srgbClr val="434343"/>
                    </a:solidFill>
                    <a:latin typeface="Montserrat"/>
                    <a:ea typeface="Montserrat"/>
                    <a:cs typeface="Montserrat"/>
                    <a:sym typeface="Montserrat"/>
                    <a:hlinkClick r:id="rId5"/>
                  </a:rPr>
                  <a:t>https://twitter.com/home</a:t>
                </a:r>
                <a:r>
                  <a:rPr lang="en-US" sz="1300" kern="0" dirty="0">
                    <a:solidFill>
                      <a:srgbClr val="434343"/>
                    </a:solidFill>
                    <a:latin typeface="Montserrat"/>
                    <a:ea typeface="Montserrat"/>
                    <a:cs typeface="Montserrat"/>
                    <a:sym typeface="Montserrat"/>
                  </a:rPr>
                  <a:t>. </a:t>
                </a:r>
                <a:endParaRPr sz="1300" kern="0" dirty="0">
                  <a:solidFill>
                    <a:srgbClr val="434343"/>
                  </a:solidFill>
                  <a:latin typeface="Montserrat"/>
                  <a:ea typeface="Montserrat"/>
                  <a:cs typeface="Montserrat"/>
                  <a:sym typeface="Montserrat"/>
                </a:endParaRPr>
              </a:p>
            </p:txBody>
          </p:sp>
          <p:sp>
            <p:nvSpPr>
              <p:cNvPr id="1575" name="Google Shape;1575;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defTabSz="1024220">
                  <a:buClr>
                    <a:srgbClr val="000000"/>
                  </a:buClr>
                </a:pPr>
                <a:endParaRPr sz="1600" kern="0">
                  <a:solidFill>
                    <a:srgbClr val="434343"/>
                  </a:solidFill>
                  <a:cs typeface="Arial"/>
                  <a:sym typeface="Arial"/>
                </a:endParaRPr>
              </a:p>
            </p:txBody>
          </p:sp>
        </p:grpSp>
        <p:grpSp>
          <p:nvGrpSpPr>
            <p:cNvPr id="1576" name="Google Shape;1576;p51"/>
            <p:cNvGrpSpPr/>
            <p:nvPr/>
          </p:nvGrpSpPr>
          <p:grpSpPr>
            <a:xfrm>
              <a:off x="801125" y="3214206"/>
              <a:ext cx="1695900" cy="892144"/>
              <a:chOff x="801125" y="3214206"/>
              <a:chExt cx="1695900" cy="892144"/>
            </a:xfrm>
          </p:grpSpPr>
          <p:sp>
            <p:nvSpPr>
              <p:cNvPr id="1577" name="Google Shape;1577;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algn="ctr" defTabSz="1024220">
                  <a:buClr>
                    <a:srgbClr val="000000"/>
                  </a:buClr>
                </a:pPr>
                <a:endParaRPr sz="1300" kern="0" dirty="0">
                  <a:solidFill>
                    <a:srgbClr val="434343"/>
                  </a:solidFill>
                  <a:latin typeface="Montserrat"/>
                  <a:ea typeface="Montserrat"/>
                  <a:cs typeface="Montserrat"/>
                  <a:sym typeface="Montserrat"/>
                </a:endParaRPr>
              </a:p>
            </p:txBody>
          </p:sp>
          <p:sp>
            <p:nvSpPr>
              <p:cNvPr id="1578" name="Google Shape;1578;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defTabSz="1024220">
                  <a:buClr>
                    <a:srgbClr val="000000"/>
                  </a:buClr>
                </a:pPr>
                <a:endParaRPr sz="1600" kern="0">
                  <a:solidFill>
                    <a:srgbClr val="434343"/>
                  </a:solidFill>
                  <a:cs typeface="Arial"/>
                  <a:sym typeface="Arial"/>
                </a:endParaRPr>
              </a:p>
            </p:txBody>
          </p:sp>
        </p:grpSp>
      </p:grpSp>
      <p:sp>
        <p:nvSpPr>
          <p:cNvPr id="2" name="TextBox 1"/>
          <p:cNvSpPr txBox="1"/>
          <p:nvPr/>
        </p:nvSpPr>
        <p:spPr>
          <a:xfrm>
            <a:off x="463683" y="1801570"/>
            <a:ext cx="9841612" cy="857477"/>
          </a:xfrm>
          <a:prstGeom prst="rect">
            <a:avLst/>
          </a:prstGeom>
          <a:noFill/>
        </p:spPr>
        <p:txBody>
          <a:bodyPr wrap="square" lIns="102422" tIns="51212" rIns="102422" bIns="51212" rtlCol="0">
            <a:spAutoFit/>
          </a:bodyPr>
          <a:lstStyle/>
          <a:p>
            <a:pPr defTabSz="1024220">
              <a:buClr>
                <a:srgbClr val="000000"/>
              </a:buClr>
            </a:pPr>
            <a:r>
              <a:rPr lang="en-US" sz="4900" kern="0" dirty="0">
                <a:solidFill>
                  <a:srgbClr val="FFFF00"/>
                </a:solidFill>
                <a:cs typeface="Arial"/>
                <a:sym typeface="Arial"/>
              </a:rPr>
              <a:t>MSIT SOLUTIONS P.V.T  L.T.D</a:t>
            </a:r>
          </a:p>
        </p:txBody>
      </p:sp>
      <p:sp>
        <p:nvSpPr>
          <p:cNvPr id="4" name="Rectangle 3"/>
          <p:cNvSpPr/>
          <p:nvPr/>
        </p:nvSpPr>
        <p:spPr>
          <a:xfrm>
            <a:off x="727189" y="5217470"/>
            <a:ext cx="1776185" cy="472756"/>
          </a:xfrm>
          <a:prstGeom prst="rect">
            <a:avLst/>
          </a:prstGeom>
        </p:spPr>
        <p:txBody>
          <a:bodyPr wrap="none" lIns="102422" tIns="51212" rIns="102422" bIns="51212">
            <a:spAutoFit/>
          </a:bodyPr>
          <a:lstStyle/>
          <a:p>
            <a:pPr defTabSz="1024220">
              <a:buClr>
                <a:srgbClr val="000000"/>
              </a:buClr>
            </a:pPr>
            <a:r>
              <a:rPr lang="en-US" sz="1200" kern="0" dirty="0">
                <a:solidFill>
                  <a:srgbClr val="000000"/>
                </a:solidFill>
                <a:cs typeface="Arial"/>
                <a:sym typeface="Arial"/>
                <a:hlinkClick r:id="rId6"/>
              </a:rPr>
              <a:t>www.msitsolutions.org</a:t>
            </a:r>
            <a:r>
              <a:rPr lang="en-US" sz="1200" kern="0" dirty="0">
                <a:solidFill>
                  <a:srgbClr val="000000"/>
                </a:solidFill>
                <a:cs typeface="Arial"/>
                <a:sym typeface="Arial"/>
              </a:rPr>
              <a:t>.</a:t>
            </a:r>
          </a:p>
          <a:p>
            <a:pPr defTabSz="1024220">
              <a:buClr>
                <a:srgbClr val="000000"/>
              </a:buClr>
            </a:pPr>
            <a:endParaRPr lang="en-US" sz="1200" kern="0" dirty="0">
              <a:solidFill>
                <a:srgbClr val="000000"/>
              </a:solidFill>
              <a:cs typeface="Arial"/>
              <a:sym typeface="Arial"/>
            </a:endParaRPr>
          </a:p>
        </p:txBody>
      </p:sp>
      <p:sp>
        <p:nvSpPr>
          <p:cNvPr id="6" name="AutoShape 4" descr="LinkedIn Logo"/>
          <p:cNvSpPr>
            <a:spLocks noChangeAspect="1" noChangeArrowheads="1"/>
          </p:cNvSpPr>
          <p:nvPr/>
        </p:nvSpPr>
        <p:spPr bwMode="auto">
          <a:xfrm>
            <a:off x="186690" y="-209738"/>
            <a:ext cx="365760" cy="44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2422" tIns="51212" rIns="102422" bIns="51212" numCol="1" anchor="t" anchorCtr="0" compatLnSpc="1">
            <a:prstTxWarp prst="textNoShape">
              <a:avLst/>
            </a:prstTxWarp>
          </a:bodyPr>
          <a:lstStyle/>
          <a:p>
            <a:pPr defTabSz="1024220">
              <a:buClr>
                <a:srgbClr val="000000"/>
              </a:buClr>
            </a:pPr>
            <a:endParaRPr lang="en-US" sz="1600" kern="0">
              <a:solidFill>
                <a:srgbClr val="000000"/>
              </a:solidFill>
              <a:cs typeface="Arial"/>
              <a:sym typeface="Arial"/>
            </a:endParaRPr>
          </a:p>
        </p:txBody>
      </p:sp>
      <p:sp>
        <p:nvSpPr>
          <p:cNvPr id="7" name="AutoShape 6" descr="LinkedIn Logo"/>
          <p:cNvSpPr>
            <a:spLocks noChangeAspect="1" noChangeArrowheads="1"/>
          </p:cNvSpPr>
          <p:nvPr/>
        </p:nvSpPr>
        <p:spPr bwMode="auto">
          <a:xfrm>
            <a:off x="369570" y="11527"/>
            <a:ext cx="365760" cy="44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2422" tIns="51212" rIns="102422" bIns="51212" numCol="1" anchor="t" anchorCtr="0" compatLnSpc="1">
            <a:prstTxWarp prst="textNoShape">
              <a:avLst/>
            </a:prstTxWarp>
          </a:bodyPr>
          <a:lstStyle/>
          <a:p>
            <a:pPr defTabSz="1024220">
              <a:buClr>
                <a:srgbClr val="000000"/>
              </a:buClr>
            </a:pPr>
            <a:endParaRPr lang="en-US" sz="1600" kern="0">
              <a:solidFill>
                <a:srgbClr val="000000"/>
              </a:solidFill>
              <a:cs typeface="Arial"/>
              <a:sym typeface="Arial"/>
            </a:endParaRPr>
          </a:p>
        </p:txBody>
      </p:sp>
      <p:sp>
        <p:nvSpPr>
          <p:cNvPr id="8" name="AutoShape 8" descr="LinkedIn Logo"/>
          <p:cNvSpPr>
            <a:spLocks noChangeAspect="1" noChangeArrowheads="1"/>
          </p:cNvSpPr>
          <p:nvPr/>
        </p:nvSpPr>
        <p:spPr bwMode="auto">
          <a:xfrm>
            <a:off x="552450" y="232790"/>
            <a:ext cx="365760" cy="44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2422" tIns="51212" rIns="102422" bIns="51212" numCol="1" anchor="t" anchorCtr="0" compatLnSpc="1">
            <a:prstTxWarp prst="textNoShape">
              <a:avLst/>
            </a:prstTxWarp>
          </a:bodyPr>
          <a:lstStyle/>
          <a:p>
            <a:pPr defTabSz="1024220">
              <a:buClr>
                <a:srgbClr val="000000"/>
              </a:buClr>
            </a:pPr>
            <a:endParaRPr lang="en-US" sz="1600" kern="0">
              <a:solidFill>
                <a:srgbClr val="000000"/>
              </a:solidFill>
              <a:cs typeface="Arial"/>
              <a:sym typeface="Arial"/>
            </a:endParaRPr>
          </a:p>
        </p:txBody>
      </p:sp>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55490" y="4521791"/>
            <a:ext cx="764109" cy="61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7984" y="4728804"/>
            <a:ext cx="298753" cy="36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descr="Who Made That Twitter Bird? - The New York Tim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54408" y="4692509"/>
            <a:ext cx="399451" cy="3511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85155" y="6265097"/>
            <a:ext cx="2752413" cy="349645"/>
          </a:xfrm>
          <a:prstGeom prst="rect">
            <a:avLst/>
          </a:prstGeom>
        </p:spPr>
        <p:txBody>
          <a:bodyPr wrap="none" lIns="102422" tIns="51212" rIns="102422" bIns="51212">
            <a:spAutoFit/>
          </a:bodyPr>
          <a:lstStyle/>
          <a:p>
            <a:pPr defTabSz="1024220">
              <a:buClr>
                <a:srgbClr val="000000"/>
              </a:buClr>
            </a:pPr>
            <a:r>
              <a:rPr lang="en-US" sz="1600" kern="0" dirty="0">
                <a:solidFill>
                  <a:srgbClr val="000000"/>
                </a:solidFill>
                <a:cs typeface="Arial"/>
                <a:sym typeface="Arial"/>
                <a:hlinkClick r:id="rId10"/>
              </a:rPr>
              <a:t>hr@msitsolutionsgroup.com</a:t>
            </a:r>
            <a:endParaRPr lang="en-US" sz="1600" kern="0" dirty="0">
              <a:solidFill>
                <a:srgbClr val="000000"/>
              </a:solidFill>
              <a:cs typeface="Arial"/>
              <a:sym typeface="Arial"/>
            </a:endParaRPr>
          </a:p>
        </p:txBody>
      </p:sp>
    </p:spTree>
    <p:extLst>
      <p:ext uri="{BB962C8B-B14F-4D97-AF65-F5344CB8AC3E}">
        <p14:creationId xmlns:p14="http://schemas.microsoft.com/office/powerpoint/2010/main" val="546831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prstGeom prst="rect">
            <a:avLst/>
          </a:prstGeom>
        </p:spPr>
        <p:txBody>
          <a:bodyPr spcFirstLastPara="1" wrap="square" lIns="102316" tIns="102316" rIns="102316" bIns="102316" anchor="ctr" anchorCtr="0">
            <a:noAutofit/>
          </a:bodyPr>
          <a:lstStyle/>
          <a:p>
            <a:pPr lvl="0"/>
            <a:r>
              <a:rPr lang="en-US" sz="3600" dirty="0"/>
              <a:t>Content</a:t>
            </a:r>
            <a:endParaRPr sz="3600" dirty="0"/>
          </a:p>
        </p:txBody>
      </p:sp>
      <p:sp>
        <p:nvSpPr>
          <p:cNvPr id="76" name="Google Shape;76;p14"/>
          <p:cNvSpPr txBox="1">
            <a:spLocks noGrp="1"/>
          </p:cNvSpPr>
          <p:nvPr>
            <p:ph type="sldNum" idx="12"/>
          </p:nvPr>
        </p:nvSpPr>
        <p:spPr>
          <a:xfrm>
            <a:off x="5146783" y="6821812"/>
            <a:ext cx="658440" cy="571449"/>
          </a:xfrm>
          <a:prstGeom prst="rect">
            <a:avLst/>
          </a:prstGeom>
        </p:spPr>
        <p:txBody>
          <a:bodyPr spcFirstLastPara="1" wrap="square" lIns="102316" tIns="102316" rIns="102316" bIns="102316" anchor="t" anchorCtr="0">
            <a:noAutofit/>
          </a:bodyPr>
          <a:lstStyle/>
          <a:p>
            <a:fld id="{00000000-1234-1234-1234-123412341234}" type="slidenum">
              <a:rPr lang="en">
                <a:solidFill>
                  <a:srgbClr val="FFD900"/>
                </a:solidFill>
              </a:rPr>
              <a:pPr/>
              <a:t>2</a:t>
            </a:fld>
            <a:endParaRPr dirty="0">
              <a:solidFill>
                <a:srgbClr val="FFD900"/>
              </a:solidFill>
            </a:endParaRPr>
          </a:p>
        </p:txBody>
      </p:sp>
      <p:sp>
        <p:nvSpPr>
          <p:cNvPr id="49" name="Title 1"/>
          <p:cNvSpPr txBox="1">
            <a:spLocks noEditPoints="1"/>
          </p:cNvSpPr>
          <p:nvPr/>
        </p:nvSpPr>
        <p:spPr>
          <a:xfrm>
            <a:off x="731520" y="-629225"/>
            <a:ext cx="9875520" cy="1818775"/>
          </a:xfrm>
          <a:prstGeom prst="rect">
            <a:avLst/>
          </a:prstGeom>
          <a:noFill/>
          <a:ln>
            <a:noFill/>
          </a:ln>
        </p:spPr>
        <p:txBody>
          <a:bodyPr spcFirstLastPara="1" wrap="square" lIns="102316" tIns="102316" rIns="102316" bIns="102316"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Playfair Display"/>
              <a:buNone/>
              <a:defRPr sz="2400" b="0" i="0" u="none" strike="noStrike" cap="none">
                <a:solidFill>
                  <a:schemeClr val="lt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lt1"/>
              </a:buClr>
              <a:buSzPts val="2400"/>
              <a:buFont typeface="Playfair Display"/>
              <a:buNone/>
              <a:defRPr sz="2400" b="1" i="0" u="none" strike="noStrike" cap="none">
                <a:solidFill>
                  <a:schemeClr val="lt1"/>
                </a:solidFill>
                <a:latin typeface="Playfair Display"/>
                <a:ea typeface="Playfair Display"/>
                <a:cs typeface="Playfair Display"/>
                <a:sym typeface="Playfair Display"/>
              </a:defRPr>
            </a:lvl9pPr>
          </a:lstStyle>
          <a:p>
            <a:pPr defTabSz="1023329">
              <a:buClr>
                <a:srgbClr val="FFFFFF"/>
              </a:buClr>
            </a:pPr>
            <a:endParaRPr lang="en-US" kern="0" dirty="0">
              <a:solidFill>
                <a:srgbClr val="FFFFFF"/>
              </a:solidFill>
            </a:endParaRPr>
          </a:p>
        </p:txBody>
      </p:sp>
      <p:sp>
        <p:nvSpPr>
          <p:cNvPr id="50" name="Footer Placeholder 2"/>
          <p:cNvSpPr txBox="1">
            <a:spLocks/>
          </p:cNvSpPr>
          <p:nvPr/>
        </p:nvSpPr>
        <p:spPr>
          <a:xfrm>
            <a:off x="168821" y="7201652"/>
            <a:ext cx="4544029" cy="530107"/>
          </a:xfrm>
          <a:prstGeom prst="rect">
            <a:avLst/>
          </a:prstGeom>
        </p:spPr>
        <p:txBody>
          <a:bodyPr lIns="102333" tIns="51166" rIns="102333" bIns="51166"/>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023329"/>
            <a:r>
              <a:rPr lang="en-US" sz="1700" kern="0" dirty="0"/>
              <a:t>http://msitsolutions.org/</a:t>
            </a:r>
          </a:p>
        </p:txBody>
      </p:sp>
      <p:sp>
        <p:nvSpPr>
          <p:cNvPr id="52" name="object 8"/>
          <p:cNvSpPr/>
          <p:nvPr/>
        </p:nvSpPr>
        <p:spPr>
          <a:xfrm>
            <a:off x="2358647" y="1707320"/>
            <a:ext cx="5611006" cy="4115813"/>
          </a:xfrm>
          <a:custGeom>
            <a:avLst/>
            <a:gdLst/>
            <a:ahLst/>
            <a:cxnLst/>
            <a:rect l="l" t="t" r="r" b="b"/>
            <a:pathLst>
              <a:path w="5851525" h="5434330">
                <a:moveTo>
                  <a:pt x="5851309" y="4761344"/>
                </a:moveTo>
                <a:lnTo>
                  <a:pt x="0" y="4761344"/>
                </a:lnTo>
                <a:lnTo>
                  <a:pt x="0" y="5434127"/>
                </a:lnTo>
                <a:lnTo>
                  <a:pt x="5851309" y="5434127"/>
                </a:lnTo>
                <a:lnTo>
                  <a:pt x="5851309" y="4761344"/>
                </a:lnTo>
                <a:close/>
              </a:path>
              <a:path w="5851525" h="5434330">
                <a:moveTo>
                  <a:pt x="5851309" y="3174238"/>
                </a:moveTo>
                <a:lnTo>
                  <a:pt x="0" y="3174238"/>
                </a:lnTo>
                <a:lnTo>
                  <a:pt x="0" y="3847007"/>
                </a:lnTo>
                <a:lnTo>
                  <a:pt x="5851309" y="3847007"/>
                </a:lnTo>
                <a:lnTo>
                  <a:pt x="5851309" y="3174238"/>
                </a:lnTo>
                <a:close/>
              </a:path>
              <a:path w="5851525" h="5434330">
                <a:moveTo>
                  <a:pt x="5851309" y="1587119"/>
                </a:moveTo>
                <a:lnTo>
                  <a:pt x="0" y="1587119"/>
                </a:lnTo>
                <a:lnTo>
                  <a:pt x="0" y="2259888"/>
                </a:lnTo>
                <a:lnTo>
                  <a:pt x="5851309" y="2259888"/>
                </a:lnTo>
                <a:lnTo>
                  <a:pt x="5851309" y="1587119"/>
                </a:lnTo>
                <a:close/>
              </a:path>
              <a:path w="5851525" h="5434330">
                <a:moveTo>
                  <a:pt x="5851309" y="0"/>
                </a:moveTo>
                <a:lnTo>
                  <a:pt x="0" y="0"/>
                </a:lnTo>
                <a:lnTo>
                  <a:pt x="0" y="672769"/>
                </a:lnTo>
                <a:lnTo>
                  <a:pt x="5851309" y="672769"/>
                </a:lnTo>
                <a:lnTo>
                  <a:pt x="5851309" y="0"/>
                </a:lnTo>
                <a:close/>
              </a:path>
            </a:pathLst>
          </a:custGeom>
          <a:solidFill>
            <a:srgbClr val="ECE1EF"/>
          </a:solidFill>
        </p:spPr>
        <p:txBody>
          <a:bodyPr wrap="square" lIns="0" tIns="0" rIns="0" bIns="0" rtlCol="0"/>
          <a:lstStyle/>
          <a:p>
            <a:pPr defTabSz="1023329">
              <a:defRPr/>
            </a:pPr>
            <a:r>
              <a:rPr lang="en-US" sz="2700" kern="0" dirty="0">
                <a:solidFill>
                  <a:sysClr val="windowText" lastClr="000000"/>
                </a:solidFill>
                <a:cs typeface="Arial"/>
                <a:sym typeface="Arial"/>
              </a:rPr>
              <a:t>1.</a:t>
            </a:r>
            <a:r>
              <a:rPr lang="en-US" sz="2100" kern="0" dirty="0">
                <a:solidFill>
                  <a:sysClr val="windowText" lastClr="000000"/>
                </a:solidFill>
                <a:cs typeface="Arial"/>
                <a:sym typeface="Arial"/>
              </a:rPr>
              <a:t>What is SRE ?</a:t>
            </a:r>
            <a:endParaRPr sz="2100" kern="0" dirty="0">
              <a:solidFill>
                <a:sysClr val="windowText" lastClr="000000"/>
              </a:solidFill>
              <a:cs typeface="Arial"/>
              <a:sym typeface="Arial"/>
            </a:endParaRPr>
          </a:p>
        </p:txBody>
      </p:sp>
      <p:sp>
        <p:nvSpPr>
          <p:cNvPr id="53" name="Rectangle 52"/>
          <p:cNvSpPr/>
          <p:nvPr/>
        </p:nvSpPr>
        <p:spPr>
          <a:xfrm rot="16200000">
            <a:off x="-547333" y="3991281"/>
            <a:ext cx="4953001" cy="780440"/>
          </a:xfrm>
          <a:prstGeom prst="rect">
            <a:avLst/>
          </a:prstGeom>
        </p:spPr>
        <p:txBody>
          <a:bodyPr wrap="square" lIns="102333" tIns="51166" rIns="102333" bIns="51166">
            <a:spAutoFit/>
          </a:bodyPr>
          <a:lstStyle/>
          <a:p>
            <a:pPr marL="14212" defTabSz="1023329">
              <a:spcBef>
                <a:spcPts val="1205"/>
              </a:spcBef>
              <a:buClr>
                <a:srgbClr val="000000"/>
              </a:buClr>
            </a:pPr>
            <a:r>
              <a:rPr lang="en-US" sz="4400" b="1" kern="0" spc="1490" dirty="0">
                <a:solidFill>
                  <a:srgbClr val="E86969"/>
                </a:solidFill>
                <a:cs typeface="Arial"/>
                <a:sym typeface="Arial"/>
              </a:rPr>
              <a:t>CONTENTS</a:t>
            </a:r>
            <a:endParaRPr lang="en-US" sz="4400" kern="0" dirty="0">
              <a:solidFill>
                <a:srgbClr val="000000"/>
              </a:solidFill>
              <a:cs typeface="Arial"/>
              <a:sym typeface="Arial"/>
            </a:endParaRPr>
          </a:p>
        </p:txBody>
      </p:sp>
      <p:sp>
        <p:nvSpPr>
          <p:cNvPr id="54" name="TextBox 53"/>
          <p:cNvSpPr txBox="1"/>
          <p:nvPr/>
        </p:nvSpPr>
        <p:spPr>
          <a:xfrm>
            <a:off x="2339735" y="2895604"/>
            <a:ext cx="5158700" cy="426497"/>
          </a:xfrm>
          <a:prstGeom prst="rect">
            <a:avLst/>
          </a:prstGeom>
          <a:noFill/>
        </p:spPr>
        <p:txBody>
          <a:bodyPr wrap="square" lIns="102333" tIns="51166" rIns="102333" bIns="51166" rtlCol="0">
            <a:spAutoFit/>
          </a:bodyPr>
          <a:lstStyle/>
          <a:p>
            <a:r>
              <a:rPr lang="en-IN" sz="2100" dirty="0">
                <a:solidFill>
                  <a:schemeClr val="bg1"/>
                </a:solidFill>
              </a:rPr>
              <a:t>2.Difference between SRE and </a:t>
            </a:r>
            <a:r>
              <a:rPr lang="en-IN" sz="2100" dirty="0" err="1">
                <a:solidFill>
                  <a:schemeClr val="bg1"/>
                </a:solidFill>
              </a:rPr>
              <a:t>Devops</a:t>
            </a:r>
            <a:r>
              <a:rPr lang="en-IN" sz="2100" dirty="0">
                <a:solidFill>
                  <a:schemeClr val="bg1"/>
                </a:solidFill>
              </a:rPr>
              <a:t> ?</a:t>
            </a:r>
          </a:p>
        </p:txBody>
      </p:sp>
      <p:sp>
        <p:nvSpPr>
          <p:cNvPr id="55" name="TextBox 54"/>
          <p:cNvSpPr txBox="1"/>
          <p:nvPr/>
        </p:nvSpPr>
        <p:spPr>
          <a:xfrm>
            <a:off x="2394659" y="4120899"/>
            <a:ext cx="1804859" cy="426497"/>
          </a:xfrm>
          <a:prstGeom prst="rect">
            <a:avLst/>
          </a:prstGeom>
          <a:noFill/>
        </p:spPr>
        <p:txBody>
          <a:bodyPr wrap="none" lIns="102333" tIns="51166" rIns="102333" bIns="51166" rtlCol="0">
            <a:spAutoFit/>
          </a:bodyPr>
          <a:lstStyle/>
          <a:p>
            <a:r>
              <a:rPr lang="en-IN" sz="2100" dirty="0">
                <a:solidFill>
                  <a:schemeClr val="bg1"/>
                </a:solidFill>
              </a:rPr>
              <a:t>3.Flow model</a:t>
            </a:r>
          </a:p>
        </p:txBody>
      </p:sp>
      <p:sp>
        <p:nvSpPr>
          <p:cNvPr id="56" name="TextBox 55"/>
          <p:cNvSpPr txBox="1"/>
          <p:nvPr/>
        </p:nvSpPr>
        <p:spPr>
          <a:xfrm>
            <a:off x="2324498" y="5357139"/>
            <a:ext cx="2388352" cy="426497"/>
          </a:xfrm>
          <a:prstGeom prst="rect">
            <a:avLst/>
          </a:prstGeom>
          <a:noFill/>
        </p:spPr>
        <p:txBody>
          <a:bodyPr wrap="none" lIns="102333" tIns="51166" rIns="102333" bIns="51166" rtlCol="0">
            <a:spAutoFit/>
          </a:bodyPr>
          <a:lstStyle/>
          <a:p>
            <a:r>
              <a:rPr lang="en-IN" sz="2100" dirty="0">
                <a:solidFill>
                  <a:schemeClr val="bg1"/>
                </a:solidFill>
              </a:rPr>
              <a:t>4.Principles of </a:t>
            </a:r>
            <a:r>
              <a:rPr lang="en-IN" sz="2100" dirty="0" err="1">
                <a:solidFill>
                  <a:schemeClr val="bg1"/>
                </a:solidFill>
              </a:rPr>
              <a:t>Sre</a:t>
            </a:r>
            <a:endParaRPr lang="en-IN" sz="2100" dirty="0">
              <a:solidFill>
                <a:schemeClr val="bg1"/>
              </a:solidFill>
            </a:endParaRPr>
          </a:p>
        </p:txBody>
      </p:sp>
      <p:sp>
        <p:nvSpPr>
          <p:cNvPr id="58" name="TextBox 57"/>
          <p:cNvSpPr txBox="1"/>
          <p:nvPr/>
        </p:nvSpPr>
        <p:spPr>
          <a:xfrm>
            <a:off x="7498435" y="3415588"/>
            <a:ext cx="320478" cy="349553"/>
          </a:xfrm>
          <a:prstGeom prst="rect">
            <a:avLst/>
          </a:prstGeom>
          <a:noFill/>
        </p:spPr>
        <p:txBody>
          <a:bodyPr wrap="none" lIns="102333" tIns="51166" rIns="102333" bIns="51166" rtlCol="0">
            <a:spAutoFit/>
          </a:bodyPr>
          <a:lstStyle/>
          <a:p>
            <a:pPr defTabSz="1023329">
              <a:buClr>
                <a:srgbClr val="000000"/>
              </a:buClr>
            </a:pPr>
            <a:r>
              <a:rPr lang="en-US" sz="1600" kern="0" dirty="0">
                <a:solidFill>
                  <a:srgbClr val="000000"/>
                </a:solidFill>
                <a:cs typeface="Arial"/>
                <a:sym typeface="Arial"/>
              </a:rPr>
              <a:t>4</a:t>
            </a:r>
          </a:p>
        </p:txBody>
      </p:sp>
      <p:sp>
        <p:nvSpPr>
          <p:cNvPr id="59" name="TextBox 58"/>
          <p:cNvSpPr txBox="1"/>
          <p:nvPr/>
        </p:nvSpPr>
        <p:spPr>
          <a:xfrm>
            <a:off x="7519596" y="4527648"/>
            <a:ext cx="320478" cy="349553"/>
          </a:xfrm>
          <a:prstGeom prst="rect">
            <a:avLst/>
          </a:prstGeom>
          <a:noFill/>
        </p:spPr>
        <p:txBody>
          <a:bodyPr wrap="none" lIns="102333" tIns="51166" rIns="102333" bIns="51166" rtlCol="0">
            <a:spAutoFit/>
          </a:bodyPr>
          <a:lstStyle/>
          <a:p>
            <a:pPr defTabSz="1023329">
              <a:buClr>
                <a:srgbClr val="000000"/>
              </a:buClr>
            </a:pPr>
            <a:r>
              <a:rPr lang="en-US" sz="1600" kern="0" dirty="0">
                <a:solidFill>
                  <a:srgbClr val="000000"/>
                </a:solidFill>
                <a:cs typeface="Arial"/>
                <a:sym typeface="Arial"/>
              </a:rPr>
              <a:t>5</a:t>
            </a:r>
          </a:p>
        </p:txBody>
      </p:sp>
      <p:sp>
        <p:nvSpPr>
          <p:cNvPr id="60" name="TextBox 59"/>
          <p:cNvSpPr txBox="1"/>
          <p:nvPr/>
        </p:nvSpPr>
        <p:spPr>
          <a:xfrm>
            <a:off x="7494588" y="5785419"/>
            <a:ext cx="320478" cy="349553"/>
          </a:xfrm>
          <a:prstGeom prst="rect">
            <a:avLst/>
          </a:prstGeom>
          <a:noFill/>
        </p:spPr>
        <p:txBody>
          <a:bodyPr wrap="none" lIns="102333" tIns="51166" rIns="102333" bIns="51166" rtlCol="0">
            <a:spAutoFit/>
          </a:bodyPr>
          <a:lstStyle/>
          <a:p>
            <a:pPr defTabSz="1023329">
              <a:buClr>
                <a:srgbClr val="000000"/>
              </a:buClr>
            </a:pPr>
            <a:r>
              <a:rPr lang="en-US" sz="1600" kern="0" dirty="0">
                <a:solidFill>
                  <a:srgbClr val="000000"/>
                </a:solidFill>
                <a:cs typeface="Arial"/>
                <a:sym typeface="Arial"/>
              </a:rPr>
              <a:t>6</a:t>
            </a:r>
          </a:p>
        </p:txBody>
      </p:sp>
      <p:sp>
        <p:nvSpPr>
          <p:cNvPr id="61" name="TextBox 60"/>
          <p:cNvSpPr txBox="1"/>
          <p:nvPr/>
        </p:nvSpPr>
        <p:spPr>
          <a:xfrm>
            <a:off x="2468910" y="5718395"/>
            <a:ext cx="206729" cy="349553"/>
          </a:xfrm>
          <a:prstGeom prst="rect">
            <a:avLst/>
          </a:prstGeom>
          <a:noFill/>
        </p:spPr>
        <p:txBody>
          <a:bodyPr wrap="none" lIns="102333" tIns="51166" rIns="102333" bIns="51166" rtlCol="0">
            <a:spAutoFit/>
          </a:bodyPr>
          <a:lstStyle/>
          <a:p>
            <a:pPr defTabSz="1023329">
              <a:buClr>
                <a:srgbClr val="000000"/>
              </a:buClr>
            </a:pPr>
            <a:endParaRPr lang="en-US" sz="1600" kern="0" dirty="0">
              <a:solidFill>
                <a:srgbClr val="000000"/>
              </a:solidFill>
              <a:cs typeface="Arial"/>
              <a:sym typeface="Arial"/>
            </a:endParaRPr>
          </a:p>
        </p:txBody>
      </p:sp>
      <p:sp>
        <p:nvSpPr>
          <p:cNvPr id="62" name="TextBox 61"/>
          <p:cNvSpPr txBox="1"/>
          <p:nvPr/>
        </p:nvSpPr>
        <p:spPr>
          <a:xfrm rot="16200000">
            <a:off x="-130826" y="4760889"/>
            <a:ext cx="2975115" cy="657329"/>
          </a:xfrm>
          <a:prstGeom prst="rect">
            <a:avLst/>
          </a:prstGeom>
          <a:noFill/>
        </p:spPr>
        <p:txBody>
          <a:bodyPr wrap="none" lIns="102333" tIns="51166" rIns="102333" bIns="51166" rtlCol="0">
            <a:spAutoFit/>
          </a:bodyPr>
          <a:lstStyle/>
          <a:p>
            <a:pPr marL="14212" defTabSz="1023329">
              <a:spcBef>
                <a:spcPts val="381"/>
              </a:spcBef>
              <a:buClr>
                <a:srgbClr val="000000"/>
              </a:buClr>
              <a:tabLst>
                <a:tab pos="2011127" algn="l"/>
              </a:tabLst>
            </a:pPr>
            <a:r>
              <a:rPr lang="en-US" sz="3600" b="1" kern="0" spc="381" dirty="0">
                <a:solidFill>
                  <a:srgbClr val="FFFFFF"/>
                </a:solidFill>
                <a:cs typeface="Arial"/>
                <a:sym typeface="Arial"/>
              </a:rPr>
              <a:t>TABLE OF</a:t>
            </a:r>
            <a:r>
              <a:rPr lang="en-US" sz="3600" b="1" kern="0" spc="-570" dirty="0">
                <a:solidFill>
                  <a:srgbClr val="151515"/>
                </a:solidFill>
                <a:cs typeface="Arial"/>
                <a:sym typeface="Arial"/>
              </a:rPr>
              <a:t> </a:t>
            </a:r>
            <a:endParaRPr lang="en-US" sz="3600" kern="0" dirty="0">
              <a:solidFill>
                <a:prstClr val="black"/>
              </a:solidFill>
              <a:cs typeface="Arial"/>
              <a:sym typeface="Arial"/>
            </a:endParaRPr>
          </a:p>
        </p:txBody>
      </p:sp>
      <p:sp>
        <p:nvSpPr>
          <p:cNvPr id="2" name="Rectangle 1"/>
          <p:cNvSpPr/>
          <p:nvPr/>
        </p:nvSpPr>
        <p:spPr>
          <a:xfrm>
            <a:off x="2394661" y="6400808"/>
            <a:ext cx="5574997" cy="45719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spcCol="0" rtlCol="0" anchor="ctr"/>
          <a:lstStyle/>
          <a:p>
            <a:pPr algn="ctr"/>
            <a:endParaRPr lang="en-US"/>
          </a:p>
        </p:txBody>
      </p:sp>
      <p:sp>
        <p:nvSpPr>
          <p:cNvPr id="18" name="TextBox 17"/>
          <p:cNvSpPr txBox="1"/>
          <p:nvPr/>
        </p:nvSpPr>
        <p:spPr>
          <a:xfrm>
            <a:off x="2476900" y="6423941"/>
            <a:ext cx="2890476" cy="488052"/>
          </a:xfrm>
          <a:prstGeom prst="rect">
            <a:avLst/>
          </a:prstGeom>
          <a:noFill/>
        </p:spPr>
        <p:txBody>
          <a:bodyPr wrap="none" lIns="102333" tIns="51166" rIns="102333" bIns="51166" rtlCol="0">
            <a:spAutoFit/>
          </a:bodyPr>
          <a:lstStyle/>
          <a:p>
            <a:r>
              <a:rPr lang="en-IN" sz="2500" dirty="0">
                <a:solidFill>
                  <a:schemeClr val="bg1"/>
                </a:solidFill>
              </a:rPr>
              <a:t>5.Monitoring Tools </a:t>
            </a:r>
          </a:p>
        </p:txBody>
      </p:sp>
      <p:sp>
        <p:nvSpPr>
          <p:cNvPr id="3" name="TextBox 2"/>
          <p:cNvSpPr txBox="1"/>
          <p:nvPr/>
        </p:nvSpPr>
        <p:spPr>
          <a:xfrm>
            <a:off x="7562461" y="1775418"/>
            <a:ext cx="320922" cy="384721"/>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21" name="TextBox 20"/>
          <p:cNvSpPr txBox="1"/>
          <p:nvPr/>
        </p:nvSpPr>
        <p:spPr>
          <a:xfrm>
            <a:off x="7566674" y="2971047"/>
            <a:ext cx="320922" cy="384721"/>
          </a:xfrm>
          <a:prstGeom prst="rect">
            <a:avLst/>
          </a:prstGeom>
          <a:noFill/>
        </p:spPr>
        <p:txBody>
          <a:bodyPr wrap="none" rtlCol="0">
            <a:spAutoFit/>
          </a:bodyPr>
          <a:lstStyle/>
          <a:p>
            <a:r>
              <a:rPr lang="en-US" dirty="0" smtClean="0">
                <a:solidFill>
                  <a:schemeClr val="bg1"/>
                </a:solidFill>
              </a:rPr>
              <a:t>5</a:t>
            </a:r>
            <a:endParaRPr lang="en-US" dirty="0">
              <a:solidFill>
                <a:schemeClr val="bg1"/>
              </a:solidFill>
            </a:endParaRPr>
          </a:p>
        </p:txBody>
      </p:sp>
      <p:sp>
        <p:nvSpPr>
          <p:cNvPr id="22" name="TextBox 21"/>
          <p:cNvSpPr txBox="1"/>
          <p:nvPr/>
        </p:nvSpPr>
        <p:spPr>
          <a:xfrm>
            <a:off x="7566674" y="5333674"/>
            <a:ext cx="320922" cy="384721"/>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
        <p:nvSpPr>
          <p:cNvPr id="23" name="TextBox 22"/>
          <p:cNvSpPr txBox="1"/>
          <p:nvPr/>
        </p:nvSpPr>
        <p:spPr>
          <a:xfrm>
            <a:off x="7558613" y="4167002"/>
            <a:ext cx="320922" cy="384721"/>
          </a:xfrm>
          <a:prstGeom prst="rect">
            <a:avLst/>
          </a:prstGeom>
          <a:noFill/>
        </p:spPr>
        <p:txBody>
          <a:bodyPr wrap="none" rtlCol="0">
            <a:spAutoFit/>
          </a:bodyPr>
          <a:lstStyle/>
          <a:p>
            <a:r>
              <a:rPr lang="en-US" dirty="0" smtClean="0">
                <a:solidFill>
                  <a:schemeClr val="bg1"/>
                </a:solidFill>
              </a:rPr>
              <a:t>6</a:t>
            </a:r>
            <a:endParaRPr lang="en-US" dirty="0">
              <a:solidFill>
                <a:schemeClr val="bg1"/>
              </a:solidFill>
            </a:endParaRPr>
          </a:p>
        </p:txBody>
      </p:sp>
      <p:sp>
        <p:nvSpPr>
          <p:cNvPr id="24" name="TextBox 23"/>
          <p:cNvSpPr txBox="1"/>
          <p:nvPr/>
        </p:nvSpPr>
        <p:spPr>
          <a:xfrm>
            <a:off x="7551658" y="6437046"/>
            <a:ext cx="320922" cy="384721"/>
          </a:xfrm>
          <a:prstGeom prst="rect">
            <a:avLst/>
          </a:prstGeom>
          <a:noFill/>
        </p:spPr>
        <p:txBody>
          <a:bodyPr wrap="none" rtlCol="0">
            <a:spAutoFit/>
          </a:bodyPr>
          <a:lstStyle/>
          <a:p>
            <a:r>
              <a:rPr lang="en-US" dirty="0" smtClean="0">
                <a:solidFill>
                  <a:schemeClr val="bg1"/>
                </a:solidFill>
              </a:rPr>
              <a:t>9</a:t>
            </a:r>
            <a:endParaRPr lang="en-US" dirty="0">
              <a:solidFill>
                <a:schemeClr val="bg1"/>
              </a:solidFill>
            </a:endParaRPr>
          </a:p>
        </p:txBody>
      </p:sp>
    </p:spTree>
    <p:extLst>
      <p:ext uri="{BB962C8B-B14F-4D97-AF65-F5344CB8AC3E}">
        <p14:creationId xmlns:p14="http://schemas.microsoft.com/office/powerpoint/2010/main" val="4159127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7654" y="678837"/>
            <a:ext cx="4823909" cy="294953"/>
          </a:xfrm>
          <a:prstGeom prst="rect">
            <a:avLst/>
          </a:prstGeom>
          <a:solidFill>
            <a:srgbClr val="00FF00"/>
          </a:solidFill>
        </p:spPr>
        <p:txBody>
          <a:bodyPr vert="horz" wrap="square" lIns="0" tIns="0" rIns="0" bIns="0" rtlCol="0">
            <a:spAutoFit/>
          </a:bodyPr>
          <a:lstStyle/>
          <a:p>
            <a:pPr>
              <a:lnSpc>
                <a:spcPts val="2298"/>
              </a:lnSpc>
            </a:pPr>
            <a:r>
              <a:rPr sz="2200" spc="-443" dirty="0">
                <a:latin typeface="Arial"/>
                <a:cs typeface="Arial"/>
              </a:rPr>
              <a:t>S</a:t>
            </a:r>
            <a:r>
              <a:rPr lang="en-IN" sz="2200" spc="-443" dirty="0">
                <a:latin typeface="Arial"/>
                <a:cs typeface="Arial"/>
              </a:rPr>
              <a:t> </a:t>
            </a:r>
            <a:r>
              <a:rPr sz="2200" spc="-443" dirty="0">
                <a:latin typeface="Arial"/>
                <a:cs typeface="Arial"/>
              </a:rPr>
              <a:t>R</a:t>
            </a:r>
            <a:r>
              <a:rPr lang="en-IN" sz="2200" spc="-443" dirty="0">
                <a:latin typeface="Arial"/>
                <a:cs typeface="Arial"/>
              </a:rPr>
              <a:t> </a:t>
            </a:r>
            <a:r>
              <a:rPr sz="2200" spc="-443" dirty="0">
                <a:latin typeface="Arial"/>
                <a:cs typeface="Arial"/>
              </a:rPr>
              <a:t>E </a:t>
            </a:r>
            <a:r>
              <a:rPr lang="en-IN" sz="2200" spc="-443" dirty="0">
                <a:latin typeface="Arial"/>
                <a:cs typeface="Arial"/>
              </a:rPr>
              <a:t>  </a:t>
            </a:r>
            <a:r>
              <a:rPr sz="2200" spc="-131" dirty="0">
                <a:latin typeface="Arial"/>
                <a:cs typeface="Arial"/>
              </a:rPr>
              <a:t>: </a:t>
            </a:r>
            <a:r>
              <a:rPr sz="2200" spc="-124" dirty="0">
                <a:latin typeface="Arial"/>
                <a:cs typeface="Arial"/>
              </a:rPr>
              <a:t>Site </a:t>
            </a:r>
            <a:r>
              <a:rPr sz="2200" spc="-59" dirty="0">
                <a:latin typeface="Arial"/>
                <a:cs typeface="Arial"/>
              </a:rPr>
              <a:t>Relaiability</a:t>
            </a:r>
            <a:r>
              <a:rPr sz="2200" spc="114" dirty="0">
                <a:latin typeface="Arial"/>
                <a:cs typeface="Arial"/>
              </a:rPr>
              <a:t> </a:t>
            </a:r>
            <a:r>
              <a:rPr sz="2200" spc="-141" dirty="0">
                <a:latin typeface="Arial"/>
                <a:cs typeface="Arial"/>
              </a:rPr>
              <a:t>Engineering</a:t>
            </a:r>
            <a:endParaRPr sz="2200" dirty="0">
              <a:latin typeface="Arial"/>
              <a:cs typeface="Arial"/>
            </a:endParaRPr>
          </a:p>
        </p:txBody>
      </p:sp>
      <p:sp>
        <p:nvSpPr>
          <p:cNvPr id="3" name="object 3"/>
          <p:cNvSpPr txBox="1"/>
          <p:nvPr/>
        </p:nvSpPr>
        <p:spPr>
          <a:xfrm>
            <a:off x="1273419" y="4478588"/>
            <a:ext cx="3874546" cy="353136"/>
          </a:xfrm>
          <a:prstGeom prst="rect">
            <a:avLst/>
          </a:prstGeom>
        </p:spPr>
        <p:txBody>
          <a:bodyPr vert="horz" wrap="square" lIns="0" tIns="14441" rIns="0" bIns="0" rtlCol="0">
            <a:spAutoFit/>
          </a:bodyPr>
          <a:lstStyle/>
          <a:p>
            <a:pPr marL="13753">
              <a:spcBef>
                <a:spcPts val="114"/>
              </a:spcBef>
            </a:pPr>
            <a:r>
              <a:rPr sz="2200" spc="-156" dirty="0">
                <a:latin typeface="Arial"/>
                <a:cs typeface="Arial"/>
              </a:rPr>
              <a:t>Technology </a:t>
            </a:r>
            <a:r>
              <a:rPr sz="2200" spc="-71" dirty="0">
                <a:latin typeface="Arial"/>
                <a:cs typeface="Arial"/>
              </a:rPr>
              <a:t>to </a:t>
            </a:r>
            <a:r>
              <a:rPr sz="2200" spc="-114" dirty="0">
                <a:latin typeface="Arial"/>
                <a:cs typeface="Arial"/>
              </a:rPr>
              <a:t>support</a:t>
            </a:r>
            <a:r>
              <a:rPr sz="2200" spc="163" dirty="0">
                <a:latin typeface="Arial"/>
                <a:cs typeface="Arial"/>
              </a:rPr>
              <a:t> </a:t>
            </a:r>
            <a:r>
              <a:rPr sz="2200" spc="-368" dirty="0">
                <a:latin typeface="Arial"/>
                <a:cs typeface="Arial"/>
              </a:rPr>
              <a:t>SRE:</a:t>
            </a:r>
            <a:endParaRPr sz="2200" dirty="0">
              <a:latin typeface="Arial"/>
              <a:cs typeface="Arial"/>
            </a:endParaRPr>
          </a:p>
        </p:txBody>
      </p:sp>
      <p:grpSp>
        <p:nvGrpSpPr>
          <p:cNvPr id="4" name="object 4"/>
          <p:cNvGrpSpPr/>
          <p:nvPr/>
        </p:nvGrpSpPr>
        <p:grpSpPr>
          <a:xfrm>
            <a:off x="1755398" y="1255726"/>
            <a:ext cx="1176168" cy="310207"/>
            <a:chOff x="1243406" y="1691385"/>
            <a:chExt cx="833119" cy="417830"/>
          </a:xfrm>
        </p:grpSpPr>
        <p:sp>
          <p:nvSpPr>
            <p:cNvPr id="5" name="object 5"/>
            <p:cNvSpPr/>
            <p:nvPr/>
          </p:nvSpPr>
          <p:spPr>
            <a:xfrm>
              <a:off x="1511680" y="1900229"/>
              <a:ext cx="474980" cy="635"/>
            </a:xfrm>
            <a:custGeom>
              <a:avLst/>
              <a:gdLst/>
              <a:ahLst/>
              <a:cxnLst/>
              <a:rect l="l" t="t" r="r" b="b"/>
              <a:pathLst>
                <a:path w="474980" h="635">
                  <a:moveTo>
                    <a:pt x="474903" y="0"/>
                  </a:moveTo>
                  <a:lnTo>
                    <a:pt x="0" y="70"/>
                  </a:lnTo>
                  <a:lnTo>
                    <a:pt x="474903" y="0"/>
                  </a:lnTo>
                  <a:close/>
                </a:path>
              </a:pathLst>
            </a:custGeom>
            <a:solidFill>
              <a:srgbClr val="F8D6CD">
                <a:alpha val="90194"/>
              </a:srgbClr>
            </a:solidFill>
          </p:spPr>
          <p:txBody>
            <a:bodyPr wrap="square" lIns="0" tIns="0" rIns="0" bIns="0" rtlCol="0"/>
            <a:lstStyle/>
            <a:p>
              <a:endParaRPr/>
            </a:p>
          </p:txBody>
        </p:sp>
        <p:sp>
          <p:nvSpPr>
            <p:cNvPr id="6" name="object 6"/>
            <p:cNvSpPr/>
            <p:nvPr/>
          </p:nvSpPr>
          <p:spPr>
            <a:xfrm>
              <a:off x="1511680" y="1900229"/>
              <a:ext cx="474980" cy="635"/>
            </a:xfrm>
            <a:custGeom>
              <a:avLst/>
              <a:gdLst/>
              <a:ahLst/>
              <a:cxnLst/>
              <a:rect l="l" t="t" r="r" b="b"/>
              <a:pathLst>
                <a:path w="474980" h="635">
                  <a:moveTo>
                    <a:pt x="0" y="70"/>
                  </a:moveTo>
                  <a:lnTo>
                    <a:pt x="474903" y="70"/>
                  </a:lnTo>
                  <a:lnTo>
                    <a:pt x="0" y="0"/>
                  </a:lnTo>
                  <a:close/>
                </a:path>
              </a:pathLst>
            </a:custGeom>
            <a:ln w="12700">
              <a:solidFill>
                <a:srgbClr val="F8D6CD"/>
              </a:solidFill>
            </a:ln>
          </p:spPr>
          <p:txBody>
            <a:bodyPr wrap="square" lIns="0" tIns="0" rIns="0" bIns="0" rtlCol="0"/>
            <a:lstStyle/>
            <a:p>
              <a:endParaRPr/>
            </a:p>
          </p:txBody>
        </p:sp>
        <p:sp>
          <p:nvSpPr>
            <p:cNvPr id="7" name="object 7"/>
            <p:cNvSpPr/>
            <p:nvPr/>
          </p:nvSpPr>
          <p:spPr>
            <a:xfrm>
              <a:off x="2008758" y="1853945"/>
              <a:ext cx="67310" cy="11518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49756" y="1697735"/>
              <a:ext cx="405130" cy="405130"/>
            </a:xfrm>
            <a:custGeom>
              <a:avLst/>
              <a:gdLst/>
              <a:ahLst/>
              <a:cxnLst/>
              <a:rect l="l" t="t" r="r" b="b"/>
              <a:pathLst>
                <a:path w="405130" h="405130">
                  <a:moveTo>
                    <a:pt x="202488" y="0"/>
                  </a:moveTo>
                  <a:lnTo>
                    <a:pt x="156082" y="5348"/>
                  </a:lnTo>
                  <a:lnTo>
                    <a:pt x="113470" y="20583"/>
                  </a:lnTo>
                  <a:lnTo>
                    <a:pt x="75872" y="44487"/>
                  </a:lnTo>
                  <a:lnTo>
                    <a:pt x="44507" y="75841"/>
                  </a:lnTo>
                  <a:lnTo>
                    <a:pt x="20593" y="113429"/>
                  </a:lnTo>
                  <a:lnTo>
                    <a:pt x="5351" y="156034"/>
                  </a:lnTo>
                  <a:lnTo>
                    <a:pt x="0" y="202438"/>
                  </a:lnTo>
                  <a:lnTo>
                    <a:pt x="5351" y="248888"/>
                  </a:lnTo>
                  <a:lnTo>
                    <a:pt x="20593" y="291526"/>
                  </a:lnTo>
                  <a:lnTo>
                    <a:pt x="44507" y="329137"/>
                  </a:lnTo>
                  <a:lnTo>
                    <a:pt x="75872" y="360505"/>
                  </a:lnTo>
                  <a:lnTo>
                    <a:pt x="113470" y="384416"/>
                  </a:lnTo>
                  <a:lnTo>
                    <a:pt x="156082" y="399653"/>
                  </a:lnTo>
                  <a:lnTo>
                    <a:pt x="202488" y="405003"/>
                  </a:lnTo>
                  <a:lnTo>
                    <a:pt x="248939" y="399653"/>
                  </a:lnTo>
                  <a:lnTo>
                    <a:pt x="291577" y="384416"/>
                  </a:lnTo>
                  <a:lnTo>
                    <a:pt x="329188" y="360505"/>
                  </a:lnTo>
                  <a:lnTo>
                    <a:pt x="360556" y="329137"/>
                  </a:lnTo>
                  <a:lnTo>
                    <a:pt x="384467" y="291526"/>
                  </a:lnTo>
                  <a:lnTo>
                    <a:pt x="399704" y="248888"/>
                  </a:lnTo>
                  <a:lnTo>
                    <a:pt x="405053" y="202438"/>
                  </a:lnTo>
                  <a:lnTo>
                    <a:pt x="399704" y="156034"/>
                  </a:lnTo>
                  <a:lnTo>
                    <a:pt x="384467" y="113429"/>
                  </a:lnTo>
                  <a:lnTo>
                    <a:pt x="360556" y="75841"/>
                  </a:lnTo>
                  <a:lnTo>
                    <a:pt x="329188" y="44487"/>
                  </a:lnTo>
                  <a:lnTo>
                    <a:pt x="291577" y="20583"/>
                  </a:lnTo>
                  <a:lnTo>
                    <a:pt x="248939" y="5348"/>
                  </a:lnTo>
                  <a:lnTo>
                    <a:pt x="202488" y="0"/>
                  </a:lnTo>
                  <a:close/>
                </a:path>
              </a:pathLst>
            </a:custGeom>
            <a:solidFill>
              <a:srgbClr val="EC7C30"/>
            </a:solidFill>
          </p:spPr>
          <p:txBody>
            <a:bodyPr wrap="square" lIns="0" tIns="0" rIns="0" bIns="0" rtlCol="0"/>
            <a:lstStyle/>
            <a:p>
              <a:endParaRPr/>
            </a:p>
          </p:txBody>
        </p:sp>
        <p:sp>
          <p:nvSpPr>
            <p:cNvPr id="9" name="object 9"/>
            <p:cNvSpPr/>
            <p:nvPr/>
          </p:nvSpPr>
          <p:spPr>
            <a:xfrm>
              <a:off x="1249756" y="1697735"/>
              <a:ext cx="405130" cy="405130"/>
            </a:xfrm>
            <a:custGeom>
              <a:avLst/>
              <a:gdLst/>
              <a:ahLst/>
              <a:cxnLst/>
              <a:rect l="l" t="t" r="r" b="b"/>
              <a:pathLst>
                <a:path w="405130" h="405130">
                  <a:moveTo>
                    <a:pt x="0" y="202438"/>
                  </a:moveTo>
                  <a:lnTo>
                    <a:pt x="5351" y="156034"/>
                  </a:lnTo>
                  <a:lnTo>
                    <a:pt x="20593" y="113429"/>
                  </a:lnTo>
                  <a:lnTo>
                    <a:pt x="44507" y="75841"/>
                  </a:lnTo>
                  <a:lnTo>
                    <a:pt x="75872" y="44487"/>
                  </a:lnTo>
                  <a:lnTo>
                    <a:pt x="113470" y="20583"/>
                  </a:lnTo>
                  <a:lnTo>
                    <a:pt x="156082" y="5348"/>
                  </a:lnTo>
                  <a:lnTo>
                    <a:pt x="202488" y="0"/>
                  </a:lnTo>
                  <a:lnTo>
                    <a:pt x="248939" y="5348"/>
                  </a:lnTo>
                  <a:lnTo>
                    <a:pt x="291577" y="20583"/>
                  </a:lnTo>
                  <a:lnTo>
                    <a:pt x="329188" y="44487"/>
                  </a:lnTo>
                  <a:lnTo>
                    <a:pt x="360556" y="75841"/>
                  </a:lnTo>
                  <a:lnTo>
                    <a:pt x="384467" y="113429"/>
                  </a:lnTo>
                  <a:lnTo>
                    <a:pt x="399704" y="156034"/>
                  </a:lnTo>
                  <a:lnTo>
                    <a:pt x="405053" y="202438"/>
                  </a:lnTo>
                  <a:lnTo>
                    <a:pt x="399704" y="248888"/>
                  </a:lnTo>
                  <a:lnTo>
                    <a:pt x="384467" y="291526"/>
                  </a:lnTo>
                  <a:lnTo>
                    <a:pt x="360556" y="329137"/>
                  </a:lnTo>
                  <a:lnTo>
                    <a:pt x="329188" y="360505"/>
                  </a:lnTo>
                  <a:lnTo>
                    <a:pt x="291577" y="384416"/>
                  </a:lnTo>
                  <a:lnTo>
                    <a:pt x="248939" y="399653"/>
                  </a:lnTo>
                  <a:lnTo>
                    <a:pt x="202488" y="405003"/>
                  </a:lnTo>
                  <a:lnTo>
                    <a:pt x="156082" y="399653"/>
                  </a:lnTo>
                  <a:lnTo>
                    <a:pt x="113470" y="384416"/>
                  </a:lnTo>
                  <a:lnTo>
                    <a:pt x="75872" y="360505"/>
                  </a:lnTo>
                  <a:lnTo>
                    <a:pt x="44507" y="329137"/>
                  </a:lnTo>
                  <a:lnTo>
                    <a:pt x="20593" y="291526"/>
                  </a:lnTo>
                  <a:lnTo>
                    <a:pt x="5351" y="248888"/>
                  </a:lnTo>
                  <a:lnTo>
                    <a:pt x="0" y="202438"/>
                  </a:lnTo>
                  <a:close/>
                </a:path>
              </a:pathLst>
            </a:custGeom>
            <a:ln w="12700">
              <a:solidFill>
                <a:srgbClr val="EC7C30"/>
              </a:solidFill>
            </a:ln>
          </p:spPr>
          <p:txBody>
            <a:bodyPr wrap="square" lIns="0" tIns="0" rIns="0" bIns="0" rtlCol="0"/>
            <a:lstStyle/>
            <a:p>
              <a:endParaRPr/>
            </a:p>
          </p:txBody>
        </p:sp>
      </p:grpSp>
      <p:sp>
        <p:nvSpPr>
          <p:cNvPr id="10" name="object 10"/>
          <p:cNvSpPr txBox="1"/>
          <p:nvPr/>
        </p:nvSpPr>
        <p:spPr>
          <a:xfrm>
            <a:off x="1949471" y="1279966"/>
            <a:ext cx="199912" cy="306275"/>
          </a:xfrm>
          <a:prstGeom prst="rect">
            <a:avLst/>
          </a:prstGeom>
        </p:spPr>
        <p:txBody>
          <a:bodyPr vert="horz" wrap="square" lIns="0" tIns="13753" rIns="0" bIns="0" rtlCol="0">
            <a:spAutoFit/>
          </a:bodyPr>
          <a:lstStyle/>
          <a:p>
            <a:pPr marL="13753">
              <a:spcBef>
                <a:spcPts val="109"/>
              </a:spcBef>
            </a:pPr>
            <a:r>
              <a:rPr dirty="0">
                <a:solidFill>
                  <a:srgbClr val="FFFFFF"/>
                </a:solidFill>
                <a:latin typeface="Carlito"/>
                <a:cs typeface="Carlito"/>
              </a:rPr>
              <a:t>1</a:t>
            </a:r>
            <a:endParaRPr>
              <a:latin typeface="Carlito"/>
              <a:cs typeface="Carlito"/>
            </a:endParaRPr>
          </a:p>
        </p:txBody>
      </p:sp>
      <p:grpSp>
        <p:nvGrpSpPr>
          <p:cNvPr id="11" name="object 11"/>
          <p:cNvGrpSpPr/>
          <p:nvPr/>
        </p:nvGrpSpPr>
        <p:grpSpPr>
          <a:xfrm>
            <a:off x="1287094" y="1679187"/>
            <a:ext cx="1526689" cy="2153063"/>
            <a:chOff x="911682" y="2261742"/>
            <a:chExt cx="1081405" cy="2900045"/>
          </a:xfrm>
        </p:grpSpPr>
        <p:sp>
          <p:nvSpPr>
            <p:cNvPr id="12" name="object 12"/>
            <p:cNvSpPr/>
            <p:nvPr/>
          </p:nvSpPr>
          <p:spPr>
            <a:xfrm>
              <a:off x="918032" y="2268092"/>
              <a:ext cx="1068705" cy="2887345"/>
            </a:xfrm>
            <a:custGeom>
              <a:avLst/>
              <a:gdLst/>
              <a:ahLst/>
              <a:cxnLst/>
              <a:rect l="l" t="t" r="r" b="b"/>
              <a:pathLst>
                <a:path w="1068705" h="2887345">
                  <a:moveTo>
                    <a:pt x="1068501" y="213740"/>
                  </a:moveTo>
                  <a:lnTo>
                    <a:pt x="0" y="213740"/>
                  </a:lnTo>
                  <a:lnTo>
                    <a:pt x="0" y="2886964"/>
                  </a:lnTo>
                  <a:lnTo>
                    <a:pt x="1068501" y="2886964"/>
                  </a:lnTo>
                  <a:lnTo>
                    <a:pt x="1068501" y="213740"/>
                  </a:lnTo>
                  <a:close/>
                </a:path>
                <a:path w="1068705" h="2887345">
                  <a:moveTo>
                    <a:pt x="534212" y="0"/>
                  </a:moveTo>
                  <a:lnTo>
                    <a:pt x="320560" y="213740"/>
                  </a:lnTo>
                  <a:lnTo>
                    <a:pt x="747953" y="213740"/>
                  </a:lnTo>
                  <a:lnTo>
                    <a:pt x="534212" y="0"/>
                  </a:lnTo>
                  <a:close/>
                </a:path>
              </a:pathLst>
            </a:custGeom>
            <a:solidFill>
              <a:srgbClr val="FFE8CA">
                <a:alpha val="90194"/>
              </a:srgbClr>
            </a:solidFill>
          </p:spPr>
          <p:txBody>
            <a:bodyPr wrap="square" lIns="0" tIns="0" rIns="0" bIns="0" rtlCol="0"/>
            <a:lstStyle/>
            <a:p>
              <a:endParaRPr/>
            </a:p>
          </p:txBody>
        </p:sp>
        <p:sp>
          <p:nvSpPr>
            <p:cNvPr id="13" name="object 13"/>
            <p:cNvSpPr/>
            <p:nvPr/>
          </p:nvSpPr>
          <p:spPr>
            <a:xfrm>
              <a:off x="918032" y="2268092"/>
              <a:ext cx="1068705" cy="2887345"/>
            </a:xfrm>
            <a:custGeom>
              <a:avLst/>
              <a:gdLst/>
              <a:ahLst/>
              <a:cxnLst/>
              <a:rect l="l" t="t" r="r" b="b"/>
              <a:pathLst>
                <a:path w="1068705" h="2887345">
                  <a:moveTo>
                    <a:pt x="0" y="213740"/>
                  </a:moveTo>
                  <a:lnTo>
                    <a:pt x="320560" y="213740"/>
                  </a:lnTo>
                  <a:lnTo>
                    <a:pt x="534212" y="0"/>
                  </a:lnTo>
                  <a:lnTo>
                    <a:pt x="747953" y="213740"/>
                  </a:lnTo>
                  <a:lnTo>
                    <a:pt x="1068501" y="213740"/>
                  </a:lnTo>
                  <a:lnTo>
                    <a:pt x="1068501" y="2886964"/>
                  </a:lnTo>
                  <a:lnTo>
                    <a:pt x="0" y="2886964"/>
                  </a:lnTo>
                  <a:lnTo>
                    <a:pt x="0" y="213740"/>
                  </a:lnTo>
                  <a:close/>
                </a:path>
              </a:pathLst>
            </a:custGeom>
            <a:ln w="12700">
              <a:solidFill>
                <a:srgbClr val="FFE8CA"/>
              </a:solidFill>
            </a:ln>
          </p:spPr>
          <p:txBody>
            <a:bodyPr wrap="square" lIns="0" tIns="0" rIns="0" bIns="0" rtlCol="0"/>
            <a:lstStyle/>
            <a:p>
              <a:endParaRPr/>
            </a:p>
          </p:txBody>
        </p:sp>
      </p:grpSp>
      <p:sp>
        <p:nvSpPr>
          <p:cNvPr id="14" name="object 14"/>
          <p:cNvSpPr txBox="1"/>
          <p:nvPr/>
        </p:nvSpPr>
        <p:spPr>
          <a:xfrm>
            <a:off x="1296051" y="1825421"/>
            <a:ext cx="1539846" cy="1883380"/>
          </a:xfrm>
          <a:prstGeom prst="rect">
            <a:avLst/>
          </a:prstGeom>
        </p:spPr>
        <p:txBody>
          <a:bodyPr vert="horz" wrap="square" lIns="0" tIns="29570" rIns="0" bIns="0" rtlCol="0">
            <a:spAutoFit/>
          </a:bodyPr>
          <a:lstStyle/>
          <a:p>
            <a:pPr marL="13753" marR="5503">
              <a:lnSpc>
                <a:spcPct val="91600"/>
              </a:lnSpc>
              <a:spcBef>
                <a:spcPts val="234"/>
              </a:spcBef>
            </a:pPr>
            <a:r>
              <a:rPr sz="1200" dirty="0">
                <a:latin typeface="Carlito"/>
                <a:cs typeface="Carlito"/>
              </a:rPr>
              <a:t>Site reliability  </a:t>
            </a:r>
            <a:r>
              <a:rPr sz="1200" spc="-5" dirty="0">
                <a:latin typeface="Carlito"/>
                <a:cs typeface="Carlito"/>
              </a:rPr>
              <a:t>engineering  (SRE) </a:t>
            </a:r>
            <a:r>
              <a:rPr sz="1200" dirty="0">
                <a:latin typeface="Carlito"/>
                <a:cs typeface="Carlito"/>
              </a:rPr>
              <a:t>is a  software  </a:t>
            </a:r>
            <a:r>
              <a:rPr sz="1200" spc="-5" dirty="0">
                <a:latin typeface="Carlito"/>
                <a:cs typeface="Carlito"/>
              </a:rPr>
              <a:t>engineering  </a:t>
            </a:r>
            <a:r>
              <a:rPr sz="1200" dirty="0">
                <a:latin typeface="Carlito"/>
                <a:cs typeface="Carlito"/>
              </a:rPr>
              <a:t>approach to IT  operations.</a:t>
            </a:r>
            <a:r>
              <a:rPr sz="1200" spc="-103" dirty="0">
                <a:latin typeface="Carlito"/>
                <a:cs typeface="Carlito"/>
              </a:rPr>
              <a:t> </a:t>
            </a:r>
            <a:r>
              <a:rPr sz="1200" spc="-5" dirty="0">
                <a:latin typeface="Carlito"/>
                <a:cs typeface="Carlito"/>
              </a:rPr>
              <a:t>SRE  </a:t>
            </a:r>
            <a:r>
              <a:rPr sz="1200" dirty="0">
                <a:latin typeface="Carlito"/>
                <a:cs typeface="Carlito"/>
              </a:rPr>
              <a:t>teams </a:t>
            </a:r>
            <a:r>
              <a:rPr sz="1200" spc="-5" dirty="0">
                <a:latin typeface="Carlito"/>
                <a:cs typeface="Carlito"/>
              </a:rPr>
              <a:t>use  </a:t>
            </a:r>
            <a:r>
              <a:rPr sz="1200" dirty="0">
                <a:latin typeface="Carlito"/>
                <a:cs typeface="Carlito"/>
              </a:rPr>
              <a:t>software as a  tool to manage  </a:t>
            </a:r>
            <a:r>
              <a:rPr sz="1200" spc="-5" dirty="0">
                <a:latin typeface="Carlito"/>
                <a:cs typeface="Carlito"/>
              </a:rPr>
              <a:t>systems, </a:t>
            </a:r>
            <a:r>
              <a:rPr sz="1200" dirty="0">
                <a:latin typeface="Carlito"/>
                <a:cs typeface="Carlito"/>
              </a:rPr>
              <a:t>solve  problems, and  automate  operations  </a:t>
            </a:r>
            <a:r>
              <a:rPr sz="1200" spc="-5" dirty="0">
                <a:latin typeface="Carlito"/>
                <a:cs typeface="Carlito"/>
              </a:rPr>
              <a:t>tasks.</a:t>
            </a:r>
            <a:endParaRPr sz="1200" dirty="0">
              <a:latin typeface="Carlito"/>
              <a:cs typeface="Carlito"/>
            </a:endParaRPr>
          </a:p>
        </p:txBody>
      </p:sp>
      <p:grpSp>
        <p:nvGrpSpPr>
          <p:cNvPr id="15" name="object 15"/>
          <p:cNvGrpSpPr/>
          <p:nvPr/>
        </p:nvGrpSpPr>
        <p:grpSpPr>
          <a:xfrm>
            <a:off x="2963196" y="1255917"/>
            <a:ext cx="1644127" cy="310207"/>
            <a:chOff x="2098929" y="1691639"/>
            <a:chExt cx="1164590" cy="417830"/>
          </a:xfrm>
        </p:grpSpPr>
        <p:sp>
          <p:nvSpPr>
            <p:cNvPr id="16" name="object 16"/>
            <p:cNvSpPr/>
            <p:nvPr/>
          </p:nvSpPr>
          <p:spPr>
            <a:xfrm>
              <a:off x="2105279" y="1900482"/>
              <a:ext cx="1068705" cy="635"/>
            </a:xfrm>
            <a:custGeom>
              <a:avLst/>
              <a:gdLst/>
              <a:ahLst/>
              <a:cxnLst/>
              <a:rect l="l" t="t" r="r" b="b"/>
              <a:pathLst>
                <a:path w="1068705" h="635">
                  <a:moveTo>
                    <a:pt x="1068539" y="0"/>
                  </a:moveTo>
                  <a:lnTo>
                    <a:pt x="0" y="72"/>
                  </a:lnTo>
                  <a:lnTo>
                    <a:pt x="1068539" y="0"/>
                  </a:lnTo>
                  <a:close/>
                </a:path>
              </a:pathLst>
            </a:custGeom>
            <a:solidFill>
              <a:srgbClr val="D2DEEE">
                <a:alpha val="90194"/>
              </a:srgbClr>
            </a:solidFill>
          </p:spPr>
          <p:txBody>
            <a:bodyPr wrap="square" lIns="0" tIns="0" rIns="0" bIns="0" rtlCol="0"/>
            <a:lstStyle/>
            <a:p>
              <a:endParaRPr/>
            </a:p>
          </p:txBody>
        </p:sp>
        <p:sp>
          <p:nvSpPr>
            <p:cNvPr id="17" name="object 17"/>
            <p:cNvSpPr/>
            <p:nvPr/>
          </p:nvSpPr>
          <p:spPr>
            <a:xfrm>
              <a:off x="2105279" y="1900482"/>
              <a:ext cx="1068705" cy="635"/>
            </a:xfrm>
            <a:custGeom>
              <a:avLst/>
              <a:gdLst/>
              <a:ahLst/>
              <a:cxnLst/>
              <a:rect l="l" t="t" r="r" b="b"/>
              <a:pathLst>
                <a:path w="1068705" h="635">
                  <a:moveTo>
                    <a:pt x="0" y="72"/>
                  </a:moveTo>
                  <a:lnTo>
                    <a:pt x="1068539" y="72"/>
                  </a:lnTo>
                  <a:lnTo>
                    <a:pt x="0" y="0"/>
                  </a:lnTo>
                  <a:close/>
                </a:path>
              </a:pathLst>
            </a:custGeom>
            <a:ln w="12700">
              <a:solidFill>
                <a:srgbClr val="D2DEEE"/>
              </a:solidFill>
            </a:ln>
          </p:spPr>
          <p:txBody>
            <a:bodyPr wrap="square" lIns="0" tIns="0" rIns="0" bIns="0" rtlCol="0"/>
            <a:lstStyle/>
            <a:p>
              <a:endParaRPr/>
            </a:p>
          </p:txBody>
        </p:sp>
        <p:sp>
          <p:nvSpPr>
            <p:cNvPr id="18" name="object 18"/>
            <p:cNvSpPr/>
            <p:nvPr/>
          </p:nvSpPr>
          <p:spPr>
            <a:xfrm>
              <a:off x="3195955" y="1854199"/>
              <a:ext cx="67309" cy="11544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437003" y="1697989"/>
              <a:ext cx="405130" cy="405130"/>
            </a:xfrm>
            <a:custGeom>
              <a:avLst/>
              <a:gdLst/>
              <a:ahLst/>
              <a:cxnLst/>
              <a:rect l="l" t="t" r="r" b="b"/>
              <a:pathLst>
                <a:path w="405130" h="405130">
                  <a:moveTo>
                    <a:pt x="202565" y="0"/>
                  </a:moveTo>
                  <a:lnTo>
                    <a:pt x="156114" y="5348"/>
                  </a:lnTo>
                  <a:lnTo>
                    <a:pt x="113476" y="20583"/>
                  </a:lnTo>
                  <a:lnTo>
                    <a:pt x="75865" y="44487"/>
                  </a:lnTo>
                  <a:lnTo>
                    <a:pt x="44497" y="75841"/>
                  </a:lnTo>
                  <a:lnTo>
                    <a:pt x="20586" y="113429"/>
                  </a:lnTo>
                  <a:lnTo>
                    <a:pt x="5349" y="156034"/>
                  </a:lnTo>
                  <a:lnTo>
                    <a:pt x="0" y="202437"/>
                  </a:lnTo>
                  <a:lnTo>
                    <a:pt x="5349" y="248888"/>
                  </a:lnTo>
                  <a:lnTo>
                    <a:pt x="20586" y="291526"/>
                  </a:lnTo>
                  <a:lnTo>
                    <a:pt x="44497" y="329137"/>
                  </a:lnTo>
                  <a:lnTo>
                    <a:pt x="75865" y="360505"/>
                  </a:lnTo>
                  <a:lnTo>
                    <a:pt x="113476" y="384416"/>
                  </a:lnTo>
                  <a:lnTo>
                    <a:pt x="156114" y="399653"/>
                  </a:lnTo>
                  <a:lnTo>
                    <a:pt x="202565" y="405002"/>
                  </a:lnTo>
                  <a:lnTo>
                    <a:pt x="249015" y="399653"/>
                  </a:lnTo>
                  <a:lnTo>
                    <a:pt x="291653" y="384416"/>
                  </a:lnTo>
                  <a:lnTo>
                    <a:pt x="329264" y="360505"/>
                  </a:lnTo>
                  <a:lnTo>
                    <a:pt x="360632" y="329137"/>
                  </a:lnTo>
                  <a:lnTo>
                    <a:pt x="384543" y="291526"/>
                  </a:lnTo>
                  <a:lnTo>
                    <a:pt x="399780" y="248888"/>
                  </a:lnTo>
                  <a:lnTo>
                    <a:pt x="405130" y="202437"/>
                  </a:lnTo>
                  <a:lnTo>
                    <a:pt x="399780" y="156034"/>
                  </a:lnTo>
                  <a:lnTo>
                    <a:pt x="384543" y="113429"/>
                  </a:lnTo>
                  <a:lnTo>
                    <a:pt x="360632" y="75841"/>
                  </a:lnTo>
                  <a:lnTo>
                    <a:pt x="329264" y="44487"/>
                  </a:lnTo>
                  <a:lnTo>
                    <a:pt x="291653" y="20583"/>
                  </a:lnTo>
                  <a:lnTo>
                    <a:pt x="249015" y="5348"/>
                  </a:lnTo>
                  <a:lnTo>
                    <a:pt x="202565" y="0"/>
                  </a:lnTo>
                  <a:close/>
                </a:path>
              </a:pathLst>
            </a:custGeom>
            <a:solidFill>
              <a:srgbClr val="A4A4A4"/>
            </a:solidFill>
          </p:spPr>
          <p:txBody>
            <a:bodyPr wrap="square" lIns="0" tIns="0" rIns="0" bIns="0" rtlCol="0"/>
            <a:lstStyle/>
            <a:p>
              <a:endParaRPr/>
            </a:p>
          </p:txBody>
        </p:sp>
        <p:sp>
          <p:nvSpPr>
            <p:cNvPr id="20" name="object 20"/>
            <p:cNvSpPr/>
            <p:nvPr/>
          </p:nvSpPr>
          <p:spPr>
            <a:xfrm>
              <a:off x="2437003" y="1697989"/>
              <a:ext cx="405130" cy="405130"/>
            </a:xfrm>
            <a:custGeom>
              <a:avLst/>
              <a:gdLst/>
              <a:ahLst/>
              <a:cxnLst/>
              <a:rect l="l" t="t" r="r" b="b"/>
              <a:pathLst>
                <a:path w="405130" h="405130">
                  <a:moveTo>
                    <a:pt x="0" y="202437"/>
                  </a:moveTo>
                  <a:lnTo>
                    <a:pt x="5349" y="156034"/>
                  </a:lnTo>
                  <a:lnTo>
                    <a:pt x="20586" y="113429"/>
                  </a:lnTo>
                  <a:lnTo>
                    <a:pt x="44497" y="75841"/>
                  </a:lnTo>
                  <a:lnTo>
                    <a:pt x="75865" y="44487"/>
                  </a:lnTo>
                  <a:lnTo>
                    <a:pt x="113476" y="20583"/>
                  </a:lnTo>
                  <a:lnTo>
                    <a:pt x="156114" y="5348"/>
                  </a:lnTo>
                  <a:lnTo>
                    <a:pt x="202565" y="0"/>
                  </a:lnTo>
                  <a:lnTo>
                    <a:pt x="249015" y="5348"/>
                  </a:lnTo>
                  <a:lnTo>
                    <a:pt x="291653" y="20583"/>
                  </a:lnTo>
                  <a:lnTo>
                    <a:pt x="329264" y="44487"/>
                  </a:lnTo>
                  <a:lnTo>
                    <a:pt x="360632" y="75841"/>
                  </a:lnTo>
                  <a:lnTo>
                    <a:pt x="384543" y="113429"/>
                  </a:lnTo>
                  <a:lnTo>
                    <a:pt x="399780" y="156034"/>
                  </a:lnTo>
                  <a:lnTo>
                    <a:pt x="405130" y="202437"/>
                  </a:lnTo>
                  <a:lnTo>
                    <a:pt x="399780" y="248888"/>
                  </a:lnTo>
                  <a:lnTo>
                    <a:pt x="384543" y="291526"/>
                  </a:lnTo>
                  <a:lnTo>
                    <a:pt x="360632" y="329137"/>
                  </a:lnTo>
                  <a:lnTo>
                    <a:pt x="329264" y="360505"/>
                  </a:lnTo>
                  <a:lnTo>
                    <a:pt x="291653" y="384416"/>
                  </a:lnTo>
                  <a:lnTo>
                    <a:pt x="249015" y="399653"/>
                  </a:lnTo>
                  <a:lnTo>
                    <a:pt x="202565" y="405002"/>
                  </a:lnTo>
                  <a:lnTo>
                    <a:pt x="156114" y="399653"/>
                  </a:lnTo>
                  <a:lnTo>
                    <a:pt x="113476" y="384416"/>
                  </a:lnTo>
                  <a:lnTo>
                    <a:pt x="75865" y="360505"/>
                  </a:lnTo>
                  <a:lnTo>
                    <a:pt x="44497" y="329137"/>
                  </a:lnTo>
                  <a:lnTo>
                    <a:pt x="20586" y="291526"/>
                  </a:lnTo>
                  <a:lnTo>
                    <a:pt x="5349" y="248888"/>
                  </a:lnTo>
                  <a:lnTo>
                    <a:pt x="0" y="202437"/>
                  </a:lnTo>
                  <a:close/>
                </a:path>
              </a:pathLst>
            </a:custGeom>
            <a:ln w="12700">
              <a:solidFill>
                <a:srgbClr val="A4A4A4"/>
              </a:solidFill>
            </a:ln>
          </p:spPr>
          <p:txBody>
            <a:bodyPr wrap="square" lIns="0" tIns="0" rIns="0" bIns="0" rtlCol="0"/>
            <a:lstStyle/>
            <a:p>
              <a:endParaRPr/>
            </a:p>
          </p:txBody>
        </p:sp>
      </p:grpSp>
      <p:sp>
        <p:nvSpPr>
          <p:cNvPr id="21" name="object 21"/>
          <p:cNvSpPr txBox="1"/>
          <p:nvPr/>
        </p:nvSpPr>
        <p:spPr>
          <a:xfrm>
            <a:off x="3625871" y="1280249"/>
            <a:ext cx="199912" cy="306275"/>
          </a:xfrm>
          <a:prstGeom prst="rect">
            <a:avLst/>
          </a:prstGeom>
        </p:spPr>
        <p:txBody>
          <a:bodyPr vert="horz" wrap="square" lIns="0" tIns="13753" rIns="0" bIns="0" rtlCol="0">
            <a:spAutoFit/>
          </a:bodyPr>
          <a:lstStyle/>
          <a:p>
            <a:pPr marL="13753">
              <a:spcBef>
                <a:spcPts val="109"/>
              </a:spcBef>
            </a:pPr>
            <a:r>
              <a:rPr dirty="0">
                <a:solidFill>
                  <a:srgbClr val="FFFFFF"/>
                </a:solidFill>
                <a:latin typeface="Carlito"/>
                <a:cs typeface="Carlito"/>
              </a:rPr>
              <a:t>2</a:t>
            </a:r>
            <a:endParaRPr>
              <a:latin typeface="Carlito"/>
              <a:cs typeface="Carlito"/>
            </a:endParaRPr>
          </a:p>
        </p:txBody>
      </p:sp>
      <p:grpSp>
        <p:nvGrpSpPr>
          <p:cNvPr id="22" name="object 22"/>
          <p:cNvGrpSpPr/>
          <p:nvPr/>
        </p:nvGrpSpPr>
        <p:grpSpPr>
          <a:xfrm>
            <a:off x="2963195" y="1679753"/>
            <a:ext cx="1526689" cy="2153063"/>
            <a:chOff x="2098929" y="2262504"/>
            <a:chExt cx="1081405" cy="2900045"/>
          </a:xfrm>
        </p:grpSpPr>
        <p:sp>
          <p:nvSpPr>
            <p:cNvPr id="23" name="object 23"/>
            <p:cNvSpPr/>
            <p:nvPr/>
          </p:nvSpPr>
          <p:spPr>
            <a:xfrm>
              <a:off x="2105279" y="2268854"/>
              <a:ext cx="1068705" cy="2887345"/>
            </a:xfrm>
            <a:custGeom>
              <a:avLst/>
              <a:gdLst/>
              <a:ahLst/>
              <a:cxnLst/>
              <a:rect l="l" t="t" r="r" b="b"/>
              <a:pathLst>
                <a:path w="1068705" h="2887345">
                  <a:moveTo>
                    <a:pt x="1068577" y="213741"/>
                  </a:moveTo>
                  <a:lnTo>
                    <a:pt x="0" y="213741"/>
                  </a:lnTo>
                  <a:lnTo>
                    <a:pt x="0" y="2886964"/>
                  </a:lnTo>
                  <a:lnTo>
                    <a:pt x="1068577" y="2886964"/>
                  </a:lnTo>
                  <a:lnTo>
                    <a:pt x="1068577" y="213741"/>
                  </a:lnTo>
                  <a:close/>
                </a:path>
                <a:path w="1068705" h="2887345">
                  <a:moveTo>
                    <a:pt x="534288" y="0"/>
                  </a:moveTo>
                  <a:lnTo>
                    <a:pt x="320547" y="213741"/>
                  </a:lnTo>
                  <a:lnTo>
                    <a:pt x="748029" y="213741"/>
                  </a:lnTo>
                  <a:lnTo>
                    <a:pt x="534288" y="0"/>
                  </a:lnTo>
                  <a:close/>
                </a:path>
              </a:pathLst>
            </a:custGeom>
            <a:solidFill>
              <a:srgbClr val="F8D6CD">
                <a:alpha val="90194"/>
              </a:srgbClr>
            </a:solidFill>
          </p:spPr>
          <p:txBody>
            <a:bodyPr wrap="square" lIns="0" tIns="0" rIns="0" bIns="0" rtlCol="0"/>
            <a:lstStyle/>
            <a:p>
              <a:endParaRPr/>
            </a:p>
          </p:txBody>
        </p:sp>
        <p:sp>
          <p:nvSpPr>
            <p:cNvPr id="24" name="object 24"/>
            <p:cNvSpPr/>
            <p:nvPr/>
          </p:nvSpPr>
          <p:spPr>
            <a:xfrm>
              <a:off x="2105279" y="2268854"/>
              <a:ext cx="1068705" cy="2887345"/>
            </a:xfrm>
            <a:custGeom>
              <a:avLst/>
              <a:gdLst/>
              <a:ahLst/>
              <a:cxnLst/>
              <a:rect l="l" t="t" r="r" b="b"/>
              <a:pathLst>
                <a:path w="1068705" h="2887345">
                  <a:moveTo>
                    <a:pt x="0" y="213741"/>
                  </a:moveTo>
                  <a:lnTo>
                    <a:pt x="320547" y="213741"/>
                  </a:lnTo>
                  <a:lnTo>
                    <a:pt x="534288" y="0"/>
                  </a:lnTo>
                  <a:lnTo>
                    <a:pt x="748029" y="213741"/>
                  </a:lnTo>
                  <a:lnTo>
                    <a:pt x="1068577" y="213741"/>
                  </a:lnTo>
                  <a:lnTo>
                    <a:pt x="1068577" y="2886964"/>
                  </a:lnTo>
                  <a:lnTo>
                    <a:pt x="0" y="2886964"/>
                  </a:lnTo>
                  <a:lnTo>
                    <a:pt x="0" y="213741"/>
                  </a:lnTo>
                  <a:close/>
                </a:path>
              </a:pathLst>
            </a:custGeom>
            <a:ln w="12700">
              <a:solidFill>
                <a:srgbClr val="F8D6CD"/>
              </a:solidFill>
            </a:ln>
          </p:spPr>
          <p:txBody>
            <a:bodyPr wrap="square" lIns="0" tIns="0" rIns="0" bIns="0" rtlCol="0"/>
            <a:lstStyle/>
            <a:p>
              <a:endParaRPr/>
            </a:p>
          </p:txBody>
        </p:sp>
      </p:grpSp>
      <p:sp>
        <p:nvSpPr>
          <p:cNvPr id="25" name="object 25"/>
          <p:cNvSpPr txBox="1"/>
          <p:nvPr/>
        </p:nvSpPr>
        <p:spPr>
          <a:xfrm>
            <a:off x="3073832" y="1825422"/>
            <a:ext cx="1438117" cy="1898960"/>
          </a:xfrm>
          <a:prstGeom prst="rect">
            <a:avLst/>
          </a:prstGeom>
        </p:spPr>
        <p:txBody>
          <a:bodyPr vert="horz" wrap="square" lIns="0" tIns="29570" rIns="0" bIns="0" rtlCol="0">
            <a:spAutoFit/>
          </a:bodyPr>
          <a:lstStyle/>
          <a:p>
            <a:pPr marL="13753" marR="5503">
              <a:lnSpc>
                <a:spcPct val="91600"/>
              </a:lnSpc>
              <a:spcBef>
                <a:spcPts val="234"/>
              </a:spcBef>
            </a:pPr>
            <a:r>
              <a:rPr sz="1200" spc="-5" dirty="0">
                <a:latin typeface="Carlito"/>
                <a:cs typeface="Carlito"/>
              </a:rPr>
              <a:t>SRE </a:t>
            </a:r>
            <a:r>
              <a:rPr sz="1200" dirty="0">
                <a:latin typeface="Carlito"/>
                <a:cs typeface="Carlito"/>
              </a:rPr>
              <a:t>takes the  tasks that</a:t>
            </a:r>
            <a:r>
              <a:rPr sz="1200" spc="-103" dirty="0">
                <a:latin typeface="Carlito"/>
                <a:cs typeface="Carlito"/>
              </a:rPr>
              <a:t> </a:t>
            </a:r>
            <a:r>
              <a:rPr sz="1200" dirty="0">
                <a:latin typeface="Carlito"/>
                <a:cs typeface="Carlito"/>
              </a:rPr>
              <a:t>have  historically  been done </a:t>
            </a:r>
            <a:r>
              <a:rPr sz="1200" spc="-5" dirty="0">
                <a:latin typeface="Carlito"/>
                <a:cs typeface="Carlito"/>
              </a:rPr>
              <a:t>by  </a:t>
            </a:r>
            <a:r>
              <a:rPr sz="1200" dirty="0">
                <a:latin typeface="Carlito"/>
                <a:cs typeface="Carlito"/>
              </a:rPr>
              <a:t>operations  teams, often  manually, </a:t>
            </a:r>
            <a:r>
              <a:rPr sz="1200" spc="-5" dirty="0">
                <a:latin typeface="Carlito"/>
                <a:cs typeface="Carlito"/>
              </a:rPr>
              <a:t>and  instead </a:t>
            </a:r>
            <a:r>
              <a:rPr sz="1200" dirty="0">
                <a:latin typeface="Carlito"/>
                <a:cs typeface="Carlito"/>
              </a:rPr>
              <a:t>gives  them to  engineers or  ops teams</a:t>
            </a:r>
            <a:r>
              <a:rPr sz="1200" spc="-119" dirty="0">
                <a:latin typeface="Carlito"/>
                <a:cs typeface="Carlito"/>
              </a:rPr>
              <a:t> </a:t>
            </a:r>
            <a:r>
              <a:rPr sz="1200" dirty="0">
                <a:latin typeface="Carlito"/>
                <a:cs typeface="Carlito"/>
              </a:rPr>
              <a:t>who  </a:t>
            </a:r>
            <a:r>
              <a:rPr sz="1200" spc="-5" dirty="0">
                <a:latin typeface="Carlito"/>
                <a:cs typeface="Carlito"/>
              </a:rPr>
              <a:t>use </a:t>
            </a:r>
            <a:r>
              <a:rPr sz="1200" dirty="0">
                <a:latin typeface="Carlito"/>
                <a:cs typeface="Carlito"/>
              </a:rPr>
              <a:t>software  and  automation to  solve</a:t>
            </a:r>
            <a:r>
              <a:rPr sz="1200" spc="-103" dirty="0">
                <a:latin typeface="Carlito"/>
                <a:cs typeface="Carlito"/>
              </a:rPr>
              <a:t> </a:t>
            </a:r>
            <a:r>
              <a:rPr sz="1200" dirty="0">
                <a:latin typeface="Carlito"/>
                <a:cs typeface="Carlito"/>
              </a:rPr>
              <a:t>problems</a:t>
            </a:r>
          </a:p>
        </p:txBody>
      </p:sp>
      <p:grpSp>
        <p:nvGrpSpPr>
          <p:cNvPr id="26" name="object 26"/>
          <p:cNvGrpSpPr/>
          <p:nvPr/>
        </p:nvGrpSpPr>
        <p:grpSpPr>
          <a:xfrm>
            <a:off x="4639417" y="1255917"/>
            <a:ext cx="1644127" cy="310207"/>
            <a:chOff x="3286252" y="1691639"/>
            <a:chExt cx="1164590" cy="417830"/>
          </a:xfrm>
        </p:grpSpPr>
        <p:sp>
          <p:nvSpPr>
            <p:cNvPr id="27" name="object 27"/>
            <p:cNvSpPr/>
            <p:nvPr/>
          </p:nvSpPr>
          <p:spPr>
            <a:xfrm>
              <a:off x="3292602" y="1900482"/>
              <a:ext cx="1068705" cy="635"/>
            </a:xfrm>
            <a:custGeom>
              <a:avLst/>
              <a:gdLst/>
              <a:ahLst/>
              <a:cxnLst/>
              <a:rect l="l" t="t" r="r" b="b"/>
              <a:pathLst>
                <a:path w="1068704" h="635">
                  <a:moveTo>
                    <a:pt x="1068539" y="0"/>
                  </a:moveTo>
                  <a:lnTo>
                    <a:pt x="0" y="72"/>
                  </a:lnTo>
                  <a:lnTo>
                    <a:pt x="1068539" y="0"/>
                  </a:lnTo>
                  <a:close/>
                </a:path>
              </a:pathLst>
            </a:custGeom>
            <a:solidFill>
              <a:srgbClr val="E0E0E0">
                <a:alpha val="90194"/>
              </a:srgbClr>
            </a:solidFill>
          </p:spPr>
          <p:txBody>
            <a:bodyPr wrap="square" lIns="0" tIns="0" rIns="0" bIns="0" rtlCol="0"/>
            <a:lstStyle/>
            <a:p>
              <a:endParaRPr/>
            </a:p>
          </p:txBody>
        </p:sp>
        <p:sp>
          <p:nvSpPr>
            <p:cNvPr id="28" name="object 28"/>
            <p:cNvSpPr/>
            <p:nvPr/>
          </p:nvSpPr>
          <p:spPr>
            <a:xfrm>
              <a:off x="3292602" y="1900482"/>
              <a:ext cx="1068705" cy="635"/>
            </a:xfrm>
            <a:custGeom>
              <a:avLst/>
              <a:gdLst/>
              <a:ahLst/>
              <a:cxnLst/>
              <a:rect l="l" t="t" r="r" b="b"/>
              <a:pathLst>
                <a:path w="1068704" h="635">
                  <a:moveTo>
                    <a:pt x="0" y="72"/>
                  </a:moveTo>
                  <a:lnTo>
                    <a:pt x="1068539" y="72"/>
                  </a:lnTo>
                  <a:lnTo>
                    <a:pt x="0" y="0"/>
                  </a:lnTo>
                  <a:close/>
                </a:path>
              </a:pathLst>
            </a:custGeom>
            <a:ln w="12700">
              <a:solidFill>
                <a:srgbClr val="E0E0E0"/>
              </a:solidFill>
            </a:ln>
          </p:spPr>
          <p:txBody>
            <a:bodyPr wrap="square" lIns="0" tIns="0" rIns="0" bIns="0" rtlCol="0"/>
            <a:lstStyle/>
            <a:p>
              <a:endParaRPr/>
            </a:p>
          </p:txBody>
        </p:sp>
        <p:sp>
          <p:nvSpPr>
            <p:cNvPr id="29" name="object 29"/>
            <p:cNvSpPr/>
            <p:nvPr/>
          </p:nvSpPr>
          <p:spPr>
            <a:xfrm>
              <a:off x="4383278" y="1854199"/>
              <a:ext cx="67310" cy="115443"/>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3624326" y="1697989"/>
              <a:ext cx="405130" cy="405130"/>
            </a:xfrm>
            <a:custGeom>
              <a:avLst/>
              <a:gdLst/>
              <a:ahLst/>
              <a:cxnLst/>
              <a:rect l="l" t="t" r="r" b="b"/>
              <a:pathLst>
                <a:path w="405129" h="405130">
                  <a:moveTo>
                    <a:pt x="202564" y="0"/>
                  </a:moveTo>
                  <a:lnTo>
                    <a:pt x="156114" y="5348"/>
                  </a:lnTo>
                  <a:lnTo>
                    <a:pt x="113476" y="20583"/>
                  </a:lnTo>
                  <a:lnTo>
                    <a:pt x="75865" y="44487"/>
                  </a:lnTo>
                  <a:lnTo>
                    <a:pt x="44497" y="75841"/>
                  </a:lnTo>
                  <a:lnTo>
                    <a:pt x="20586" y="113429"/>
                  </a:lnTo>
                  <a:lnTo>
                    <a:pt x="5349" y="156034"/>
                  </a:lnTo>
                  <a:lnTo>
                    <a:pt x="0" y="202437"/>
                  </a:lnTo>
                  <a:lnTo>
                    <a:pt x="5349" y="248888"/>
                  </a:lnTo>
                  <a:lnTo>
                    <a:pt x="20586" y="291526"/>
                  </a:lnTo>
                  <a:lnTo>
                    <a:pt x="44497" y="329137"/>
                  </a:lnTo>
                  <a:lnTo>
                    <a:pt x="75865" y="360505"/>
                  </a:lnTo>
                  <a:lnTo>
                    <a:pt x="113476" y="384416"/>
                  </a:lnTo>
                  <a:lnTo>
                    <a:pt x="156114" y="399653"/>
                  </a:lnTo>
                  <a:lnTo>
                    <a:pt x="202564" y="405002"/>
                  </a:lnTo>
                  <a:lnTo>
                    <a:pt x="248968" y="399653"/>
                  </a:lnTo>
                  <a:lnTo>
                    <a:pt x="291573" y="384416"/>
                  </a:lnTo>
                  <a:lnTo>
                    <a:pt x="329161" y="360505"/>
                  </a:lnTo>
                  <a:lnTo>
                    <a:pt x="360515" y="329137"/>
                  </a:lnTo>
                  <a:lnTo>
                    <a:pt x="384419" y="291526"/>
                  </a:lnTo>
                  <a:lnTo>
                    <a:pt x="399654" y="248888"/>
                  </a:lnTo>
                  <a:lnTo>
                    <a:pt x="405002" y="202437"/>
                  </a:lnTo>
                  <a:lnTo>
                    <a:pt x="399654" y="156034"/>
                  </a:lnTo>
                  <a:lnTo>
                    <a:pt x="384419" y="113429"/>
                  </a:lnTo>
                  <a:lnTo>
                    <a:pt x="360515" y="75841"/>
                  </a:lnTo>
                  <a:lnTo>
                    <a:pt x="329161" y="44487"/>
                  </a:lnTo>
                  <a:lnTo>
                    <a:pt x="291573" y="20583"/>
                  </a:lnTo>
                  <a:lnTo>
                    <a:pt x="248968" y="5348"/>
                  </a:lnTo>
                  <a:lnTo>
                    <a:pt x="202564" y="0"/>
                  </a:lnTo>
                  <a:close/>
                </a:path>
              </a:pathLst>
            </a:custGeom>
            <a:solidFill>
              <a:srgbClr val="FFC000"/>
            </a:solidFill>
          </p:spPr>
          <p:txBody>
            <a:bodyPr wrap="square" lIns="0" tIns="0" rIns="0" bIns="0" rtlCol="0"/>
            <a:lstStyle/>
            <a:p>
              <a:endParaRPr/>
            </a:p>
          </p:txBody>
        </p:sp>
        <p:sp>
          <p:nvSpPr>
            <p:cNvPr id="31" name="object 31"/>
            <p:cNvSpPr/>
            <p:nvPr/>
          </p:nvSpPr>
          <p:spPr>
            <a:xfrm>
              <a:off x="3624326" y="1697989"/>
              <a:ext cx="405130" cy="405130"/>
            </a:xfrm>
            <a:custGeom>
              <a:avLst/>
              <a:gdLst/>
              <a:ahLst/>
              <a:cxnLst/>
              <a:rect l="l" t="t" r="r" b="b"/>
              <a:pathLst>
                <a:path w="405129" h="405130">
                  <a:moveTo>
                    <a:pt x="0" y="202437"/>
                  </a:moveTo>
                  <a:lnTo>
                    <a:pt x="5349" y="156034"/>
                  </a:lnTo>
                  <a:lnTo>
                    <a:pt x="20586" y="113429"/>
                  </a:lnTo>
                  <a:lnTo>
                    <a:pt x="44497" y="75841"/>
                  </a:lnTo>
                  <a:lnTo>
                    <a:pt x="75865" y="44487"/>
                  </a:lnTo>
                  <a:lnTo>
                    <a:pt x="113476" y="20583"/>
                  </a:lnTo>
                  <a:lnTo>
                    <a:pt x="156114" y="5348"/>
                  </a:lnTo>
                  <a:lnTo>
                    <a:pt x="202564" y="0"/>
                  </a:lnTo>
                  <a:lnTo>
                    <a:pt x="248968" y="5348"/>
                  </a:lnTo>
                  <a:lnTo>
                    <a:pt x="291573" y="20583"/>
                  </a:lnTo>
                  <a:lnTo>
                    <a:pt x="329161" y="44487"/>
                  </a:lnTo>
                  <a:lnTo>
                    <a:pt x="360515" y="75841"/>
                  </a:lnTo>
                  <a:lnTo>
                    <a:pt x="384419" y="113429"/>
                  </a:lnTo>
                  <a:lnTo>
                    <a:pt x="399654" y="156034"/>
                  </a:lnTo>
                  <a:lnTo>
                    <a:pt x="405002" y="202437"/>
                  </a:lnTo>
                  <a:lnTo>
                    <a:pt x="399654" y="248888"/>
                  </a:lnTo>
                  <a:lnTo>
                    <a:pt x="384419" y="291526"/>
                  </a:lnTo>
                  <a:lnTo>
                    <a:pt x="360515" y="329137"/>
                  </a:lnTo>
                  <a:lnTo>
                    <a:pt x="329161" y="360505"/>
                  </a:lnTo>
                  <a:lnTo>
                    <a:pt x="291573" y="384416"/>
                  </a:lnTo>
                  <a:lnTo>
                    <a:pt x="248968" y="399653"/>
                  </a:lnTo>
                  <a:lnTo>
                    <a:pt x="202564" y="405002"/>
                  </a:lnTo>
                  <a:lnTo>
                    <a:pt x="156114" y="399653"/>
                  </a:lnTo>
                  <a:lnTo>
                    <a:pt x="113476" y="384416"/>
                  </a:lnTo>
                  <a:lnTo>
                    <a:pt x="75865" y="360505"/>
                  </a:lnTo>
                  <a:lnTo>
                    <a:pt x="44497" y="329137"/>
                  </a:lnTo>
                  <a:lnTo>
                    <a:pt x="20586" y="291526"/>
                  </a:lnTo>
                  <a:lnTo>
                    <a:pt x="5349" y="248888"/>
                  </a:lnTo>
                  <a:lnTo>
                    <a:pt x="0" y="202437"/>
                  </a:lnTo>
                  <a:close/>
                </a:path>
              </a:pathLst>
            </a:custGeom>
            <a:ln w="12700">
              <a:solidFill>
                <a:srgbClr val="FFC000"/>
              </a:solidFill>
            </a:ln>
          </p:spPr>
          <p:txBody>
            <a:bodyPr wrap="square" lIns="0" tIns="0" rIns="0" bIns="0" rtlCol="0"/>
            <a:lstStyle/>
            <a:p>
              <a:endParaRPr/>
            </a:p>
          </p:txBody>
        </p:sp>
      </p:grpSp>
      <p:sp>
        <p:nvSpPr>
          <p:cNvPr id="32" name="object 32"/>
          <p:cNvSpPr txBox="1"/>
          <p:nvPr/>
        </p:nvSpPr>
        <p:spPr>
          <a:xfrm>
            <a:off x="5302445" y="1280249"/>
            <a:ext cx="199912" cy="306275"/>
          </a:xfrm>
          <a:prstGeom prst="rect">
            <a:avLst/>
          </a:prstGeom>
        </p:spPr>
        <p:txBody>
          <a:bodyPr vert="horz" wrap="square" lIns="0" tIns="13753" rIns="0" bIns="0" rtlCol="0">
            <a:spAutoFit/>
          </a:bodyPr>
          <a:lstStyle/>
          <a:p>
            <a:pPr marL="13753">
              <a:spcBef>
                <a:spcPts val="109"/>
              </a:spcBef>
            </a:pPr>
            <a:r>
              <a:rPr dirty="0">
                <a:solidFill>
                  <a:srgbClr val="FFFFFF"/>
                </a:solidFill>
                <a:latin typeface="Carlito"/>
                <a:cs typeface="Carlito"/>
              </a:rPr>
              <a:t>3</a:t>
            </a:r>
            <a:endParaRPr>
              <a:latin typeface="Carlito"/>
              <a:cs typeface="Carlito"/>
            </a:endParaRPr>
          </a:p>
        </p:txBody>
      </p:sp>
      <p:grpSp>
        <p:nvGrpSpPr>
          <p:cNvPr id="33" name="object 33"/>
          <p:cNvGrpSpPr/>
          <p:nvPr/>
        </p:nvGrpSpPr>
        <p:grpSpPr>
          <a:xfrm>
            <a:off x="4650184" y="1685412"/>
            <a:ext cx="1526689" cy="2153063"/>
            <a:chOff x="3293871" y="2270125"/>
            <a:chExt cx="1081405" cy="2900045"/>
          </a:xfrm>
        </p:grpSpPr>
        <p:sp>
          <p:nvSpPr>
            <p:cNvPr id="34" name="object 34"/>
            <p:cNvSpPr/>
            <p:nvPr/>
          </p:nvSpPr>
          <p:spPr>
            <a:xfrm>
              <a:off x="3300221" y="2276475"/>
              <a:ext cx="1068705" cy="2887345"/>
            </a:xfrm>
            <a:custGeom>
              <a:avLst/>
              <a:gdLst/>
              <a:ahLst/>
              <a:cxnLst/>
              <a:rect l="l" t="t" r="r" b="b"/>
              <a:pathLst>
                <a:path w="1068704" h="2887345">
                  <a:moveTo>
                    <a:pt x="1068451" y="213741"/>
                  </a:moveTo>
                  <a:lnTo>
                    <a:pt x="0" y="213741"/>
                  </a:lnTo>
                  <a:lnTo>
                    <a:pt x="0" y="2886964"/>
                  </a:lnTo>
                  <a:lnTo>
                    <a:pt x="1068451" y="2886964"/>
                  </a:lnTo>
                  <a:lnTo>
                    <a:pt x="1068451" y="213741"/>
                  </a:lnTo>
                  <a:close/>
                </a:path>
                <a:path w="1068704" h="2887345">
                  <a:moveTo>
                    <a:pt x="534288" y="0"/>
                  </a:moveTo>
                  <a:lnTo>
                    <a:pt x="320548" y="213741"/>
                  </a:lnTo>
                  <a:lnTo>
                    <a:pt x="747902" y="213741"/>
                  </a:lnTo>
                  <a:lnTo>
                    <a:pt x="534288" y="0"/>
                  </a:lnTo>
                  <a:close/>
                </a:path>
              </a:pathLst>
            </a:custGeom>
            <a:solidFill>
              <a:srgbClr val="D2DEEE">
                <a:alpha val="90194"/>
              </a:srgbClr>
            </a:solidFill>
          </p:spPr>
          <p:txBody>
            <a:bodyPr wrap="square" lIns="0" tIns="0" rIns="0" bIns="0" rtlCol="0"/>
            <a:lstStyle/>
            <a:p>
              <a:endParaRPr/>
            </a:p>
          </p:txBody>
        </p:sp>
        <p:sp>
          <p:nvSpPr>
            <p:cNvPr id="35" name="object 35"/>
            <p:cNvSpPr/>
            <p:nvPr/>
          </p:nvSpPr>
          <p:spPr>
            <a:xfrm>
              <a:off x="3300221" y="2276475"/>
              <a:ext cx="1068705" cy="2887345"/>
            </a:xfrm>
            <a:custGeom>
              <a:avLst/>
              <a:gdLst/>
              <a:ahLst/>
              <a:cxnLst/>
              <a:rect l="l" t="t" r="r" b="b"/>
              <a:pathLst>
                <a:path w="1068704" h="2887345">
                  <a:moveTo>
                    <a:pt x="0" y="213741"/>
                  </a:moveTo>
                  <a:lnTo>
                    <a:pt x="320548" y="213741"/>
                  </a:lnTo>
                  <a:lnTo>
                    <a:pt x="534288" y="0"/>
                  </a:lnTo>
                  <a:lnTo>
                    <a:pt x="747902" y="213741"/>
                  </a:lnTo>
                  <a:lnTo>
                    <a:pt x="1068451" y="213741"/>
                  </a:lnTo>
                  <a:lnTo>
                    <a:pt x="1068451" y="2886964"/>
                  </a:lnTo>
                  <a:lnTo>
                    <a:pt x="0" y="2886964"/>
                  </a:lnTo>
                  <a:lnTo>
                    <a:pt x="0" y="213741"/>
                  </a:lnTo>
                  <a:close/>
                </a:path>
              </a:pathLst>
            </a:custGeom>
            <a:ln w="12700">
              <a:solidFill>
                <a:srgbClr val="D2DEEE"/>
              </a:solidFill>
            </a:ln>
          </p:spPr>
          <p:txBody>
            <a:bodyPr wrap="square" lIns="0" tIns="0" rIns="0" bIns="0" rtlCol="0"/>
            <a:lstStyle/>
            <a:p>
              <a:endParaRPr/>
            </a:p>
          </p:txBody>
        </p:sp>
      </p:grpSp>
      <p:sp>
        <p:nvSpPr>
          <p:cNvPr id="36" name="object 36"/>
          <p:cNvSpPr txBox="1"/>
          <p:nvPr/>
        </p:nvSpPr>
        <p:spPr>
          <a:xfrm>
            <a:off x="4760976" y="1825422"/>
            <a:ext cx="1427182" cy="1898960"/>
          </a:xfrm>
          <a:prstGeom prst="rect">
            <a:avLst/>
          </a:prstGeom>
        </p:spPr>
        <p:txBody>
          <a:bodyPr vert="horz" wrap="square" lIns="0" tIns="29570" rIns="0" bIns="0" rtlCol="0">
            <a:spAutoFit/>
          </a:bodyPr>
          <a:lstStyle/>
          <a:p>
            <a:pPr marL="13753" marR="5503">
              <a:lnSpc>
                <a:spcPct val="91600"/>
              </a:lnSpc>
              <a:spcBef>
                <a:spcPts val="234"/>
              </a:spcBef>
            </a:pPr>
            <a:r>
              <a:rPr sz="1200" spc="-5" dirty="0">
                <a:latin typeface="Carlito"/>
                <a:cs typeface="Carlito"/>
              </a:rPr>
              <a:t>SRE </a:t>
            </a:r>
            <a:r>
              <a:rPr sz="1200" dirty="0">
                <a:latin typeface="Carlito"/>
                <a:cs typeface="Carlito"/>
              </a:rPr>
              <a:t>is a  </a:t>
            </a:r>
            <a:r>
              <a:rPr sz="1200" spc="-5" dirty="0">
                <a:latin typeface="Carlito"/>
                <a:cs typeface="Carlito"/>
              </a:rPr>
              <a:t>valuable  </a:t>
            </a:r>
            <a:r>
              <a:rPr sz="1200" dirty="0">
                <a:latin typeface="Carlito"/>
                <a:cs typeface="Carlito"/>
              </a:rPr>
              <a:t>practice when  creating  </a:t>
            </a:r>
            <a:r>
              <a:rPr sz="1200" spc="-5" dirty="0">
                <a:latin typeface="Carlito"/>
                <a:cs typeface="Carlito"/>
              </a:rPr>
              <a:t>scalable </a:t>
            </a:r>
            <a:r>
              <a:rPr sz="1200" dirty="0">
                <a:latin typeface="Carlito"/>
                <a:cs typeface="Carlito"/>
              </a:rPr>
              <a:t>and  </a:t>
            </a:r>
            <a:r>
              <a:rPr sz="1200" spc="-5" dirty="0">
                <a:latin typeface="Carlito"/>
                <a:cs typeface="Carlito"/>
              </a:rPr>
              <a:t>highly </a:t>
            </a:r>
            <a:r>
              <a:rPr sz="1200" dirty="0">
                <a:latin typeface="Carlito"/>
                <a:cs typeface="Carlito"/>
              </a:rPr>
              <a:t>reliable  </a:t>
            </a:r>
            <a:r>
              <a:rPr sz="1200" spc="-5" dirty="0">
                <a:latin typeface="Carlito"/>
                <a:cs typeface="Carlito"/>
              </a:rPr>
              <a:t>software  systems. </a:t>
            </a:r>
            <a:r>
              <a:rPr sz="1200" dirty="0">
                <a:latin typeface="Carlito"/>
                <a:cs typeface="Carlito"/>
              </a:rPr>
              <a:t>It  </a:t>
            </a:r>
            <a:r>
              <a:rPr sz="1200" spc="-5" dirty="0">
                <a:latin typeface="Carlito"/>
                <a:cs typeface="Carlito"/>
              </a:rPr>
              <a:t>helps </a:t>
            </a:r>
            <a:r>
              <a:rPr sz="1200" spc="5" dirty="0">
                <a:latin typeface="Carlito"/>
                <a:cs typeface="Carlito"/>
              </a:rPr>
              <a:t>you  </a:t>
            </a:r>
            <a:r>
              <a:rPr sz="1200" dirty="0">
                <a:latin typeface="Carlito"/>
                <a:cs typeface="Carlito"/>
              </a:rPr>
              <a:t>manage </a:t>
            </a:r>
            <a:r>
              <a:rPr sz="1200" spc="-5" dirty="0">
                <a:latin typeface="Carlito"/>
                <a:cs typeface="Carlito"/>
              </a:rPr>
              <a:t>large  systems  </a:t>
            </a:r>
            <a:r>
              <a:rPr sz="1200" dirty="0">
                <a:latin typeface="Carlito"/>
                <a:cs typeface="Carlito"/>
              </a:rPr>
              <a:t>through code,  which is more  </a:t>
            </a:r>
            <a:r>
              <a:rPr sz="1200" spc="-5" dirty="0">
                <a:latin typeface="Carlito"/>
                <a:cs typeface="Carlito"/>
              </a:rPr>
              <a:t>scalable </a:t>
            </a:r>
            <a:r>
              <a:rPr sz="1200" dirty="0">
                <a:latin typeface="Carlito"/>
                <a:cs typeface="Carlito"/>
              </a:rPr>
              <a:t>and  </a:t>
            </a:r>
            <a:r>
              <a:rPr sz="1200" spc="-5" dirty="0">
                <a:latin typeface="Carlito"/>
                <a:cs typeface="Carlito"/>
              </a:rPr>
              <a:t>sustainable</a:t>
            </a:r>
            <a:r>
              <a:rPr sz="1200" spc="-59" dirty="0">
                <a:latin typeface="Carlito"/>
                <a:cs typeface="Carlito"/>
              </a:rPr>
              <a:t> </a:t>
            </a:r>
            <a:r>
              <a:rPr sz="1200" spc="-5" dirty="0">
                <a:latin typeface="Carlito"/>
                <a:cs typeface="Carlito"/>
              </a:rPr>
              <a:t>for  sysadmins</a:t>
            </a:r>
            <a:endParaRPr sz="1200" dirty="0">
              <a:latin typeface="Carlito"/>
              <a:cs typeface="Carlito"/>
            </a:endParaRPr>
          </a:p>
        </p:txBody>
      </p:sp>
      <p:grpSp>
        <p:nvGrpSpPr>
          <p:cNvPr id="37" name="object 37"/>
          <p:cNvGrpSpPr/>
          <p:nvPr/>
        </p:nvGrpSpPr>
        <p:grpSpPr>
          <a:xfrm>
            <a:off x="6315456" y="1255917"/>
            <a:ext cx="1644127" cy="310207"/>
            <a:chOff x="4473447" y="1691639"/>
            <a:chExt cx="1164590" cy="417830"/>
          </a:xfrm>
        </p:grpSpPr>
        <p:sp>
          <p:nvSpPr>
            <p:cNvPr id="38" name="object 38"/>
            <p:cNvSpPr/>
            <p:nvPr/>
          </p:nvSpPr>
          <p:spPr>
            <a:xfrm>
              <a:off x="4479797" y="1900482"/>
              <a:ext cx="1068705" cy="635"/>
            </a:xfrm>
            <a:custGeom>
              <a:avLst/>
              <a:gdLst/>
              <a:ahLst/>
              <a:cxnLst/>
              <a:rect l="l" t="t" r="r" b="b"/>
              <a:pathLst>
                <a:path w="1068704" h="635">
                  <a:moveTo>
                    <a:pt x="1068539" y="0"/>
                  </a:moveTo>
                  <a:lnTo>
                    <a:pt x="0" y="72"/>
                  </a:lnTo>
                  <a:lnTo>
                    <a:pt x="1068539" y="0"/>
                  </a:lnTo>
                  <a:close/>
                </a:path>
              </a:pathLst>
            </a:custGeom>
            <a:solidFill>
              <a:srgbClr val="D4E2CF">
                <a:alpha val="90194"/>
              </a:srgbClr>
            </a:solidFill>
          </p:spPr>
          <p:txBody>
            <a:bodyPr wrap="square" lIns="0" tIns="0" rIns="0" bIns="0" rtlCol="0"/>
            <a:lstStyle/>
            <a:p>
              <a:endParaRPr/>
            </a:p>
          </p:txBody>
        </p:sp>
        <p:sp>
          <p:nvSpPr>
            <p:cNvPr id="39" name="object 39"/>
            <p:cNvSpPr/>
            <p:nvPr/>
          </p:nvSpPr>
          <p:spPr>
            <a:xfrm>
              <a:off x="4479797" y="1900482"/>
              <a:ext cx="1068705" cy="635"/>
            </a:xfrm>
            <a:custGeom>
              <a:avLst/>
              <a:gdLst/>
              <a:ahLst/>
              <a:cxnLst/>
              <a:rect l="l" t="t" r="r" b="b"/>
              <a:pathLst>
                <a:path w="1068704" h="635">
                  <a:moveTo>
                    <a:pt x="0" y="72"/>
                  </a:moveTo>
                  <a:lnTo>
                    <a:pt x="1068539" y="72"/>
                  </a:lnTo>
                  <a:lnTo>
                    <a:pt x="0" y="0"/>
                  </a:lnTo>
                  <a:close/>
                </a:path>
              </a:pathLst>
            </a:custGeom>
            <a:ln w="12700">
              <a:solidFill>
                <a:srgbClr val="D4E2CF"/>
              </a:solidFill>
            </a:ln>
          </p:spPr>
          <p:txBody>
            <a:bodyPr wrap="square" lIns="0" tIns="0" rIns="0" bIns="0" rtlCol="0"/>
            <a:lstStyle/>
            <a:p>
              <a:endParaRPr/>
            </a:p>
          </p:txBody>
        </p:sp>
        <p:sp>
          <p:nvSpPr>
            <p:cNvPr id="40" name="object 40"/>
            <p:cNvSpPr/>
            <p:nvPr/>
          </p:nvSpPr>
          <p:spPr>
            <a:xfrm>
              <a:off x="5570473" y="1854199"/>
              <a:ext cx="67310" cy="115443"/>
            </a:xfrm>
            <a:prstGeom prst="rect">
              <a:avLst/>
            </a:prstGeom>
            <a:blipFill>
              <a:blip r:embed="rId5" cstate="print"/>
              <a:stretch>
                <a:fillRect/>
              </a:stretch>
            </a:blipFill>
          </p:spPr>
          <p:txBody>
            <a:bodyPr wrap="square" lIns="0" tIns="0" rIns="0" bIns="0" rtlCol="0"/>
            <a:lstStyle/>
            <a:p>
              <a:endParaRPr/>
            </a:p>
          </p:txBody>
        </p:sp>
        <p:sp>
          <p:nvSpPr>
            <p:cNvPr id="41" name="object 41"/>
            <p:cNvSpPr/>
            <p:nvPr/>
          </p:nvSpPr>
          <p:spPr>
            <a:xfrm>
              <a:off x="4811521" y="1697989"/>
              <a:ext cx="405130" cy="405130"/>
            </a:xfrm>
            <a:custGeom>
              <a:avLst/>
              <a:gdLst/>
              <a:ahLst/>
              <a:cxnLst/>
              <a:rect l="l" t="t" r="r" b="b"/>
              <a:pathLst>
                <a:path w="405129" h="405130">
                  <a:moveTo>
                    <a:pt x="202564" y="0"/>
                  </a:moveTo>
                  <a:lnTo>
                    <a:pt x="156114" y="5348"/>
                  </a:lnTo>
                  <a:lnTo>
                    <a:pt x="113476" y="20583"/>
                  </a:lnTo>
                  <a:lnTo>
                    <a:pt x="75865" y="44487"/>
                  </a:lnTo>
                  <a:lnTo>
                    <a:pt x="44497" y="75841"/>
                  </a:lnTo>
                  <a:lnTo>
                    <a:pt x="20586" y="113429"/>
                  </a:lnTo>
                  <a:lnTo>
                    <a:pt x="5349" y="156034"/>
                  </a:lnTo>
                  <a:lnTo>
                    <a:pt x="0" y="202437"/>
                  </a:lnTo>
                  <a:lnTo>
                    <a:pt x="5349" y="248888"/>
                  </a:lnTo>
                  <a:lnTo>
                    <a:pt x="20586" y="291526"/>
                  </a:lnTo>
                  <a:lnTo>
                    <a:pt x="44497" y="329137"/>
                  </a:lnTo>
                  <a:lnTo>
                    <a:pt x="75865" y="360505"/>
                  </a:lnTo>
                  <a:lnTo>
                    <a:pt x="113476" y="384416"/>
                  </a:lnTo>
                  <a:lnTo>
                    <a:pt x="156114" y="399653"/>
                  </a:lnTo>
                  <a:lnTo>
                    <a:pt x="202564" y="405002"/>
                  </a:lnTo>
                  <a:lnTo>
                    <a:pt x="249015" y="399653"/>
                  </a:lnTo>
                  <a:lnTo>
                    <a:pt x="291653" y="384416"/>
                  </a:lnTo>
                  <a:lnTo>
                    <a:pt x="329264" y="360505"/>
                  </a:lnTo>
                  <a:lnTo>
                    <a:pt x="360632" y="329137"/>
                  </a:lnTo>
                  <a:lnTo>
                    <a:pt x="384543" y="291526"/>
                  </a:lnTo>
                  <a:lnTo>
                    <a:pt x="399780" y="248888"/>
                  </a:lnTo>
                  <a:lnTo>
                    <a:pt x="405129" y="202437"/>
                  </a:lnTo>
                  <a:lnTo>
                    <a:pt x="399780" y="156034"/>
                  </a:lnTo>
                  <a:lnTo>
                    <a:pt x="384543" y="113429"/>
                  </a:lnTo>
                  <a:lnTo>
                    <a:pt x="360632" y="75841"/>
                  </a:lnTo>
                  <a:lnTo>
                    <a:pt x="329264" y="44487"/>
                  </a:lnTo>
                  <a:lnTo>
                    <a:pt x="291653" y="20583"/>
                  </a:lnTo>
                  <a:lnTo>
                    <a:pt x="249015" y="5348"/>
                  </a:lnTo>
                  <a:lnTo>
                    <a:pt x="202564" y="0"/>
                  </a:lnTo>
                  <a:close/>
                </a:path>
              </a:pathLst>
            </a:custGeom>
            <a:solidFill>
              <a:srgbClr val="5B9BD4"/>
            </a:solidFill>
          </p:spPr>
          <p:txBody>
            <a:bodyPr wrap="square" lIns="0" tIns="0" rIns="0" bIns="0" rtlCol="0"/>
            <a:lstStyle/>
            <a:p>
              <a:endParaRPr/>
            </a:p>
          </p:txBody>
        </p:sp>
        <p:sp>
          <p:nvSpPr>
            <p:cNvPr id="42" name="object 42"/>
            <p:cNvSpPr/>
            <p:nvPr/>
          </p:nvSpPr>
          <p:spPr>
            <a:xfrm>
              <a:off x="4811521" y="1697989"/>
              <a:ext cx="405130" cy="405130"/>
            </a:xfrm>
            <a:custGeom>
              <a:avLst/>
              <a:gdLst/>
              <a:ahLst/>
              <a:cxnLst/>
              <a:rect l="l" t="t" r="r" b="b"/>
              <a:pathLst>
                <a:path w="405129" h="405130">
                  <a:moveTo>
                    <a:pt x="0" y="202437"/>
                  </a:moveTo>
                  <a:lnTo>
                    <a:pt x="5349" y="156034"/>
                  </a:lnTo>
                  <a:lnTo>
                    <a:pt x="20586" y="113429"/>
                  </a:lnTo>
                  <a:lnTo>
                    <a:pt x="44497" y="75841"/>
                  </a:lnTo>
                  <a:lnTo>
                    <a:pt x="75865" y="44487"/>
                  </a:lnTo>
                  <a:lnTo>
                    <a:pt x="113476" y="20583"/>
                  </a:lnTo>
                  <a:lnTo>
                    <a:pt x="156114" y="5348"/>
                  </a:lnTo>
                  <a:lnTo>
                    <a:pt x="202564" y="0"/>
                  </a:lnTo>
                  <a:lnTo>
                    <a:pt x="249015" y="5348"/>
                  </a:lnTo>
                  <a:lnTo>
                    <a:pt x="291653" y="20583"/>
                  </a:lnTo>
                  <a:lnTo>
                    <a:pt x="329264" y="44487"/>
                  </a:lnTo>
                  <a:lnTo>
                    <a:pt x="360632" y="75841"/>
                  </a:lnTo>
                  <a:lnTo>
                    <a:pt x="384543" y="113429"/>
                  </a:lnTo>
                  <a:lnTo>
                    <a:pt x="399780" y="156034"/>
                  </a:lnTo>
                  <a:lnTo>
                    <a:pt x="405129" y="202437"/>
                  </a:lnTo>
                  <a:lnTo>
                    <a:pt x="399780" y="248888"/>
                  </a:lnTo>
                  <a:lnTo>
                    <a:pt x="384543" y="291526"/>
                  </a:lnTo>
                  <a:lnTo>
                    <a:pt x="360632" y="329137"/>
                  </a:lnTo>
                  <a:lnTo>
                    <a:pt x="329264" y="360505"/>
                  </a:lnTo>
                  <a:lnTo>
                    <a:pt x="291653" y="384416"/>
                  </a:lnTo>
                  <a:lnTo>
                    <a:pt x="249015" y="399653"/>
                  </a:lnTo>
                  <a:lnTo>
                    <a:pt x="202564" y="405002"/>
                  </a:lnTo>
                  <a:lnTo>
                    <a:pt x="156114" y="399653"/>
                  </a:lnTo>
                  <a:lnTo>
                    <a:pt x="113476" y="384416"/>
                  </a:lnTo>
                  <a:lnTo>
                    <a:pt x="75865" y="360505"/>
                  </a:lnTo>
                  <a:lnTo>
                    <a:pt x="44497" y="329137"/>
                  </a:lnTo>
                  <a:lnTo>
                    <a:pt x="20586" y="291526"/>
                  </a:lnTo>
                  <a:lnTo>
                    <a:pt x="5349" y="248888"/>
                  </a:lnTo>
                  <a:lnTo>
                    <a:pt x="0" y="202437"/>
                  </a:lnTo>
                  <a:close/>
                </a:path>
              </a:pathLst>
            </a:custGeom>
            <a:ln w="12700">
              <a:solidFill>
                <a:srgbClr val="5B9BD4"/>
              </a:solidFill>
            </a:ln>
          </p:spPr>
          <p:txBody>
            <a:bodyPr wrap="square" lIns="0" tIns="0" rIns="0" bIns="0" rtlCol="0"/>
            <a:lstStyle/>
            <a:p>
              <a:endParaRPr/>
            </a:p>
          </p:txBody>
        </p:sp>
      </p:grpSp>
      <p:sp>
        <p:nvSpPr>
          <p:cNvPr id="43" name="object 43"/>
          <p:cNvSpPr txBox="1"/>
          <p:nvPr/>
        </p:nvSpPr>
        <p:spPr>
          <a:xfrm>
            <a:off x="6978846" y="1280249"/>
            <a:ext cx="199912" cy="306275"/>
          </a:xfrm>
          <a:prstGeom prst="rect">
            <a:avLst/>
          </a:prstGeom>
        </p:spPr>
        <p:txBody>
          <a:bodyPr vert="horz" wrap="square" lIns="0" tIns="13753" rIns="0" bIns="0" rtlCol="0">
            <a:spAutoFit/>
          </a:bodyPr>
          <a:lstStyle/>
          <a:p>
            <a:pPr marL="13753">
              <a:spcBef>
                <a:spcPts val="109"/>
              </a:spcBef>
            </a:pPr>
            <a:r>
              <a:rPr dirty="0">
                <a:solidFill>
                  <a:srgbClr val="FFFFFF"/>
                </a:solidFill>
                <a:latin typeface="Carlito"/>
                <a:cs typeface="Carlito"/>
              </a:rPr>
              <a:t>4</a:t>
            </a:r>
            <a:endParaRPr>
              <a:latin typeface="Carlito"/>
              <a:cs typeface="Carlito"/>
            </a:endParaRPr>
          </a:p>
        </p:txBody>
      </p:sp>
      <p:grpSp>
        <p:nvGrpSpPr>
          <p:cNvPr id="44" name="object 44"/>
          <p:cNvGrpSpPr/>
          <p:nvPr/>
        </p:nvGrpSpPr>
        <p:grpSpPr>
          <a:xfrm>
            <a:off x="6315468" y="1679753"/>
            <a:ext cx="1526689" cy="2153063"/>
            <a:chOff x="4473447" y="2262504"/>
            <a:chExt cx="1081405" cy="2900045"/>
          </a:xfrm>
        </p:grpSpPr>
        <p:sp>
          <p:nvSpPr>
            <p:cNvPr id="45" name="object 45"/>
            <p:cNvSpPr/>
            <p:nvPr/>
          </p:nvSpPr>
          <p:spPr>
            <a:xfrm>
              <a:off x="4479797" y="2268854"/>
              <a:ext cx="1068705" cy="2887345"/>
            </a:xfrm>
            <a:custGeom>
              <a:avLst/>
              <a:gdLst/>
              <a:ahLst/>
              <a:cxnLst/>
              <a:rect l="l" t="t" r="r" b="b"/>
              <a:pathLst>
                <a:path w="1068704" h="2887345">
                  <a:moveTo>
                    <a:pt x="1068577" y="213741"/>
                  </a:moveTo>
                  <a:lnTo>
                    <a:pt x="0" y="213741"/>
                  </a:lnTo>
                  <a:lnTo>
                    <a:pt x="0" y="2886964"/>
                  </a:lnTo>
                  <a:lnTo>
                    <a:pt x="1068577" y="2886964"/>
                  </a:lnTo>
                  <a:lnTo>
                    <a:pt x="1068577" y="213741"/>
                  </a:lnTo>
                  <a:close/>
                </a:path>
                <a:path w="1068704" h="2887345">
                  <a:moveTo>
                    <a:pt x="534288" y="0"/>
                  </a:moveTo>
                  <a:lnTo>
                    <a:pt x="320548" y="213741"/>
                  </a:lnTo>
                  <a:lnTo>
                    <a:pt x="748029" y="213741"/>
                  </a:lnTo>
                  <a:lnTo>
                    <a:pt x="534288" y="0"/>
                  </a:lnTo>
                  <a:close/>
                </a:path>
              </a:pathLst>
            </a:custGeom>
            <a:solidFill>
              <a:srgbClr val="E0E0E0">
                <a:alpha val="90194"/>
              </a:srgbClr>
            </a:solidFill>
          </p:spPr>
          <p:txBody>
            <a:bodyPr wrap="square" lIns="0" tIns="0" rIns="0" bIns="0" rtlCol="0"/>
            <a:lstStyle/>
            <a:p>
              <a:endParaRPr/>
            </a:p>
          </p:txBody>
        </p:sp>
        <p:sp>
          <p:nvSpPr>
            <p:cNvPr id="46" name="object 46"/>
            <p:cNvSpPr/>
            <p:nvPr/>
          </p:nvSpPr>
          <p:spPr>
            <a:xfrm>
              <a:off x="4479797" y="2268854"/>
              <a:ext cx="1068705" cy="2887345"/>
            </a:xfrm>
            <a:custGeom>
              <a:avLst/>
              <a:gdLst/>
              <a:ahLst/>
              <a:cxnLst/>
              <a:rect l="l" t="t" r="r" b="b"/>
              <a:pathLst>
                <a:path w="1068704" h="2887345">
                  <a:moveTo>
                    <a:pt x="0" y="213741"/>
                  </a:moveTo>
                  <a:lnTo>
                    <a:pt x="320548" y="213741"/>
                  </a:lnTo>
                  <a:lnTo>
                    <a:pt x="534288" y="0"/>
                  </a:lnTo>
                  <a:lnTo>
                    <a:pt x="748029" y="213741"/>
                  </a:lnTo>
                  <a:lnTo>
                    <a:pt x="1068577" y="213741"/>
                  </a:lnTo>
                  <a:lnTo>
                    <a:pt x="1068577" y="2886964"/>
                  </a:lnTo>
                  <a:lnTo>
                    <a:pt x="0" y="2886964"/>
                  </a:lnTo>
                  <a:lnTo>
                    <a:pt x="0" y="213741"/>
                  </a:lnTo>
                  <a:close/>
                </a:path>
              </a:pathLst>
            </a:custGeom>
            <a:ln w="12700">
              <a:solidFill>
                <a:srgbClr val="E0E0E0"/>
              </a:solidFill>
            </a:ln>
          </p:spPr>
          <p:txBody>
            <a:bodyPr wrap="square" lIns="0" tIns="0" rIns="0" bIns="0" rtlCol="0"/>
            <a:lstStyle/>
            <a:p>
              <a:endParaRPr/>
            </a:p>
          </p:txBody>
        </p:sp>
      </p:grpSp>
      <p:sp>
        <p:nvSpPr>
          <p:cNvPr id="47" name="object 47"/>
          <p:cNvSpPr txBox="1"/>
          <p:nvPr/>
        </p:nvSpPr>
        <p:spPr>
          <a:xfrm>
            <a:off x="6426803" y="1938474"/>
            <a:ext cx="1148380" cy="1729042"/>
          </a:xfrm>
          <a:prstGeom prst="rect">
            <a:avLst/>
          </a:prstGeom>
        </p:spPr>
        <p:txBody>
          <a:bodyPr vert="horz" wrap="square" lIns="0" tIns="29570" rIns="0" bIns="0" rtlCol="0">
            <a:spAutoFit/>
          </a:bodyPr>
          <a:lstStyle/>
          <a:p>
            <a:pPr marL="13753" marR="5503">
              <a:lnSpc>
                <a:spcPct val="91500"/>
              </a:lnSpc>
              <a:spcBef>
                <a:spcPts val="234"/>
              </a:spcBef>
            </a:pPr>
            <a:r>
              <a:rPr sz="1200" spc="-5" dirty="0">
                <a:latin typeface="Carlito"/>
                <a:cs typeface="Carlito"/>
              </a:rPr>
              <a:t>SRE helps  </a:t>
            </a:r>
            <a:r>
              <a:rPr sz="1200" dirty="0">
                <a:latin typeface="Carlito"/>
                <a:cs typeface="Carlito"/>
              </a:rPr>
              <a:t>teams </a:t>
            </a:r>
            <a:r>
              <a:rPr sz="1200" spc="-5" dirty="0">
                <a:latin typeface="Carlito"/>
                <a:cs typeface="Carlito"/>
              </a:rPr>
              <a:t>find </a:t>
            </a:r>
            <a:r>
              <a:rPr sz="1200" dirty="0">
                <a:latin typeface="Carlito"/>
                <a:cs typeface="Carlito"/>
              </a:rPr>
              <a:t>a  </a:t>
            </a:r>
            <a:r>
              <a:rPr sz="1200" spc="-5" dirty="0">
                <a:latin typeface="Carlito"/>
                <a:cs typeface="Carlito"/>
              </a:rPr>
              <a:t>balance  </a:t>
            </a:r>
            <a:r>
              <a:rPr sz="1200" dirty="0">
                <a:latin typeface="Carlito"/>
                <a:cs typeface="Carlito"/>
              </a:rPr>
              <a:t>between  releasing</a:t>
            </a:r>
            <a:r>
              <a:rPr sz="1200" spc="-109" dirty="0">
                <a:latin typeface="Carlito"/>
                <a:cs typeface="Carlito"/>
              </a:rPr>
              <a:t> </a:t>
            </a:r>
            <a:r>
              <a:rPr sz="1200" dirty="0">
                <a:latin typeface="Carlito"/>
                <a:cs typeface="Carlito"/>
              </a:rPr>
              <a:t>new  </a:t>
            </a:r>
            <a:r>
              <a:rPr sz="1200" spc="-5" dirty="0">
                <a:latin typeface="Carlito"/>
                <a:cs typeface="Carlito"/>
              </a:rPr>
              <a:t>features </a:t>
            </a:r>
            <a:r>
              <a:rPr sz="1200" dirty="0">
                <a:latin typeface="Carlito"/>
                <a:cs typeface="Carlito"/>
              </a:rPr>
              <a:t>and  making </a:t>
            </a:r>
            <a:r>
              <a:rPr sz="1200" spc="-5" dirty="0">
                <a:latin typeface="Carlito"/>
                <a:cs typeface="Carlito"/>
              </a:rPr>
              <a:t>sure  </a:t>
            </a:r>
            <a:r>
              <a:rPr sz="1200" dirty="0">
                <a:latin typeface="Carlito"/>
                <a:cs typeface="Carlito"/>
              </a:rPr>
              <a:t>that they are  reliable </a:t>
            </a:r>
            <a:r>
              <a:rPr sz="1200" spc="-5" dirty="0">
                <a:latin typeface="Carlito"/>
                <a:cs typeface="Carlito"/>
              </a:rPr>
              <a:t>for  users.</a:t>
            </a:r>
            <a:endParaRPr sz="1200" dirty="0">
              <a:latin typeface="Carlito"/>
              <a:cs typeface="Carlito"/>
            </a:endParaRPr>
          </a:p>
        </p:txBody>
      </p:sp>
      <p:grpSp>
        <p:nvGrpSpPr>
          <p:cNvPr id="48" name="object 48"/>
          <p:cNvGrpSpPr/>
          <p:nvPr/>
        </p:nvGrpSpPr>
        <p:grpSpPr>
          <a:xfrm>
            <a:off x="8000646" y="1255917"/>
            <a:ext cx="1049767" cy="310207"/>
            <a:chOff x="5667121" y="1691639"/>
            <a:chExt cx="743585" cy="417830"/>
          </a:xfrm>
        </p:grpSpPr>
        <p:sp>
          <p:nvSpPr>
            <p:cNvPr id="49" name="object 49"/>
            <p:cNvSpPr/>
            <p:nvPr/>
          </p:nvSpPr>
          <p:spPr>
            <a:xfrm>
              <a:off x="5667121" y="1900482"/>
              <a:ext cx="534670" cy="635"/>
            </a:xfrm>
            <a:custGeom>
              <a:avLst/>
              <a:gdLst/>
              <a:ahLst/>
              <a:cxnLst/>
              <a:rect l="l" t="t" r="r" b="b"/>
              <a:pathLst>
                <a:path w="534670" h="635">
                  <a:moveTo>
                    <a:pt x="534276" y="0"/>
                  </a:moveTo>
                  <a:lnTo>
                    <a:pt x="0" y="72"/>
                  </a:lnTo>
                  <a:lnTo>
                    <a:pt x="534276" y="0"/>
                  </a:lnTo>
                  <a:close/>
                </a:path>
              </a:pathLst>
            </a:custGeom>
            <a:solidFill>
              <a:srgbClr val="FFE8CA">
                <a:alpha val="90194"/>
              </a:srgbClr>
            </a:solidFill>
          </p:spPr>
          <p:txBody>
            <a:bodyPr wrap="square" lIns="0" tIns="0" rIns="0" bIns="0" rtlCol="0"/>
            <a:lstStyle/>
            <a:p>
              <a:endParaRPr/>
            </a:p>
          </p:txBody>
        </p:sp>
        <p:sp>
          <p:nvSpPr>
            <p:cNvPr id="50" name="object 50"/>
            <p:cNvSpPr/>
            <p:nvPr/>
          </p:nvSpPr>
          <p:spPr>
            <a:xfrm>
              <a:off x="5667121" y="1900482"/>
              <a:ext cx="534670" cy="635"/>
            </a:xfrm>
            <a:custGeom>
              <a:avLst/>
              <a:gdLst/>
              <a:ahLst/>
              <a:cxnLst/>
              <a:rect l="l" t="t" r="r" b="b"/>
              <a:pathLst>
                <a:path w="534670" h="635">
                  <a:moveTo>
                    <a:pt x="0" y="72"/>
                  </a:moveTo>
                  <a:lnTo>
                    <a:pt x="534276" y="72"/>
                  </a:lnTo>
                  <a:lnTo>
                    <a:pt x="0" y="0"/>
                  </a:lnTo>
                  <a:close/>
                </a:path>
              </a:pathLst>
            </a:custGeom>
            <a:ln w="12700">
              <a:solidFill>
                <a:srgbClr val="FFE8CA"/>
              </a:solidFill>
            </a:ln>
          </p:spPr>
          <p:txBody>
            <a:bodyPr wrap="square" lIns="0" tIns="0" rIns="0" bIns="0" rtlCol="0"/>
            <a:lstStyle/>
            <a:p>
              <a:endParaRPr/>
            </a:p>
          </p:txBody>
        </p:sp>
        <p:sp>
          <p:nvSpPr>
            <p:cNvPr id="51" name="object 51"/>
            <p:cNvSpPr/>
            <p:nvPr/>
          </p:nvSpPr>
          <p:spPr>
            <a:xfrm>
              <a:off x="5998845" y="1697989"/>
              <a:ext cx="405130" cy="405130"/>
            </a:xfrm>
            <a:custGeom>
              <a:avLst/>
              <a:gdLst/>
              <a:ahLst/>
              <a:cxnLst/>
              <a:rect l="l" t="t" r="r" b="b"/>
              <a:pathLst>
                <a:path w="405129" h="405130">
                  <a:moveTo>
                    <a:pt x="202564" y="0"/>
                  </a:moveTo>
                  <a:lnTo>
                    <a:pt x="156114" y="5348"/>
                  </a:lnTo>
                  <a:lnTo>
                    <a:pt x="113476" y="20583"/>
                  </a:lnTo>
                  <a:lnTo>
                    <a:pt x="75865" y="44487"/>
                  </a:lnTo>
                  <a:lnTo>
                    <a:pt x="44497" y="75841"/>
                  </a:lnTo>
                  <a:lnTo>
                    <a:pt x="20586" y="113429"/>
                  </a:lnTo>
                  <a:lnTo>
                    <a:pt x="5349" y="156034"/>
                  </a:lnTo>
                  <a:lnTo>
                    <a:pt x="0" y="202437"/>
                  </a:lnTo>
                  <a:lnTo>
                    <a:pt x="5349" y="248888"/>
                  </a:lnTo>
                  <a:lnTo>
                    <a:pt x="20586" y="291526"/>
                  </a:lnTo>
                  <a:lnTo>
                    <a:pt x="44497" y="329137"/>
                  </a:lnTo>
                  <a:lnTo>
                    <a:pt x="75865" y="360505"/>
                  </a:lnTo>
                  <a:lnTo>
                    <a:pt x="113476" y="384416"/>
                  </a:lnTo>
                  <a:lnTo>
                    <a:pt x="156114" y="399653"/>
                  </a:lnTo>
                  <a:lnTo>
                    <a:pt x="202564" y="405002"/>
                  </a:lnTo>
                  <a:lnTo>
                    <a:pt x="248968" y="399653"/>
                  </a:lnTo>
                  <a:lnTo>
                    <a:pt x="291573" y="384416"/>
                  </a:lnTo>
                  <a:lnTo>
                    <a:pt x="329161" y="360505"/>
                  </a:lnTo>
                  <a:lnTo>
                    <a:pt x="360515" y="329137"/>
                  </a:lnTo>
                  <a:lnTo>
                    <a:pt x="384419" y="291526"/>
                  </a:lnTo>
                  <a:lnTo>
                    <a:pt x="399654" y="248888"/>
                  </a:lnTo>
                  <a:lnTo>
                    <a:pt x="405002" y="202437"/>
                  </a:lnTo>
                  <a:lnTo>
                    <a:pt x="399654" y="156034"/>
                  </a:lnTo>
                  <a:lnTo>
                    <a:pt x="384419" y="113429"/>
                  </a:lnTo>
                  <a:lnTo>
                    <a:pt x="360515" y="75841"/>
                  </a:lnTo>
                  <a:lnTo>
                    <a:pt x="329161" y="44487"/>
                  </a:lnTo>
                  <a:lnTo>
                    <a:pt x="291573" y="20583"/>
                  </a:lnTo>
                  <a:lnTo>
                    <a:pt x="248968" y="5348"/>
                  </a:lnTo>
                  <a:lnTo>
                    <a:pt x="202564" y="0"/>
                  </a:lnTo>
                  <a:close/>
                </a:path>
              </a:pathLst>
            </a:custGeom>
            <a:solidFill>
              <a:srgbClr val="6FAC46"/>
            </a:solidFill>
          </p:spPr>
          <p:txBody>
            <a:bodyPr wrap="square" lIns="0" tIns="0" rIns="0" bIns="0" rtlCol="0"/>
            <a:lstStyle/>
            <a:p>
              <a:endParaRPr/>
            </a:p>
          </p:txBody>
        </p:sp>
        <p:sp>
          <p:nvSpPr>
            <p:cNvPr id="52" name="object 52"/>
            <p:cNvSpPr/>
            <p:nvPr/>
          </p:nvSpPr>
          <p:spPr>
            <a:xfrm>
              <a:off x="5998845" y="1697989"/>
              <a:ext cx="405130" cy="405130"/>
            </a:xfrm>
            <a:custGeom>
              <a:avLst/>
              <a:gdLst/>
              <a:ahLst/>
              <a:cxnLst/>
              <a:rect l="l" t="t" r="r" b="b"/>
              <a:pathLst>
                <a:path w="405129" h="405130">
                  <a:moveTo>
                    <a:pt x="0" y="202437"/>
                  </a:moveTo>
                  <a:lnTo>
                    <a:pt x="5349" y="156034"/>
                  </a:lnTo>
                  <a:lnTo>
                    <a:pt x="20586" y="113429"/>
                  </a:lnTo>
                  <a:lnTo>
                    <a:pt x="44497" y="75841"/>
                  </a:lnTo>
                  <a:lnTo>
                    <a:pt x="75865" y="44487"/>
                  </a:lnTo>
                  <a:lnTo>
                    <a:pt x="113476" y="20583"/>
                  </a:lnTo>
                  <a:lnTo>
                    <a:pt x="156114" y="5348"/>
                  </a:lnTo>
                  <a:lnTo>
                    <a:pt x="202564" y="0"/>
                  </a:lnTo>
                  <a:lnTo>
                    <a:pt x="248968" y="5348"/>
                  </a:lnTo>
                  <a:lnTo>
                    <a:pt x="291573" y="20583"/>
                  </a:lnTo>
                  <a:lnTo>
                    <a:pt x="329161" y="44487"/>
                  </a:lnTo>
                  <a:lnTo>
                    <a:pt x="360515" y="75841"/>
                  </a:lnTo>
                  <a:lnTo>
                    <a:pt x="384419" y="113429"/>
                  </a:lnTo>
                  <a:lnTo>
                    <a:pt x="399654" y="156034"/>
                  </a:lnTo>
                  <a:lnTo>
                    <a:pt x="405002" y="202437"/>
                  </a:lnTo>
                  <a:lnTo>
                    <a:pt x="399654" y="248888"/>
                  </a:lnTo>
                  <a:lnTo>
                    <a:pt x="384419" y="291526"/>
                  </a:lnTo>
                  <a:lnTo>
                    <a:pt x="360515" y="329137"/>
                  </a:lnTo>
                  <a:lnTo>
                    <a:pt x="329161" y="360505"/>
                  </a:lnTo>
                  <a:lnTo>
                    <a:pt x="291573" y="384416"/>
                  </a:lnTo>
                  <a:lnTo>
                    <a:pt x="248968" y="399653"/>
                  </a:lnTo>
                  <a:lnTo>
                    <a:pt x="202564" y="405002"/>
                  </a:lnTo>
                  <a:lnTo>
                    <a:pt x="156114" y="399653"/>
                  </a:lnTo>
                  <a:lnTo>
                    <a:pt x="113476" y="384416"/>
                  </a:lnTo>
                  <a:lnTo>
                    <a:pt x="75865" y="360505"/>
                  </a:lnTo>
                  <a:lnTo>
                    <a:pt x="44497" y="329137"/>
                  </a:lnTo>
                  <a:lnTo>
                    <a:pt x="20586" y="291526"/>
                  </a:lnTo>
                  <a:lnTo>
                    <a:pt x="5349" y="248888"/>
                  </a:lnTo>
                  <a:lnTo>
                    <a:pt x="0" y="202437"/>
                  </a:lnTo>
                  <a:close/>
                </a:path>
              </a:pathLst>
            </a:custGeom>
            <a:ln w="12700">
              <a:solidFill>
                <a:srgbClr val="6FAC46"/>
              </a:solidFill>
            </a:ln>
          </p:spPr>
          <p:txBody>
            <a:bodyPr wrap="square" lIns="0" tIns="0" rIns="0" bIns="0" rtlCol="0"/>
            <a:lstStyle/>
            <a:p>
              <a:endParaRPr/>
            </a:p>
          </p:txBody>
        </p:sp>
      </p:grpSp>
      <p:sp>
        <p:nvSpPr>
          <p:cNvPr id="53" name="object 53"/>
          <p:cNvSpPr txBox="1"/>
          <p:nvPr/>
        </p:nvSpPr>
        <p:spPr>
          <a:xfrm>
            <a:off x="8655245" y="1280249"/>
            <a:ext cx="199912" cy="306275"/>
          </a:xfrm>
          <a:prstGeom prst="rect">
            <a:avLst/>
          </a:prstGeom>
        </p:spPr>
        <p:txBody>
          <a:bodyPr vert="horz" wrap="square" lIns="0" tIns="13753" rIns="0" bIns="0" rtlCol="0">
            <a:spAutoFit/>
          </a:bodyPr>
          <a:lstStyle/>
          <a:p>
            <a:pPr marL="13753">
              <a:spcBef>
                <a:spcPts val="109"/>
              </a:spcBef>
            </a:pPr>
            <a:r>
              <a:rPr dirty="0">
                <a:solidFill>
                  <a:srgbClr val="FFFFFF"/>
                </a:solidFill>
                <a:latin typeface="Carlito"/>
                <a:cs typeface="Carlito"/>
              </a:rPr>
              <a:t>5</a:t>
            </a:r>
            <a:endParaRPr>
              <a:latin typeface="Carlito"/>
              <a:cs typeface="Carlito"/>
            </a:endParaRPr>
          </a:p>
        </p:txBody>
      </p:sp>
      <p:grpSp>
        <p:nvGrpSpPr>
          <p:cNvPr id="54" name="object 54"/>
          <p:cNvGrpSpPr/>
          <p:nvPr/>
        </p:nvGrpSpPr>
        <p:grpSpPr>
          <a:xfrm>
            <a:off x="7991691" y="1679753"/>
            <a:ext cx="1526689" cy="2153063"/>
            <a:chOff x="5660771" y="2262504"/>
            <a:chExt cx="1081405" cy="2900045"/>
          </a:xfrm>
        </p:grpSpPr>
        <p:sp>
          <p:nvSpPr>
            <p:cNvPr id="55" name="object 55"/>
            <p:cNvSpPr/>
            <p:nvPr/>
          </p:nvSpPr>
          <p:spPr>
            <a:xfrm>
              <a:off x="5667121" y="2268854"/>
              <a:ext cx="1068705" cy="2887345"/>
            </a:xfrm>
            <a:custGeom>
              <a:avLst/>
              <a:gdLst/>
              <a:ahLst/>
              <a:cxnLst/>
              <a:rect l="l" t="t" r="r" b="b"/>
              <a:pathLst>
                <a:path w="1068704" h="2887345">
                  <a:moveTo>
                    <a:pt x="1068577" y="213741"/>
                  </a:moveTo>
                  <a:lnTo>
                    <a:pt x="0" y="213741"/>
                  </a:lnTo>
                  <a:lnTo>
                    <a:pt x="0" y="2886964"/>
                  </a:lnTo>
                  <a:lnTo>
                    <a:pt x="1068577" y="2886964"/>
                  </a:lnTo>
                  <a:lnTo>
                    <a:pt x="1068577" y="213741"/>
                  </a:lnTo>
                  <a:close/>
                </a:path>
                <a:path w="1068704" h="2887345">
                  <a:moveTo>
                    <a:pt x="534288" y="0"/>
                  </a:moveTo>
                  <a:lnTo>
                    <a:pt x="320548" y="213741"/>
                  </a:lnTo>
                  <a:lnTo>
                    <a:pt x="747902" y="213741"/>
                  </a:lnTo>
                  <a:lnTo>
                    <a:pt x="534288" y="0"/>
                  </a:lnTo>
                  <a:close/>
                </a:path>
              </a:pathLst>
            </a:custGeom>
            <a:solidFill>
              <a:srgbClr val="D4E2CF">
                <a:alpha val="90194"/>
              </a:srgbClr>
            </a:solidFill>
          </p:spPr>
          <p:txBody>
            <a:bodyPr wrap="square" lIns="0" tIns="0" rIns="0" bIns="0" rtlCol="0"/>
            <a:lstStyle/>
            <a:p>
              <a:endParaRPr/>
            </a:p>
          </p:txBody>
        </p:sp>
        <p:sp>
          <p:nvSpPr>
            <p:cNvPr id="56" name="object 56"/>
            <p:cNvSpPr/>
            <p:nvPr/>
          </p:nvSpPr>
          <p:spPr>
            <a:xfrm>
              <a:off x="5667121" y="2268854"/>
              <a:ext cx="1068705" cy="2887345"/>
            </a:xfrm>
            <a:custGeom>
              <a:avLst/>
              <a:gdLst/>
              <a:ahLst/>
              <a:cxnLst/>
              <a:rect l="l" t="t" r="r" b="b"/>
              <a:pathLst>
                <a:path w="1068704" h="2887345">
                  <a:moveTo>
                    <a:pt x="0" y="213741"/>
                  </a:moveTo>
                  <a:lnTo>
                    <a:pt x="320548" y="213741"/>
                  </a:lnTo>
                  <a:lnTo>
                    <a:pt x="534288" y="0"/>
                  </a:lnTo>
                  <a:lnTo>
                    <a:pt x="747902" y="213741"/>
                  </a:lnTo>
                  <a:lnTo>
                    <a:pt x="1068577" y="213741"/>
                  </a:lnTo>
                  <a:lnTo>
                    <a:pt x="1068577" y="2886964"/>
                  </a:lnTo>
                  <a:lnTo>
                    <a:pt x="0" y="2886964"/>
                  </a:lnTo>
                  <a:lnTo>
                    <a:pt x="0" y="213741"/>
                  </a:lnTo>
                  <a:close/>
                </a:path>
              </a:pathLst>
            </a:custGeom>
            <a:ln w="12700">
              <a:solidFill>
                <a:srgbClr val="D4E2CF"/>
              </a:solidFill>
            </a:ln>
          </p:spPr>
          <p:txBody>
            <a:bodyPr wrap="square" lIns="0" tIns="0" rIns="0" bIns="0" rtlCol="0"/>
            <a:lstStyle/>
            <a:p>
              <a:endParaRPr/>
            </a:p>
          </p:txBody>
        </p:sp>
      </p:grpSp>
      <p:sp>
        <p:nvSpPr>
          <p:cNvPr id="57" name="object 57"/>
          <p:cNvSpPr txBox="1"/>
          <p:nvPr/>
        </p:nvSpPr>
        <p:spPr>
          <a:xfrm>
            <a:off x="8000646" y="1825416"/>
            <a:ext cx="1508760" cy="1898960"/>
          </a:xfrm>
          <a:prstGeom prst="rect">
            <a:avLst/>
          </a:prstGeom>
        </p:spPr>
        <p:txBody>
          <a:bodyPr vert="horz" wrap="square" lIns="0" tIns="29570" rIns="0" bIns="0" rtlCol="0">
            <a:spAutoFit/>
          </a:bodyPr>
          <a:lstStyle/>
          <a:p>
            <a:pPr marL="13753" marR="5503">
              <a:lnSpc>
                <a:spcPct val="91600"/>
              </a:lnSpc>
              <a:spcBef>
                <a:spcPts val="234"/>
              </a:spcBef>
            </a:pPr>
            <a:r>
              <a:rPr sz="1200" spc="-5" dirty="0">
                <a:latin typeface="Carlito"/>
                <a:cs typeface="Carlito"/>
              </a:rPr>
              <a:t>Sta</a:t>
            </a:r>
            <a:r>
              <a:rPr sz="1200" spc="-10" dirty="0">
                <a:latin typeface="Carlito"/>
                <a:cs typeface="Carlito"/>
              </a:rPr>
              <a:t>n</a:t>
            </a:r>
            <a:r>
              <a:rPr sz="1200" spc="-5" dirty="0">
                <a:latin typeface="Carlito"/>
                <a:cs typeface="Carlito"/>
              </a:rPr>
              <a:t>d</a:t>
            </a:r>
            <a:r>
              <a:rPr sz="1200" dirty="0">
                <a:latin typeface="Carlito"/>
                <a:cs typeface="Carlito"/>
              </a:rPr>
              <a:t>ar</a:t>
            </a:r>
            <a:r>
              <a:rPr sz="1200" spc="-10" dirty="0">
                <a:latin typeface="Carlito"/>
                <a:cs typeface="Carlito"/>
              </a:rPr>
              <a:t>d</a:t>
            </a:r>
            <a:r>
              <a:rPr sz="1200" dirty="0">
                <a:latin typeface="Carlito"/>
                <a:cs typeface="Carlito"/>
              </a:rPr>
              <a:t>i</a:t>
            </a:r>
            <a:r>
              <a:rPr sz="1200" spc="-5" dirty="0">
                <a:latin typeface="Carlito"/>
                <a:cs typeface="Carlito"/>
              </a:rPr>
              <a:t>z</a:t>
            </a:r>
            <a:r>
              <a:rPr sz="1200" dirty="0">
                <a:latin typeface="Carlito"/>
                <a:cs typeface="Carlito"/>
              </a:rPr>
              <a:t>ation  and  automation are  2 important  components of  the </a:t>
            </a:r>
            <a:r>
              <a:rPr sz="1200" spc="-5" dirty="0">
                <a:latin typeface="Carlito"/>
                <a:cs typeface="Carlito"/>
              </a:rPr>
              <a:t>SRE </a:t>
            </a:r>
            <a:r>
              <a:rPr sz="1200" dirty="0">
                <a:latin typeface="Carlito"/>
                <a:cs typeface="Carlito"/>
              </a:rPr>
              <a:t>model.  Site reliability  engineers  </a:t>
            </a:r>
            <a:r>
              <a:rPr sz="1200" spc="-5" dirty="0">
                <a:latin typeface="Carlito"/>
                <a:cs typeface="Carlito"/>
              </a:rPr>
              <a:t>should </a:t>
            </a:r>
            <a:r>
              <a:rPr sz="1200" dirty="0">
                <a:latin typeface="Carlito"/>
                <a:cs typeface="Carlito"/>
              </a:rPr>
              <a:t>always  </a:t>
            </a:r>
            <a:r>
              <a:rPr sz="1200" spc="-5" dirty="0">
                <a:latin typeface="Carlito"/>
                <a:cs typeface="Carlito"/>
              </a:rPr>
              <a:t>be </a:t>
            </a:r>
            <a:r>
              <a:rPr sz="1200" dirty="0">
                <a:latin typeface="Carlito"/>
                <a:cs typeface="Carlito"/>
              </a:rPr>
              <a:t>looking </a:t>
            </a:r>
            <a:r>
              <a:rPr sz="1200" spc="-5" dirty="0">
                <a:latin typeface="Carlito"/>
                <a:cs typeface="Carlito"/>
              </a:rPr>
              <a:t>for  </a:t>
            </a:r>
            <a:r>
              <a:rPr sz="1200" dirty="0">
                <a:latin typeface="Carlito"/>
                <a:cs typeface="Carlito"/>
              </a:rPr>
              <a:t>ways to  enhance and  automate  operations  </a:t>
            </a:r>
            <a:r>
              <a:rPr sz="1200" spc="-5" dirty="0">
                <a:latin typeface="Carlito"/>
                <a:cs typeface="Carlito"/>
              </a:rPr>
              <a:t>tasks.</a:t>
            </a:r>
            <a:endParaRPr sz="1200" dirty="0">
              <a:latin typeface="Carlito"/>
              <a:cs typeface="Carlito"/>
            </a:endParaRPr>
          </a:p>
        </p:txBody>
      </p:sp>
      <p:sp>
        <p:nvSpPr>
          <p:cNvPr id="58" name="object 58"/>
          <p:cNvSpPr/>
          <p:nvPr/>
        </p:nvSpPr>
        <p:spPr>
          <a:xfrm>
            <a:off x="715389" y="5137277"/>
            <a:ext cx="9848624" cy="1285615"/>
          </a:xfrm>
          <a:custGeom>
            <a:avLst/>
            <a:gdLst/>
            <a:ahLst/>
            <a:cxnLst/>
            <a:rect l="l" t="t" r="r" b="b"/>
            <a:pathLst>
              <a:path w="6976109" h="1731645">
                <a:moveTo>
                  <a:pt x="6687566" y="0"/>
                </a:moveTo>
                <a:lnTo>
                  <a:pt x="288607" y="0"/>
                </a:lnTo>
                <a:lnTo>
                  <a:pt x="241792" y="3775"/>
                </a:lnTo>
                <a:lnTo>
                  <a:pt x="197383" y="14707"/>
                </a:lnTo>
                <a:lnTo>
                  <a:pt x="155973" y="32201"/>
                </a:lnTo>
                <a:lnTo>
                  <a:pt x="118157" y="55664"/>
                </a:lnTo>
                <a:lnTo>
                  <a:pt x="84529" y="84502"/>
                </a:lnTo>
                <a:lnTo>
                  <a:pt x="55683" y="118122"/>
                </a:lnTo>
                <a:lnTo>
                  <a:pt x="32213" y="155929"/>
                </a:lnTo>
                <a:lnTo>
                  <a:pt x="14713" y="197331"/>
                </a:lnTo>
                <a:lnTo>
                  <a:pt x="3777" y="241734"/>
                </a:lnTo>
                <a:lnTo>
                  <a:pt x="0" y="288543"/>
                </a:lnTo>
                <a:lnTo>
                  <a:pt x="0" y="1442973"/>
                </a:lnTo>
                <a:lnTo>
                  <a:pt x="3777" y="1489787"/>
                </a:lnTo>
                <a:lnTo>
                  <a:pt x="14713" y="1534199"/>
                </a:lnTo>
                <a:lnTo>
                  <a:pt x="32213" y="1575615"/>
                </a:lnTo>
                <a:lnTo>
                  <a:pt x="55683" y="1613440"/>
                </a:lnTo>
                <a:lnTo>
                  <a:pt x="84529" y="1647078"/>
                </a:lnTo>
                <a:lnTo>
                  <a:pt x="118157" y="1675935"/>
                </a:lnTo>
                <a:lnTo>
                  <a:pt x="155973" y="1699415"/>
                </a:lnTo>
                <a:lnTo>
                  <a:pt x="197383" y="1716924"/>
                </a:lnTo>
                <a:lnTo>
                  <a:pt x="241792" y="1727865"/>
                </a:lnTo>
                <a:lnTo>
                  <a:pt x="288607" y="1731644"/>
                </a:lnTo>
                <a:lnTo>
                  <a:pt x="6687566" y="1731644"/>
                </a:lnTo>
                <a:lnTo>
                  <a:pt x="6734375" y="1727865"/>
                </a:lnTo>
                <a:lnTo>
                  <a:pt x="6778778" y="1716924"/>
                </a:lnTo>
                <a:lnTo>
                  <a:pt x="6820180" y="1699415"/>
                </a:lnTo>
                <a:lnTo>
                  <a:pt x="6857987" y="1675935"/>
                </a:lnTo>
                <a:lnTo>
                  <a:pt x="6891607" y="1647078"/>
                </a:lnTo>
                <a:lnTo>
                  <a:pt x="6920445" y="1613440"/>
                </a:lnTo>
                <a:lnTo>
                  <a:pt x="6943908" y="1575615"/>
                </a:lnTo>
                <a:lnTo>
                  <a:pt x="6961402" y="1534199"/>
                </a:lnTo>
                <a:lnTo>
                  <a:pt x="6972334" y="1489787"/>
                </a:lnTo>
                <a:lnTo>
                  <a:pt x="6976110" y="1442973"/>
                </a:lnTo>
                <a:lnTo>
                  <a:pt x="6976110" y="288543"/>
                </a:lnTo>
                <a:lnTo>
                  <a:pt x="6972334" y="241734"/>
                </a:lnTo>
                <a:lnTo>
                  <a:pt x="6961402" y="197331"/>
                </a:lnTo>
                <a:lnTo>
                  <a:pt x="6943908" y="155929"/>
                </a:lnTo>
                <a:lnTo>
                  <a:pt x="6920445" y="118122"/>
                </a:lnTo>
                <a:lnTo>
                  <a:pt x="6891607" y="84502"/>
                </a:lnTo>
                <a:lnTo>
                  <a:pt x="6857987" y="55664"/>
                </a:lnTo>
                <a:lnTo>
                  <a:pt x="6820180" y="32201"/>
                </a:lnTo>
                <a:lnTo>
                  <a:pt x="6778778" y="14707"/>
                </a:lnTo>
                <a:lnTo>
                  <a:pt x="6734375" y="3775"/>
                </a:lnTo>
                <a:lnTo>
                  <a:pt x="6687566" y="0"/>
                </a:lnTo>
                <a:close/>
              </a:path>
            </a:pathLst>
          </a:custGeom>
          <a:solidFill>
            <a:srgbClr val="5B9BD4"/>
          </a:solidFill>
        </p:spPr>
        <p:txBody>
          <a:bodyPr wrap="square" lIns="0" tIns="0" rIns="0" bIns="0" rtlCol="0"/>
          <a:lstStyle/>
          <a:p>
            <a:endParaRPr/>
          </a:p>
        </p:txBody>
      </p:sp>
      <p:sp>
        <p:nvSpPr>
          <p:cNvPr id="59" name="object 59"/>
          <p:cNvSpPr txBox="1"/>
          <p:nvPr/>
        </p:nvSpPr>
        <p:spPr>
          <a:xfrm>
            <a:off x="924442" y="5220637"/>
            <a:ext cx="9250680" cy="1005184"/>
          </a:xfrm>
          <a:prstGeom prst="rect">
            <a:avLst/>
          </a:prstGeom>
        </p:spPr>
        <p:txBody>
          <a:bodyPr vert="horz" wrap="square" lIns="0" tIns="41947" rIns="0" bIns="0" rtlCol="0">
            <a:spAutoFit/>
          </a:bodyPr>
          <a:lstStyle/>
          <a:p>
            <a:pPr marL="13753" marR="5503">
              <a:lnSpc>
                <a:spcPct val="91600"/>
              </a:lnSpc>
              <a:spcBef>
                <a:spcPts val="330"/>
              </a:spcBef>
            </a:pPr>
            <a:r>
              <a:rPr sz="1700" dirty="0">
                <a:solidFill>
                  <a:srgbClr val="FFFFFF"/>
                </a:solidFill>
                <a:latin typeface="Carlito"/>
                <a:cs typeface="Carlito"/>
              </a:rPr>
              <a:t>SRE </a:t>
            </a:r>
            <a:r>
              <a:rPr sz="1700" spc="-10" dirty="0">
                <a:solidFill>
                  <a:srgbClr val="FFFFFF"/>
                </a:solidFill>
                <a:latin typeface="Carlito"/>
                <a:cs typeface="Carlito"/>
              </a:rPr>
              <a:t>relies </a:t>
            </a:r>
            <a:r>
              <a:rPr sz="1700" spc="-5" dirty="0">
                <a:solidFill>
                  <a:srgbClr val="FFFFFF"/>
                </a:solidFill>
                <a:latin typeface="Carlito"/>
                <a:cs typeface="Carlito"/>
              </a:rPr>
              <a:t>on </a:t>
            </a:r>
            <a:r>
              <a:rPr sz="1700" spc="-10" dirty="0">
                <a:solidFill>
                  <a:srgbClr val="FFFFFF"/>
                </a:solidFill>
                <a:latin typeface="Carlito"/>
                <a:cs typeface="Carlito"/>
              </a:rPr>
              <a:t>automating routine operational tasks </a:t>
            </a:r>
            <a:r>
              <a:rPr sz="1700" dirty="0">
                <a:solidFill>
                  <a:srgbClr val="FFFFFF"/>
                </a:solidFill>
                <a:latin typeface="Carlito"/>
                <a:cs typeface="Carlito"/>
              </a:rPr>
              <a:t>and  </a:t>
            </a:r>
            <a:r>
              <a:rPr sz="1700" spc="-10" dirty="0">
                <a:solidFill>
                  <a:srgbClr val="FFFFFF"/>
                </a:solidFill>
                <a:latin typeface="Carlito"/>
                <a:cs typeface="Carlito"/>
              </a:rPr>
              <a:t>standardization across </a:t>
            </a:r>
            <a:r>
              <a:rPr sz="1700" dirty="0">
                <a:solidFill>
                  <a:srgbClr val="FFFFFF"/>
                </a:solidFill>
                <a:latin typeface="Carlito"/>
                <a:cs typeface="Carlito"/>
              </a:rPr>
              <a:t>an </a:t>
            </a:r>
            <a:r>
              <a:rPr sz="1700" spc="-27" dirty="0">
                <a:solidFill>
                  <a:srgbClr val="FFFFFF"/>
                </a:solidFill>
                <a:latin typeface="Carlito"/>
                <a:cs typeface="Carlito"/>
              </a:rPr>
              <a:t>app’s </a:t>
            </a:r>
            <a:r>
              <a:rPr sz="1700" spc="-10" dirty="0">
                <a:solidFill>
                  <a:srgbClr val="FFFFFF"/>
                </a:solidFill>
                <a:latin typeface="Carlito"/>
                <a:cs typeface="Carlito"/>
              </a:rPr>
              <a:t>lifecycle. </a:t>
            </a:r>
            <a:r>
              <a:rPr sz="1700" spc="-5" dirty="0">
                <a:solidFill>
                  <a:srgbClr val="FFFFFF"/>
                </a:solidFill>
                <a:latin typeface="Carlito"/>
                <a:cs typeface="Carlito"/>
              </a:rPr>
              <a:t>Linux® </a:t>
            </a:r>
            <a:r>
              <a:rPr sz="1700" spc="-10" dirty="0">
                <a:solidFill>
                  <a:srgbClr val="FFFFFF"/>
                </a:solidFill>
                <a:latin typeface="Carlito"/>
                <a:cs typeface="Carlito"/>
              </a:rPr>
              <a:t>containers give  your </a:t>
            </a:r>
            <a:r>
              <a:rPr sz="1700" spc="-5" dirty="0">
                <a:solidFill>
                  <a:srgbClr val="FFFFFF"/>
                </a:solidFill>
                <a:latin typeface="Carlito"/>
                <a:cs typeface="Carlito"/>
              </a:rPr>
              <a:t>team </a:t>
            </a:r>
            <a:r>
              <a:rPr sz="1700" dirty="0">
                <a:solidFill>
                  <a:srgbClr val="FFFFFF"/>
                </a:solidFill>
                <a:latin typeface="Carlito"/>
                <a:cs typeface="Carlito"/>
              </a:rPr>
              <a:t>the </a:t>
            </a:r>
            <a:r>
              <a:rPr sz="1700" spc="-5" dirty="0">
                <a:solidFill>
                  <a:srgbClr val="FFFFFF"/>
                </a:solidFill>
                <a:latin typeface="Carlito"/>
                <a:cs typeface="Carlito"/>
              </a:rPr>
              <a:t>underlying technology needed </a:t>
            </a:r>
            <a:r>
              <a:rPr sz="1700" spc="-17" dirty="0">
                <a:solidFill>
                  <a:srgbClr val="FFFFFF"/>
                </a:solidFill>
                <a:latin typeface="Carlito"/>
                <a:cs typeface="Carlito"/>
              </a:rPr>
              <a:t>for </a:t>
            </a:r>
            <a:r>
              <a:rPr sz="1700" dirty="0">
                <a:solidFill>
                  <a:srgbClr val="FFFFFF"/>
                </a:solidFill>
                <a:latin typeface="Carlito"/>
                <a:cs typeface="Carlito"/>
              </a:rPr>
              <a:t>a </a:t>
            </a:r>
            <a:r>
              <a:rPr sz="1700" spc="-5" dirty="0">
                <a:solidFill>
                  <a:srgbClr val="FFFFFF"/>
                </a:solidFill>
                <a:latin typeface="Carlito"/>
                <a:cs typeface="Carlito"/>
              </a:rPr>
              <a:t>cloud-native  </a:t>
            </a:r>
            <a:r>
              <a:rPr sz="1700" spc="-10" dirty="0">
                <a:solidFill>
                  <a:srgbClr val="FFFFFF"/>
                </a:solidFill>
                <a:latin typeface="Carlito"/>
                <a:cs typeface="Carlito"/>
              </a:rPr>
              <a:t>development </a:t>
            </a:r>
            <a:r>
              <a:rPr sz="1700" spc="-5" dirty="0">
                <a:solidFill>
                  <a:srgbClr val="FFFFFF"/>
                </a:solidFill>
                <a:latin typeface="Carlito"/>
                <a:cs typeface="Carlito"/>
              </a:rPr>
              <a:t>style. </a:t>
            </a:r>
            <a:r>
              <a:rPr sz="1700" spc="-10" dirty="0">
                <a:solidFill>
                  <a:srgbClr val="FFFFFF"/>
                </a:solidFill>
                <a:latin typeface="Carlito"/>
                <a:cs typeface="Carlito"/>
              </a:rPr>
              <a:t>Containers </a:t>
            </a:r>
            <a:r>
              <a:rPr sz="1700" spc="-5" dirty="0">
                <a:solidFill>
                  <a:srgbClr val="FFFFFF"/>
                </a:solidFill>
                <a:latin typeface="Carlito"/>
                <a:cs typeface="Carlito"/>
              </a:rPr>
              <a:t>support </a:t>
            </a:r>
            <a:r>
              <a:rPr sz="1700" dirty="0">
                <a:solidFill>
                  <a:srgbClr val="FFFFFF"/>
                </a:solidFill>
                <a:latin typeface="Carlito"/>
                <a:cs typeface="Carlito"/>
              </a:rPr>
              <a:t>a </a:t>
            </a:r>
            <a:r>
              <a:rPr sz="1700" spc="-5" dirty="0">
                <a:solidFill>
                  <a:srgbClr val="FFFFFF"/>
                </a:solidFill>
                <a:latin typeface="Carlito"/>
                <a:cs typeface="Carlito"/>
              </a:rPr>
              <a:t>unified </a:t>
            </a:r>
            <a:r>
              <a:rPr sz="1700" spc="-17" dirty="0">
                <a:solidFill>
                  <a:srgbClr val="FFFFFF"/>
                </a:solidFill>
                <a:latin typeface="Carlito"/>
                <a:cs typeface="Carlito"/>
              </a:rPr>
              <a:t>environment  for </a:t>
            </a:r>
            <a:r>
              <a:rPr sz="1700" spc="-10" dirty="0">
                <a:solidFill>
                  <a:srgbClr val="FFFFFF"/>
                </a:solidFill>
                <a:latin typeface="Carlito"/>
                <a:cs typeface="Carlito"/>
              </a:rPr>
              <a:t>development, </a:t>
            </a:r>
            <a:r>
              <a:rPr sz="1700" spc="-27" dirty="0">
                <a:solidFill>
                  <a:srgbClr val="FFFFFF"/>
                </a:solidFill>
                <a:latin typeface="Carlito"/>
                <a:cs typeface="Carlito"/>
              </a:rPr>
              <a:t>delivery, </a:t>
            </a:r>
            <a:r>
              <a:rPr sz="1700" spc="-10" dirty="0">
                <a:solidFill>
                  <a:srgbClr val="FFFFFF"/>
                </a:solidFill>
                <a:latin typeface="Carlito"/>
                <a:cs typeface="Carlito"/>
              </a:rPr>
              <a:t>integration, </a:t>
            </a:r>
            <a:r>
              <a:rPr sz="1700" dirty="0">
                <a:solidFill>
                  <a:srgbClr val="FFFFFF"/>
                </a:solidFill>
                <a:latin typeface="Carlito"/>
                <a:cs typeface="Carlito"/>
              </a:rPr>
              <a:t>and</a:t>
            </a:r>
            <a:r>
              <a:rPr sz="1700" spc="32" dirty="0">
                <a:solidFill>
                  <a:srgbClr val="FFFFFF"/>
                </a:solidFill>
                <a:latin typeface="Carlito"/>
                <a:cs typeface="Carlito"/>
              </a:rPr>
              <a:t> </a:t>
            </a:r>
            <a:r>
              <a:rPr sz="1700" spc="-5" dirty="0">
                <a:solidFill>
                  <a:srgbClr val="FFFFFF"/>
                </a:solidFill>
                <a:latin typeface="Carlito"/>
                <a:cs typeface="Carlito"/>
              </a:rPr>
              <a:t>automation.</a:t>
            </a:r>
            <a:endParaRPr sz="1700" dirty="0">
              <a:latin typeface="Carlito"/>
              <a:cs typeface="Carlito"/>
            </a:endParaRPr>
          </a:p>
        </p:txBody>
      </p:sp>
      <p:sp>
        <p:nvSpPr>
          <p:cNvPr id="61" name="Slide Number Placeholder 60"/>
          <p:cNvSpPr>
            <a:spLocks noGrp="1"/>
          </p:cNvSpPr>
          <p:nvPr>
            <p:ph type="sldNum" idx="12"/>
          </p:nvPr>
        </p:nvSpPr>
        <p:spPr/>
        <p:txBody>
          <a:bodyPr/>
          <a:lstStyle/>
          <a:p>
            <a:fld id="{56C3AB92-6BAA-41AE-B522-C02F00B320D9}" type="slidenum">
              <a:rPr lang="en-US" smtClean="0">
                <a:solidFill>
                  <a:srgbClr val="FFFF00"/>
                </a:solidFill>
              </a:rPr>
              <a:t>3</a:t>
            </a:fld>
            <a:endParaRPr lang="en-US" dirty="0">
              <a:solidFill>
                <a:srgbClr val="FFFF00"/>
              </a:solidFill>
            </a:endParaRPr>
          </a:p>
        </p:txBody>
      </p:sp>
      <p:sp>
        <p:nvSpPr>
          <p:cNvPr id="60" name="Footer Placeholder 59"/>
          <p:cNvSpPr>
            <a:spLocks noGrp="1"/>
          </p:cNvSpPr>
          <p:nvPr>
            <p:ph type="ftr" sz="quarter" idx="4294967295"/>
          </p:nvPr>
        </p:nvSpPr>
        <p:spPr>
          <a:xfrm>
            <a:off x="137700" y="6924123"/>
            <a:ext cx="4023360" cy="397581"/>
          </a:xfrm>
          <a:prstGeom prst="rect">
            <a:avLst/>
          </a:prstGeom>
        </p:spPr>
        <p:txBody>
          <a:bodyPr lIns="99027" tIns="49512" rIns="99027" bIns="49512"/>
          <a:lstStyle/>
          <a:p>
            <a:r>
              <a:rPr lang="en-US" dirty="0">
                <a:solidFill>
                  <a:schemeClr val="accent1"/>
                </a:solidFill>
              </a:rPr>
              <a:t>http://msitsolutions.org/</a:t>
            </a:r>
          </a:p>
        </p:txBody>
      </p:sp>
    </p:spTree>
    <p:extLst>
      <p:ext uri="{BB962C8B-B14F-4D97-AF65-F5344CB8AC3E}">
        <p14:creationId xmlns:p14="http://schemas.microsoft.com/office/powerpoint/2010/main" val="142840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solidFill>
                  <a:srgbClr val="FFD900"/>
                </a:solidFill>
              </a:rPr>
              <a:pPr/>
              <a:t>4</a:t>
            </a:fld>
            <a:endParaRPr lang="en">
              <a:solidFill>
                <a:srgbClr val="FFD900"/>
              </a:solidFill>
            </a:endParaRPr>
          </a:p>
        </p:txBody>
      </p:sp>
      <p:sp>
        <p:nvSpPr>
          <p:cNvPr id="3" name="TextBox 2"/>
          <p:cNvSpPr txBox="1"/>
          <p:nvPr/>
        </p:nvSpPr>
        <p:spPr>
          <a:xfrm>
            <a:off x="914400" y="1073126"/>
            <a:ext cx="8961120" cy="2919523"/>
          </a:xfrm>
          <a:prstGeom prst="rect">
            <a:avLst/>
          </a:prstGeom>
          <a:noFill/>
        </p:spPr>
        <p:txBody>
          <a:bodyPr wrap="square" lIns="102369" tIns="51184" rIns="102369" bIns="51184" rtlCol="0">
            <a:spAutoFit/>
          </a:bodyPr>
          <a:lstStyle/>
          <a:p>
            <a:pPr defTabSz="1023685">
              <a:buClr>
                <a:srgbClr val="000000"/>
              </a:buClr>
            </a:pPr>
            <a:r>
              <a:rPr lang="en-US" sz="6100" kern="0" dirty="0">
                <a:solidFill>
                  <a:srgbClr val="FFFFFF">
                    <a:lumMod val="75000"/>
                    <a:lumOff val="25000"/>
                  </a:srgbClr>
                </a:solidFill>
                <a:cs typeface="Arial"/>
                <a:sym typeface="Arial"/>
              </a:rPr>
              <a:t>INDUSTRIAL TRAINING COURSE STRUCTURE FOR SRE</a:t>
            </a:r>
          </a:p>
        </p:txBody>
      </p:sp>
      <p:sp>
        <p:nvSpPr>
          <p:cNvPr id="4" name="Footer Placeholder 2"/>
          <p:cNvSpPr txBox="1">
            <a:spLocks/>
          </p:cNvSpPr>
          <p:nvPr/>
        </p:nvSpPr>
        <p:spPr>
          <a:xfrm>
            <a:off x="122644" y="6937513"/>
            <a:ext cx="4544029" cy="530107"/>
          </a:xfrm>
          <a:prstGeom prst="rect">
            <a:avLst/>
          </a:prstGeom>
        </p:spPr>
        <p:txBody>
          <a:bodyPr lIns="102369" tIns="51184" rIns="102369" bIns="51184"/>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023685"/>
            <a:r>
              <a:rPr lang="en-US" sz="1700" kern="0" dirty="0">
                <a:solidFill>
                  <a:srgbClr val="FFFF00"/>
                </a:solidFill>
              </a:rPr>
              <a:t>http://msitsolutions.org/</a:t>
            </a:r>
          </a:p>
        </p:txBody>
      </p:sp>
    </p:spTree>
    <p:extLst>
      <p:ext uri="{BB962C8B-B14F-4D97-AF65-F5344CB8AC3E}">
        <p14:creationId xmlns:p14="http://schemas.microsoft.com/office/powerpoint/2010/main" val="198030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9" y="609600"/>
            <a:ext cx="6177330" cy="392379"/>
          </a:xfrm>
          <a:prstGeom prst="rect">
            <a:avLst/>
          </a:prstGeom>
          <a:noFill/>
        </p:spPr>
        <p:txBody>
          <a:bodyPr wrap="none" lIns="99027" tIns="49512" rIns="99027" bIns="49512" rtlCol="0">
            <a:spAutoFit/>
          </a:bodyPr>
          <a:lstStyle/>
          <a:p>
            <a:r>
              <a:rPr lang="en-US" dirty="0"/>
              <a:t>What Are the Differences Between SREs and </a:t>
            </a:r>
            <a:r>
              <a:rPr lang="en-US" dirty="0" err="1"/>
              <a:t>DevOps</a:t>
            </a:r>
            <a:r>
              <a:rPr lang="en-US" dirty="0"/>
              <a: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5921" y="1143000"/>
            <a:ext cx="7406640" cy="431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638800"/>
            <a:ext cx="6106901" cy="1137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idx="12"/>
          </p:nvPr>
        </p:nvSpPr>
        <p:spPr>
          <a:xfrm>
            <a:off x="4440082" y="7010404"/>
            <a:ext cx="2194560" cy="397581"/>
          </a:xfrm>
        </p:spPr>
        <p:txBody>
          <a:bodyPr/>
          <a:lstStyle/>
          <a:p>
            <a:fld id="{56C3AB92-6BAA-41AE-B522-C02F00B320D9}" type="slidenum">
              <a:rPr lang="en-US" smtClean="0">
                <a:solidFill>
                  <a:srgbClr val="FFFF00"/>
                </a:solidFill>
              </a:rPr>
              <a:t>5</a:t>
            </a:fld>
            <a:endParaRPr lang="en-US" dirty="0">
              <a:solidFill>
                <a:srgbClr val="FFFF00"/>
              </a:solidFill>
            </a:endParaRPr>
          </a:p>
        </p:txBody>
      </p:sp>
      <p:sp>
        <p:nvSpPr>
          <p:cNvPr id="2" name="Footer Placeholder 1"/>
          <p:cNvSpPr>
            <a:spLocks noGrp="1"/>
          </p:cNvSpPr>
          <p:nvPr>
            <p:ph type="ftr" sz="quarter" idx="4294967295"/>
          </p:nvPr>
        </p:nvSpPr>
        <p:spPr>
          <a:xfrm>
            <a:off x="182880" y="6987061"/>
            <a:ext cx="4023360" cy="397581"/>
          </a:xfrm>
          <a:prstGeom prst="rect">
            <a:avLst/>
          </a:prstGeom>
        </p:spPr>
        <p:txBody>
          <a:bodyPr lIns="99027" tIns="49512" rIns="99027" bIns="49512"/>
          <a:lstStyle/>
          <a:p>
            <a:r>
              <a:rPr lang="en-US" dirty="0">
                <a:solidFill>
                  <a:schemeClr val="accent1"/>
                </a:solidFill>
              </a:rPr>
              <a:t>http://msitsolutions.org/</a:t>
            </a:r>
          </a:p>
          <a:p>
            <a:endParaRPr lang="en-US" dirty="0"/>
          </a:p>
        </p:txBody>
      </p:sp>
    </p:spTree>
    <p:extLst>
      <p:ext uri="{BB962C8B-B14F-4D97-AF65-F5344CB8AC3E}">
        <p14:creationId xmlns:p14="http://schemas.microsoft.com/office/powerpoint/2010/main" val="417083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1"/>
          <p:cNvSpPr txBox="1"/>
          <p:nvPr/>
        </p:nvSpPr>
        <p:spPr>
          <a:xfrm>
            <a:off x="1188720" y="689405"/>
            <a:ext cx="8138160" cy="301658"/>
          </a:xfrm>
          <a:prstGeom prst="rect">
            <a:avLst/>
          </a:prstGeom>
        </p:spPr>
        <p:txBody>
          <a:bodyPr vert="horz" wrap="square" lIns="0" tIns="13753" rIns="0" bIns="0" rtlCol="0">
            <a:spAutoFit/>
          </a:bodyPr>
          <a:lstStyle/>
          <a:p>
            <a:pPr marL="2134584" marR="5503" indent="-2121517">
              <a:lnSpc>
                <a:spcPct val="110000"/>
              </a:lnSpc>
              <a:spcBef>
                <a:spcPts val="109"/>
              </a:spcBef>
            </a:pPr>
            <a:r>
              <a:rPr lang="en-US" sz="1700" b="1" dirty="0" err="1">
                <a:latin typeface="Carlito"/>
                <a:cs typeface="Carlito"/>
              </a:rPr>
              <a:t>Sre</a:t>
            </a:r>
            <a:r>
              <a:rPr lang="en-US" sz="1700" b="1" dirty="0">
                <a:latin typeface="Carlito"/>
                <a:cs typeface="Carlito"/>
              </a:rPr>
              <a:t> aim </a:t>
            </a:r>
            <a:r>
              <a:rPr lang="en-US" sz="1700" b="1" spc="-5" dirty="0">
                <a:latin typeface="Carlito"/>
                <a:cs typeface="Carlito"/>
              </a:rPr>
              <a:t>create more </a:t>
            </a:r>
            <a:r>
              <a:rPr lang="en-US" sz="1700" b="1" dirty="0">
                <a:latin typeface="Carlito"/>
                <a:cs typeface="Carlito"/>
              </a:rPr>
              <a:t>value in linking </a:t>
            </a:r>
            <a:r>
              <a:rPr lang="en-US" sz="1700" b="1" spc="-5" dirty="0">
                <a:latin typeface="Carlito"/>
                <a:cs typeface="Carlito"/>
              </a:rPr>
              <a:t>Operations activities with  development.</a:t>
            </a:r>
            <a:endParaRPr sz="1700" dirty="0">
              <a:latin typeface="Carlito"/>
              <a:cs typeface="Carlito"/>
            </a:endParaRPr>
          </a:p>
        </p:txBody>
      </p:sp>
      <p:sp>
        <p:nvSpPr>
          <p:cNvPr id="4" name="Slide Number Placeholder 3"/>
          <p:cNvSpPr>
            <a:spLocks noGrp="1"/>
          </p:cNvSpPr>
          <p:nvPr>
            <p:ph type="sldNum" idx="12"/>
          </p:nvPr>
        </p:nvSpPr>
        <p:spPr>
          <a:xfrm>
            <a:off x="5157182" y="6785456"/>
            <a:ext cx="658440" cy="571447"/>
          </a:xfrm>
        </p:spPr>
        <p:txBody>
          <a:bodyPr/>
          <a:lstStyle/>
          <a:p>
            <a:fld id="{56C3AB92-6BAA-41AE-B522-C02F00B320D9}" type="slidenum">
              <a:rPr lang="en-US" smtClean="0">
                <a:solidFill>
                  <a:srgbClr val="FFFF00"/>
                </a:solidFill>
              </a:rPr>
              <a:t>6</a:t>
            </a:fld>
            <a:endParaRPr lang="en-US" dirty="0">
              <a:solidFill>
                <a:srgbClr val="FFFF00"/>
              </a:solidFill>
            </a:endParaRPr>
          </a:p>
        </p:txBody>
      </p:sp>
      <p:sp>
        <p:nvSpPr>
          <p:cNvPr id="2" name="Footer Placeholder 1"/>
          <p:cNvSpPr>
            <a:spLocks noGrp="1"/>
          </p:cNvSpPr>
          <p:nvPr>
            <p:ph type="ftr" sz="quarter" idx="4294967295"/>
          </p:nvPr>
        </p:nvSpPr>
        <p:spPr>
          <a:xfrm>
            <a:off x="182880" y="6959333"/>
            <a:ext cx="4023360" cy="397581"/>
          </a:xfrm>
          <a:prstGeom prst="rect">
            <a:avLst/>
          </a:prstGeom>
        </p:spPr>
        <p:txBody>
          <a:bodyPr lIns="99027" tIns="49512" rIns="99027" bIns="49512"/>
          <a:lstStyle/>
          <a:p>
            <a:r>
              <a:rPr lang="en-US" dirty="0">
                <a:solidFill>
                  <a:schemeClr val="accent1"/>
                </a:solidFill>
              </a:rPr>
              <a:t>http://msitsolutions.org/</a:t>
            </a:r>
          </a:p>
          <a:p>
            <a:endParaRPr lang="en-US" dirty="0"/>
          </a:p>
        </p:txBody>
      </p:sp>
      <p:pic>
        <p:nvPicPr>
          <p:cNvPr id="8" name="Picture 7">
            <a:extLst>
              <a:ext uri="{FF2B5EF4-FFF2-40B4-BE49-F238E27FC236}">
                <a16:creationId xmlns:a16="http://schemas.microsoft.com/office/drawing/2014/main" xmlns="" id="{00C45B29-EBD0-44AE-98D7-256298984F4D}"/>
              </a:ext>
            </a:extLst>
          </p:cNvPr>
          <p:cNvPicPr>
            <a:picLocks noChangeAspect="1"/>
          </p:cNvPicPr>
          <p:nvPr/>
        </p:nvPicPr>
        <p:blipFill>
          <a:blip r:embed="rId2"/>
          <a:stretch>
            <a:fillRect/>
          </a:stretch>
        </p:blipFill>
        <p:spPr>
          <a:xfrm>
            <a:off x="1005847" y="1143000"/>
            <a:ext cx="8976353" cy="5469550"/>
          </a:xfrm>
          <a:prstGeom prst="rect">
            <a:avLst/>
          </a:prstGeom>
        </p:spPr>
      </p:pic>
    </p:spTree>
    <p:extLst>
      <p:ext uri="{BB962C8B-B14F-4D97-AF65-F5344CB8AC3E}">
        <p14:creationId xmlns:p14="http://schemas.microsoft.com/office/powerpoint/2010/main" val="253675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0FE3EC2-86EE-40A6-8FA8-88D1E27A4BD6}"/>
              </a:ext>
            </a:extLst>
          </p:cNvPr>
          <p:cNvSpPr>
            <a:spLocks noGrp="1"/>
          </p:cNvSpPr>
          <p:nvPr>
            <p:ph type="sldNum" idx="12"/>
          </p:nvPr>
        </p:nvSpPr>
        <p:spPr/>
        <p:txBody>
          <a:bodyPr/>
          <a:lstStyle/>
          <a:p>
            <a:fld id="{56C3AB92-6BAA-41AE-B522-C02F00B320D9}" type="slidenum">
              <a:rPr lang="en-US" smtClean="0"/>
              <a:t>7</a:t>
            </a:fld>
            <a:endParaRPr lang="en-US"/>
          </a:p>
        </p:txBody>
      </p:sp>
      <p:sp>
        <p:nvSpPr>
          <p:cNvPr id="2" name="Footer Placeholder 1">
            <a:extLst>
              <a:ext uri="{FF2B5EF4-FFF2-40B4-BE49-F238E27FC236}">
                <a16:creationId xmlns:a16="http://schemas.microsoft.com/office/drawing/2014/main" xmlns="" id="{C951196C-6790-45BC-8373-6DE81A0094B1}"/>
              </a:ext>
            </a:extLst>
          </p:cNvPr>
          <p:cNvSpPr>
            <a:spLocks noGrp="1"/>
          </p:cNvSpPr>
          <p:nvPr>
            <p:ph type="ftr" sz="quarter" idx="4294967295"/>
          </p:nvPr>
        </p:nvSpPr>
        <p:spPr>
          <a:xfrm>
            <a:off x="1" y="6969762"/>
            <a:ext cx="4023360" cy="322529"/>
          </a:xfrm>
          <a:prstGeom prst="rect">
            <a:avLst/>
          </a:prstGeom>
        </p:spPr>
        <p:txBody>
          <a:bodyPr lIns="99027" tIns="49512" rIns="99027" bIns="49512"/>
          <a:lstStyle/>
          <a:p>
            <a:r>
              <a:rPr lang="en-US" dirty="0"/>
              <a:t> </a:t>
            </a:r>
            <a:r>
              <a:rPr lang="en-US" dirty="0">
                <a:solidFill>
                  <a:schemeClr val="accent1"/>
                </a:solidFill>
              </a:rPr>
              <a:t>http://msitsolutions.org/</a:t>
            </a:r>
          </a:p>
        </p:txBody>
      </p:sp>
      <p:sp>
        <p:nvSpPr>
          <p:cNvPr id="4" name="TextBox 3">
            <a:extLst>
              <a:ext uri="{FF2B5EF4-FFF2-40B4-BE49-F238E27FC236}">
                <a16:creationId xmlns:a16="http://schemas.microsoft.com/office/drawing/2014/main" xmlns="" id="{5D22295B-D80D-49D9-9B42-3A26ADBEDA59}"/>
              </a:ext>
            </a:extLst>
          </p:cNvPr>
          <p:cNvSpPr txBox="1"/>
          <p:nvPr/>
        </p:nvSpPr>
        <p:spPr>
          <a:xfrm>
            <a:off x="822963" y="580818"/>
            <a:ext cx="10332722" cy="6240133"/>
          </a:xfrm>
          <a:prstGeom prst="rect">
            <a:avLst/>
          </a:prstGeom>
          <a:noFill/>
        </p:spPr>
        <p:txBody>
          <a:bodyPr wrap="square" lIns="99027" tIns="49512" rIns="99027" bIns="49512" rtlCol="0">
            <a:spAutoFit/>
          </a:bodyPr>
          <a:lstStyle/>
          <a:p>
            <a:endParaRPr lang="en-IN" sz="2200" dirty="0">
              <a:latin typeface="Times New Roman" panose="02020603050405020304" pitchFamily="18" charset="0"/>
              <a:cs typeface="Times New Roman" panose="02020603050405020304" pitchFamily="18" charset="0"/>
            </a:endParaRPr>
          </a:p>
          <a:p>
            <a:r>
              <a:rPr lang="en-IN" sz="2200" dirty="0" smtClean="0"/>
              <a:t>			</a:t>
            </a:r>
            <a:r>
              <a:rPr lang="en-IN" sz="2800" dirty="0" smtClean="0"/>
              <a:t>Principles </a:t>
            </a:r>
            <a:r>
              <a:rPr lang="en-IN" sz="2800" dirty="0"/>
              <a:t>of </a:t>
            </a:r>
            <a:r>
              <a:rPr lang="en-IN" sz="2800" dirty="0" err="1"/>
              <a:t>Sre</a:t>
            </a:r>
            <a:r>
              <a:rPr lang="en-IN" sz="2200" dirty="0"/>
              <a:t> </a:t>
            </a:r>
          </a:p>
          <a:p>
            <a:r>
              <a:rPr lang="en-IN" sz="2200" dirty="0">
                <a:latin typeface="Times New Roman" panose="02020603050405020304" pitchFamily="18" charset="0"/>
                <a:cs typeface="Times New Roman" panose="02020603050405020304" pitchFamily="18" charset="0"/>
              </a:rPr>
              <a:t> </a:t>
            </a:r>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Scalability: </a:t>
            </a:r>
          </a:p>
          <a:p>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Scalability is the property of a system to  handle a growing amount of work by  adding resources to  the system. Scalability is the measure of a system's ability to increase or decrease in  performance and cost in response to  changes in application and system processing demands.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Observability:</a:t>
            </a:r>
          </a:p>
          <a:p>
            <a:r>
              <a:rPr lang="en-US" sz="2200" dirty="0">
                <a:latin typeface="Times New Roman" panose="02020603050405020304" pitchFamily="18" charset="0"/>
                <a:cs typeface="Times New Roman" panose="02020603050405020304" pitchFamily="18" charset="0"/>
              </a:rPr>
              <a:t>   Observability is instrumenting  your systems to collect  actionable data to know when the errors  occur—but more importantly, why they  happen. It’s an approach to understanding multilayer architectures to find what is broken and what requires  improvement for better performance.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149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78149FF-B35B-4767-8A04-65BCA109C740}"/>
              </a:ext>
            </a:extLst>
          </p:cNvPr>
          <p:cNvSpPr>
            <a:spLocks noGrp="1"/>
          </p:cNvSpPr>
          <p:nvPr>
            <p:ph type="sldNum" idx="12"/>
          </p:nvPr>
        </p:nvSpPr>
        <p:spPr/>
        <p:txBody>
          <a:bodyPr/>
          <a:lstStyle/>
          <a:p>
            <a:fld id="{56C3AB92-6BAA-41AE-B522-C02F00B320D9}" type="slidenum">
              <a:rPr lang="en-US" smtClean="0"/>
              <a:t>8</a:t>
            </a:fld>
            <a:endParaRPr lang="en-US"/>
          </a:p>
        </p:txBody>
      </p:sp>
      <p:sp>
        <p:nvSpPr>
          <p:cNvPr id="2" name="Footer Placeholder 1">
            <a:extLst>
              <a:ext uri="{FF2B5EF4-FFF2-40B4-BE49-F238E27FC236}">
                <a16:creationId xmlns:a16="http://schemas.microsoft.com/office/drawing/2014/main" xmlns="" id="{FC4968F8-3680-4F9E-B2E2-4DC34897C39A}"/>
              </a:ext>
            </a:extLst>
          </p:cNvPr>
          <p:cNvSpPr>
            <a:spLocks noGrp="1"/>
          </p:cNvSpPr>
          <p:nvPr>
            <p:ph type="ftr" sz="quarter" idx="4294967295"/>
          </p:nvPr>
        </p:nvSpPr>
        <p:spPr>
          <a:xfrm>
            <a:off x="182880" y="6959333"/>
            <a:ext cx="4023360" cy="397581"/>
          </a:xfrm>
          <a:prstGeom prst="rect">
            <a:avLst/>
          </a:prstGeom>
        </p:spPr>
        <p:txBody>
          <a:bodyPr lIns="99027" tIns="49512" rIns="99027" bIns="49512"/>
          <a:lstStyle/>
          <a:p>
            <a:r>
              <a:rPr lang="en-US" dirty="0">
                <a:solidFill>
                  <a:schemeClr val="accent1"/>
                </a:solidFill>
              </a:rPr>
              <a:t>http://msitsolutions.org/</a:t>
            </a:r>
          </a:p>
          <a:p>
            <a:endParaRPr lang="en-US" dirty="0"/>
          </a:p>
        </p:txBody>
      </p:sp>
      <p:sp>
        <p:nvSpPr>
          <p:cNvPr id="5" name="TextBox 4">
            <a:extLst>
              <a:ext uri="{FF2B5EF4-FFF2-40B4-BE49-F238E27FC236}">
                <a16:creationId xmlns:a16="http://schemas.microsoft.com/office/drawing/2014/main" xmlns="" id="{641F719D-1120-4660-96FD-5B5D7F5D6617}"/>
              </a:ext>
            </a:extLst>
          </p:cNvPr>
          <p:cNvSpPr txBox="1"/>
          <p:nvPr/>
        </p:nvSpPr>
        <p:spPr>
          <a:xfrm>
            <a:off x="561702" y="1078656"/>
            <a:ext cx="9144000" cy="5132138"/>
          </a:xfrm>
          <a:prstGeom prst="rect">
            <a:avLst/>
          </a:prstGeom>
          <a:noFill/>
        </p:spPr>
        <p:txBody>
          <a:bodyPr wrap="square" lIns="99027" tIns="49512" rIns="99027" bIns="49512" rtlCol="0">
            <a:spAutoFit/>
          </a:bodyPr>
          <a:lstStyle/>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Telemetry</a:t>
            </a:r>
            <a:r>
              <a:rPr lang="en-US" sz="2200" b="1" dirty="0" smtClean="0">
                <a:latin typeface="Times New Roman" panose="02020603050405020304" pitchFamily="18" charset="0"/>
                <a:cs typeface="Times New Roman" panose="02020603050405020304" pitchFamily="18" charset="0"/>
              </a:rPr>
              <a:t>:</a:t>
            </a:r>
          </a:p>
          <a:p>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Telemetry is the automated communication processes from multiple data sources. Telemetry data is used to improve customer experiences, monitor security, application health, quality, and performance.</a:t>
            </a:r>
          </a:p>
          <a:p>
            <a:endParaRPr lang="en-US" sz="2200" b="1"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Monitoring</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Monitoring aims to optimize any performance  issue and alert teams if fixes or resolutions are needed to reduce any impact on the end-users. As SRE teams monitor, data is collected, processed, aggregated, and displayed in charts about the system and services.</a:t>
            </a:r>
          </a:p>
          <a:p>
            <a:endParaRPr lang="en-IN" dirty="0"/>
          </a:p>
        </p:txBody>
      </p:sp>
    </p:spTree>
    <p:extLst>
      <p:ext uri="{BB962C8B-B14F-4D97-AF65-F5344CB8AC3E}">
        <p14:creationId xmlns:p14="http://schemas.microsoft.com/office/powerpoint/2010/main" val="257061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53" y="349189"/>
            <a:ext cx="8686801" cy="7178852"/>
          </a:xfrm>
          <a:prstGeom prst="rect">
            <a:avLst/>
          </a:prstGeom>
          <a:noFill/>
        </p:spPr>
        <p:txBody>
          <a:bodyPr wrap="square" lIns="99027" tIns="49512" rIns="99027" bIns="49512" rtlCol="0">
            <a:spAutoFit/>
          </a:bodyPr>
          <a:lstStyle/>
          <a:p>
            <a:endParaRPr lang="en-US" sz="2200" b="1" dirty="0">
              <a:solidFill>
                <a:schemeClr val="bg1"/>
              </a:solidFill>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MONITORING TOOLS:</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Prometheus</a:t>
            </a:r>
            <a:r>
              <a:rPr lang="en-US" sz="2200" dirty="0">
                <a:latin typeface="Times New Roman" panose="02020603050405020304" pitchFamily="18" charset="0"/>
                <a:cs typeface="Times New Roman" panose="02020603050405020304" pitchFamily="18" charset="0"/>
              </a:rPr>
              <a:t> : </a:t>
            </a:r>
          </a:p>
          <a:p>
            <a:r>
              <a:rPr lang="en-US" sz="2200" dirty="0">
                <a:latin typeface="Times New Roman" panose="02020603050405020304" pitchFamily="18" charset="0"/>
                <a:cs typeface="Times New Roman" panose="02020603050405020304" pitchFamily="18" charset="0"/>
              </a:rPr>
              <a:t>	 Prometheus gets metric from an exposed HTTP endpoint. A number of client libraries are available to provide this application integration when building software. With an available endpoint, Prometheus can scrape numerical data and store it as a time series in a local time series database.</a:t>
            </a:r>
          </a:p>
          <a:p>
            <a:r>
              <a:rPr lang="en-US" sz="2200" dirty="0">
                <a:latin typeface="Times New Roman" panose="02020603050405020304" pitchFamily="18" charset="0"/>
                <a:cs typeface="Times New Roman" panose="02020603050405020304" pitchFamily="18" charset="0"/>
              </a:rPr>
              <a:t> For more information click below  link :</a:t>
            </a:r>
          </a:p>
          <a:p>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https://prometheus.io/docs/introduction/overview/</a:t>
            </a:r>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idx="12"/>
          </p:nvPr>
        </p:nvSpPr>
        <p:spPr>
          <a:xfrm>
            <a:off x="5181600" y="6896153"/>
            <a:ext cx="658440" cy="571447"/>
          </a:xfrm>
        </p:spPr>
        <p:txBody>
          <a:bodyPr/>
          <a:lstStyle/>
          <a:p>
            <a:fld id="{56C3AB92-6BAA-41AE-B522-C02F00B320D9}" type="slidenum">
              <a:rPr lang="en-US" smtClean="0">
                <a:solidFill>
                  <a:srgbClr val="FFFF00"/>
                </a:solidFill>
              </a:rPr>
              <a:t>9</a:t>
            </a:fld>
            <a:endParaRPr lang="en-US" dirty="0">
              <a:solidFill>
                <a:srgbClr val="FFFF00"/>
              </a:solidFill>
            </a:endParaRPr>
          </a:p>
        </p:txBody>
      </p:sp>
      <p:sp>
        <p:nvSpPr>
          <p:cNvPr id="6" name="Footer Placeholder 5"/>
          <p:cNvSpPr>
            <a:spLocks noGrp="1"/>
          </p:cNvSpPr>
          <p:nvPr>
            <p:ph type="ftr" sz="quarter" idx="4294967295"/>
          </p:nvPr>
        </p:nvSpPr>
        <p:spPr>
          <a:xfrm>
            <a:off x="100621" y="6959333"/>
            <a:ext cx="4023360" cy="397581"/>
          </a:xfrm>
          <a:prstGeom prst="rect">
            <a:avLst/>
          </a:prstGeom>
        </p:spPr>
        <p:txBody>
          <a:bodyPr lIns="99027" tIns="49512" rIns="99027" bIns="49512"/>
          <a:lstStyle/>
          <a:p>
            <a:r>
              <a:rPr lang="en-US" dirty="0">
                <a:solidFill>
                  <a:schemeClr val="accent1"/>
                </a:solidFill>
              </a:rPr>
              <a:t>http://msitsolutions.org/</a:t>
            </a:r>
          </a:p>
        </p:txBody>
      </p:sp>
      <p:pic>
        <p:nvPicPr>
          <p:cNvPr id="9" name="Picture 8">
            <a:extLst>
              <a:ext uri="{FF2B5EF4-FFF2-40B4-BE49-F238E27FC236}">
                <a16:creationId xmlns:a16="http://schemas.microsoft.com/office/drawing/2014/main" xmlns="" id="{3F02CD4E-0AB3-4F03-BFC2-9C7925022F66}"/>
              </a:ext>
            </a:extLst>
          </p:cNvPr>
          <p:cNvPicPr>
            <a:picLocks noChangeAspect="1"/>
          </p:cNvPicPr>
          <p:nvPr/>
        </p:nvPicPr>
        <p:blipFill>
          <a:blip r:embed="rId3"/>
          <a:stretch>
            <a:fillRect/>
          </a:stretch>
        </p:blipFill>
        <p:spPr>
          <a:xfrm>
            <a:off x="1005844" y="4065700"/>
            <a:ext cx="9326880" cy="2572172"/>
          </a:xfrm>
          <a:prstGeom prst="rect">
            <a:avLst/>
          </a:prstGeom>
        </p:spPr>
      </p:pic>
    </p:spTree>
    <p:extLst>
      <p:ext uri="{BB962C8B-B14F-4D97-AF65-F5344CB8AC3E}">
        <p14:creationId xmlns:p14="http://schemas.microsoft.com/office/powerpoint/2010/main" val="2736502804"/>
      </p:ext>
    </p:extLst>
  </p:cSld>
  <p:clrMapOvr>
    <a:masterClrMapping/>
  </p:clrMapOvr>
</p:sld>
</file>

<file path=ppt/theme/theme1.xml><?xml version="1.0" encoding="utf-8"?>
<a:theme xmlns:a="http://schemas.openxmlformats.org/drawingml/2006/main" name="Theme1">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1" id="{166B8F6D-5566-4767-A2AD-DCA10D6F2A6A}" vid="{F6C7EA7D-0932-48BA-8649-83D219256467}"/>
    </a:ext>
  </a:extLst>
</a:theme>
</file>

<file path=ppt/theme/theme2.xml><?xml version="1.0" encoding="utf-8"?>
<a:theme xmlns:a="http://schemas.openxmlformats.org/drawingml/2006/main" name="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Prospero template">
  <a:themeElements>
    <a:clrScheme name="Custom 347">
      <a:dk1>
        <a:srgbClr val="000000"/>
      </a:dk1>
      <a:lt1>
        <a:srgbClr val="FFFFFF"/>
      </a:lt1>
      <a:dk2>
        <a:srgbClr val="1D1D1B"/>
      </a:dk2>
      <a:lt2>
        <a:srgbClr val="F3F3F3"/>
      </a:lt2>
      <a:accent1>
        <a:srgbClr val="FFD900"/>
      </a:accent1>
      <a:accent2>
        <a:srgbClr val="D89F39"/>
      </a:accent2>
      <a:accent3>
        <a:srgbClr val="434343"/>
      </a:accent3>
      <a:accent4>
        <a:srgbClr val="666666"/>
      </a:accent4>
      <a:accent5>
        <a:srgbClr val="999999"/>
      </a:accent5>
      <a:accent6>
        <a:srgbClr val="B7B7B7"/>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TotalTime>
  <Words>373</Words>
  <Application>Microsoft Office PowerPoint</Application>
  <PresentationFormat>Custom</PresentationFormat>
  <Paragraphs>124</Paragraphs>
  <Slides>14</Slides>
  <Notes>3</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Theme1</vt:lpstr>
      <vt:lpstr>Prospero template</vt:lpstr>
      <vt:lpstr>1_Prospero template</vt:lpstr>
      <vt:lpstr>2_Prospero template</vt:lpstr>
      <vt:lpstr>3_Prospero template</vt:lpstr>
      <vt:lpstr>SRE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56</cp:revision>
  <dcterms:created xsi:type="dcterms:W3CDTF">2022-03-28T10:22:58Z</dcterms:created>
  <dcterms:modified xsi:type="dcterms:W3CDTF">2022-03-31T12:41:25Z</dcterms:modified>
</cp:coreProperties>
</file>