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72" r:id="rId13"/>
    <p:sldId id="267" r:id="rId14"/>
    <p:sldId id="268" r:id="rId15"/>
    <p:sldId id="271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MEAN STACK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BY:-  DURGESH SHARMA</a:t>
            </a:r>
            <a:br>
              <a:rPr lang="en-IN" dirty="0" smtClean="0"/>
            </a:br>
            <a:r>
              <a:rPr lang="en-IN" dirty="0" smtClean="0"/>
              <a:t>CLASS: CS-2</a:t>
            </a:r>
          </a:p>
          <a:p>
            <a:r>
              <a:rPr lang="en-IN" dirty="0" smtClean="0"/>
              <a:t>ROLL NO. 0827CS181072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28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4" y="850006"/>
            <a:ext cx="74182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MY PROJECT:</a:t>
            </a:r>
          </a:p>
          <a:p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RESPONSIVE USER LOGIN FORM</a:t>
            </a:r>
          </a:p>
        </p:txBody>
      </p:sp>
    </p:spTree>
    <p:extLst>
      <p:ext uri="{BB962C8B-B14F-4D97-AF65-F5344CB8AC3E}">
        <p14:creationId xmlns:p14="http://schemas.microsoft.com/office/powerpoint/2010/main" val="297518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8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7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4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9578" r="18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0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7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7"/>
          <a:stretch/>
        </p:blipFill>
        <p:spPr>
          <a:xfrm>
            <a:off x="605619" y="1790161"/>
            <a:ext cx="5550482" cy="2266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619" y="4224272"/>
            <a:ext cx="51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NEW RECORD HAS BEEN CREATED.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412124"/>
            <a:ext cx="6568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THE DATA HAS BEEN LOADED AND WE SEE THE OUTPUT THAT RESEMBLES THE FOLLOWING: 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828" y="2562896"/>
            <a:ext cx="6774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accent2">
                    <a:lumMod val="75000"/>
                  </a:schemeClr>
                </a:solidFill>
                <a:latin typeface="Elephant" panose="02020904090505020303" pitchFamily="18" charset="0"/>
              </a:rPr>
              <a:t>THANK YOU</a:t>
            </a:r>
            <a:endParaRPr lang="en-IN" sz="6000" dirty="0">
              <a:solidFill>
                <a:schemeClr val="accent2">
                  <a:lumMod val="75000"/>
                </a:schemeClr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9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9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2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8343" y="1468192"/>
            <a:ext cx="665837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BENEFITS OF USING MEAN STACK FOR APPLICATION DEVELOPMENT</a:t>
            </a:r>
            <a:endParaRPr lang="en-I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85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46</Words>
  <Application>Microsoft Office PowerPoint</Application>
  <PresentationFormat>Widescreen</PresentationFormat>
  <Paragraphs>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Berlin Sans FB Demi</vt:lpstr>
      <vt:lpstr>Elephant</vt:lpstr>
      <vt:lpstr>Trebuchet MS</vt:lpstr>
      <vt:lpstr>Wingdings 3</vt:lpstr>
      <vt:lpstr>Facet</vt:lpstr>
      <vt:lpstr>MEAN STACK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PROJECT</dc:title>
  <dc:creator>Windows User</dc:creator>
  <cp:lastModifiedBy>Windows User</cp:lastModifiedBy>
  <cp:revision>6</cp:revision>
  <dcterms:created xsi:type="dcterms:W3CDTF">2020-06-22T02:03:58Z</dcterms:created>
  <dcterms:modified xsi:type="dcterms:W3CDTF">2020-07-31T10:30:20Z</dcterms:modified>
</cp:coreProperties>
</file>