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Notes: Check where the notes generated using Python Script</a:t>
            </a:r>
            <a:endParaRPr lang="en-US"/>
          </a:p>
          <a:p>
            <a:r>
              <a:rPr lang="en-US">
                <a:solidFill>
                  <a:srgbClr val="FF0000"/>
                </a:solidFill>
                <a:sym typeface="+mn-ea"/>
              </a:rPr>
              <a:t>Creating an animated PowerPoint (PPT) presentation involves adding animations to text</a:t>
            </a:r>
            <a:endParaRPr lang="en-US">
              <a:solidFill>
                <a:srgbClr val="FF0000"/>
              </a:solidFill>
              <a:sym typeface="+mn-ea"/>
            </a:endParaRPr>
          </a:p>
          <a:p>
            <a:r>
              <a:rPr lang="en-US">
                <a:solidFill>
                  <a:srgbClr val="FF0000"/>
                </a:solidFill>
                <a:sym typeface="+mn-ea"/>
              </a:rPr>
              <a:t>You can create these animations directly within Microsoft PowerPoint.</a:t>
            </a:r>
            <a:endParaRPr lang="en-US">
              <a:solidFill>
                <a:srgbClr val="FF0000"/>
              </a:solidFill>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2nd Notes: Check where the notes generated using Python Script</a:t>
            </a:r>
            <a:endParaRPr lang="en-US"/>
          </a:p>
          <a:p>
            <a:r>
              <a:rPr lang="en-US">
                <a:sym typeface="+mn-ea"/>
              </a:rPr>
              <a:t>Notes: Check where the notes generated using Python Script</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Third Notes: Check where the notes generated using Python Script</a:t>
            </a:r>
            <a:endParaRPr lang="en-US">
              <a:sym typeface="+mn-ea"/>
            </a:endParaRP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8955" y="843915"/>
            <a:ext cx="11231245" cy="1970405"/>
          </a:xfrm>
        </p:spPr>
        <p:txBody>
          <a:bodyPr/>
          <a:p>
            <a:r>
              <a:rPr lang="en-US"/>
              <a:t>Open PowerPoint and Create a New Presentation</a:t>
            </a:r>
            <a:endParaRPr lang="en-US"/>
          </a:p>
        </p:txBody>
      </p:sp>
      <p:sp>
        <p:nvSpPr>
          <p:cNvPr id="3" name="Subtitle 2"/>
          <p:cNvSpPr>
            <a:spLocks noGrp="1"/>
          </p:cNvSpPr>
          <p:nvPr>
            <p:ph type="subTitle" idx="1"/>
          </p:nvPr>
        </p:nvSpPr>
        <p:spPr>
          <a:xfrm>
            <a:off x="2544445" y="2492375"/>
            <a:ext cx="7403465" cy="2601595"/>
          </a:xfrm>
        </p:spPr>
        <p:txBody>
          <a:bodyPr/>
          <a:p>
            <a:pPr algn="l"/>
            <a:r>
              <a:rPr lang="en-US" sz="1400">
                <a:solidFill>
                  <a:srgbClr val="FF0000"/>
                </a:solidFill>
              </a:rPr>
              <a:t>Creating an animated PowerPoint (PPT) presentation involves adding animations to text, images, and other elements on your slides. You can create these animations directly within Microsoft PowerPoint.</a:t>
            </a:r>
            <a:endParaRPr lang="en-US" sz="1400">
              <a:solidFill>
                <a:srgbClr val="FF0000"/>
              </a:solidFill>
            </a:endParaRPr>
          </a:p>
          <a:p>
            <a:pPr algn="l"/>
            <a:r>
              <a:rPr lang="en-US" sz="1400">
                <a:solidFill>
                  <a:srgbClr val="FF0000"/>
                </a:solidFill>
              </a:rPr>
              <a:t>Creating an animated PowerPoint (PPT) presentation involves adding animations to text, images, and other elements on your slides. You can create these animations directly within Microsoft PowerPoint.</a:t>
            </a:r>
            <a:endParaRPr lang="en-US" sz="1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LibreOffice command line does not expose a direct way to modify print settings</a:t>
            </a:r>
            <a:endParaRPr lang="en-US"/>
          </a:p>
        </p:txBody>
      </p:sp>
      <p:sp>
        <p:nvSpPr>
          <p:cNvPr id="3" name="Content Placeholder 2"/>
          <p:cNvSpPr>
            <a:spLocks noGrp="1"/>
          </p:cNvSpPr>
          <p:nvPr>
            <p:ph idx="1"/>
          </p:nvPr>
        </p:nvSpPr>
        <p:spPr>
          <a:xfrm>
            <a:off x="609600" y="1600200"/>
            <a:ext cx="10972800" cy="3959860"/>
          </a:xfrm>
        </p:spPr>
        <p:txBody>
          <a:bodyPr/>
          <a:p>
            <a:r>
              <a:rPr lang="en-US" sz="1800"/>
              <a:t>LibreOffice command line does not expose a direct way to modify print settings like notes inclusion via the command line interface. However, the settings you configure in the GUI are often remembered by LibreOffice, and using templates or saving the settings in a LibreOffice profile might help automate the process with the desired output.</a:t>
            </a:r>
            <a:endParaRPr lang="en-US" sz="1800"/>
          </a:p>
          <a:p>
            <a:endParaRPr lang="en-US" sz="1800"/>
          </a:p>
          <a:p>
            <a:endParaRPr lang="en-US" sz="1800"/>
          </a:p>
          <a:p>
            <a:pPr marL="0" indent="0" algn="ctr">
              <a:buNone/>
            </a:pPr>
            <a:r>
              <a:rPr lang="en-US" sz="1800" b="1">
                <a:solidFill>
                  <a:schemeClr val="tx1"/>
                </a:solidFill>
                <a:effectLst>
                  <a:outerShdw blurRad="38100" dist="19050" dir="2700000" algn="tl" rotWithShape="0">
                    <a:schemeClr val="dk1">
                      <a:alpha val="40000"/>
                    </a:schemeClr>
                  </a:outerShdw>
                </a:effectLst>
                <a:sym typeface="+mn-ea"/>
              </a:rPr>
              <a:t>LibreOffice command line does not expose a direct way to modify print settings</a:t>
            </a:r>
            <a:endParaRPr lang="en-US" sz="1800"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par>
                          <p:cTn id="7" fill="hold">
                            <p:stCondLst>
                              <p:cond delay="1000"/>
                            </p:stCondLst>
                            <p:childTnLst>
                              <p:par>
                                <p:cTn id="8" presetID="8" presetClass="emph" presetSubtype="0" fill="hold" nodeType="afterEffect">
                                  <p:stCondLst>
                                    <p:cond delay="0"/>
                                  </p:stCondLst>
                                  <p:childTnLst>
                                    <p:animRot by="21600000">
                                      <p:cBhvr>
                                        <p:cTn id="9" dur="2000" fill="hold"/>
                                        <p:tgtEl>
                                          <p:spTgt spid="3">
                                            <p:txEl>
                                              <p:pRg st="0" end="0"/>
                                            </p:txEl>
                                          </p:spTgt>
                                        </p:tgtEl>
                                        <p:attrNameLst>
                                          <p:attrName>r</p:attrName>
                                        </p:attrNameLst>
                                      </p:cBhvr>
                                    </p:animRot>
                                  </p:childTnLst>
                                </p:cTn>
                              </p:par>
                            </p:childTnLst>
                          </p:cTn>
                        </p:par>
                        <p:par>
                          <p:cTn id="10" fill="hold">
                            <p:stCondLst>
                              <p:cond delay="3000"/>
                            </p:stCondLst>
                            <p:childTnLst>
                              <p:par>
                                <p:cTn id="11" presetID="8" presetClass="emph" presetSubtype="0" fill="hold" nodeType="afterEffect">
                                  <p:stCondLst>
                                    <p:cond delay="0"/>
                                  </p:stCondLst>
                                  <p:childTnLst>
                                    <p:animRot by="21600000">
                                      <p:cBhvr>
                                        <p:cTn id="12"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Breakthrough: Indian astronomers discover 34 new giant radio sources using GMRT</a:t>
            </a:r>
            <a:endParaRPr lang="en-US"/>
          </a:p>
        </p:txBody>
      </p:sp>
      <p:sp>
        <p:nvSpPr>
          <p:cNvPr id="3" name="Content Placeholder 2"/>
          <p:cNvSpPr>
            <a:spLocks noGrp="1"/>
          </p:cNvSpPr>
          <p:nvPr>
            <p:ph idx="1"/>
          </p:nvPr>
        </p:nvSpPr>
        <p:spPr/>
        <p:txBody>
          <a:bodyPr/>
          <a:p>
            <a:r>
              <a:rPr lang="en-US" sz="1800">
                <a:sym typeface="+mn-ea"/>
              </a:rPr>
              <a:t>A team led by Indian radio astronomers has discovered 34 new giant radio sources (GRSs) from the TIFR GMRT Sky Survey Alternative Data Release 1 (TGSS ADR1) at 150 MHz. These discoveries include some of the most distant objects of their kind, with two of them challenging widely accepted beliefs about their environments.</a:t>
            </a:r>
            <a:endParaRPr lang="en-US" sz="1800">
              <a:sym typeface="+mn-ea"/>
            </a:endParaRPr>
          </a:p>
          <a:p>
            <a:endParaRPr lang="en-US">
              <a:sym typeface="+mn-ea"/>
            </a:endParaRPr>
          </a:p>
          <a:p>
            <a:endParaRPr lang="en-US" sz="2000">
              <a:sym typeface="+mn-ea"/>
            </a:endParaRPr>
          </a:p>
        </p:txBody>
      </p:sp>
      <p:pic>
        <p:nvPicPr>
          <p:cNvPr id="5" name="Picture 4" descr="classromm"/>
          <p:cNvPicPr>
            <a:picLocks noChangeAspect="1"/>
          </p:cNvPicPr>
          <p:nvPr/>
        </p:nvPicPr>
        <p:blipFill>
          <a:blip r:embed="rId1"/>
          <a:stretch>
            <a:fillRect/>
          </a:stretch>
        </p:blipFill>
        <p:spPr>
          <a:xfrm>
            <a:off x="7595870" y="2501900"/>
            <a:ext cx="3604260" cy="3968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0" nodeType="clickEffect">
                                  <p:stCondLst>
                                    <p:cond delay="0"/>
                                  </p:stCondLst>
                                  <p:childTnLst>
                                    <p:animRot by="21600000">
                                      <p:cBhvr>
                                        <p:cTn id="1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1339</Words>
  <Application>WPS Presentation</Application>
  <PresentationFormat>Widescreen</PresentationFormat>
  <Paragraphs>18</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SimSun</vt:lpstr>
      <vt:lpstr>Wingdings</vt:lpstr>
      <vt:lpstr>Microsoft YaHei</vt:lpstr>
      <vt:lpstr>Arial Unicode MS</vt:lpstr>
      <vt:lpstr>Calibri</vt:lpstr>
      <vt:lpstr>1_Art_mountaineering</vt:lpstr>
      <vt:lpstr>Open PowerPoint and Create a New Presentation</vt:lpstr>
      <vt:lpstr>LibreOffice command line does not expose a direct way to modify print settings</vt:lpstr>
      <vt:lpstr>Breakthrough: Indian astronomers discover 34 new giant radio sources using GMRT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PowerPoint and Create a New Presentation</dc:title>
  <dc:creator>Computer</dc:creator>
  <cp:lastModifiedBy>Computer</cp:lastModifiedBy>
  <cp:revision>5</cp:revision>
  <dcterms:created xsi:type="dcterms:W3CDTF">2024-08-05T03:07:00Z</dcterms:created>
  <dcterms:modified xsi:type="dcterms:W3CDTF">2024-08-05T03:30:35Z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3B0B18EBA7264ED1BC459E3B8B825516_11</vt:lpwstr>
  </property>
  <property fmtid="{D5CDD505-2E9C-101B-9397-08002B2CF9AE}" pid="3" name="KSOProductBuildVer">
    <vt:lpwstr>1033-12.2.0.13472</vt:lpwstr>
  </property>
</Properties>
</file>