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1" r:id="rId3"/>
    <p:sldId id="321" r:id="rId4"/>
    <p:sldId id="298" r:id="rId5"/>
    <p:sldId id="29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0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5ECF2-465F-47F4-96EB-18B7A95A4A2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53731-C2E4-4E85-8E84-4BB3D9937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7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6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9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17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1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8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8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5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2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6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3731-C2E4-4E85-8E84-4BB3D99372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7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5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7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3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45ED-3048-4147-A189-493ADE472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7BE2-776F-468F-9BD8-6944D99D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031" y="789944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356" y="951126"/>
            <a:ext cx="8903613" cy="749681"/>
            <a:chOff x="103550" y="716514"/>
            <a:chExt cx="4467509" cy="818962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28420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550" y="716514"/>
              <a:ext cx="4432935" cy="818962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2"/>
                  </a:lnTo>
                  <a:lnTo>
                    <a:pt x="4008" y="300287"/>
                  </a:lnTo>
                  <a:lnTo>
                    <a:pt x="14922" y="316439"/>
                  </a:lnTo>
                  <a:lnTo>
                    <a:pt x="31075" y="327354"/>
                  </a:lnTo>
                  <a:lnTo>
                    <a:pt x="50800" y="331362"/>
                  </a:lnTo>
                  <a:lnTo>
                    <a:pt x="4381765" y="331362"/>
                  </a:lnTo>
                  <a:lnTo>
                    <a:pt x="4401490" y="327354"/>
                  </a:lnTo>
                  <a:lnTo>
                    <a:pt x="4417643" y="316439"/>
                  </a:lnTo>
                  <a:lnTo>
                    <a:pt x="4428558" y="300287"/>
                  </a:lnTo>
                  <a:lnTo>
                    <a:pt x="4432566" y="28056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92095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79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66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539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330" y="1061517"/>
            <a:ext cx="705678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 algn="ctr">
              <a:spcBef>
                <a:spcPts val="268"/>
              </a:spcBef>
            </a:pPr>
            <a:r>
              <a:rPr lang="en-IN" sz="2800" dirty="0">
                <a:solidFill>
                  <a:schemeClr val="bg1"/>
                </a:solidFill>
                <a:latin typeface="Cambria"/>
                <a:cs typeface="Cambria"/>
              </a:rPr>
              <a:t>C Programming: Function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1880" y="4839535"/>
            <a:ext cx="5431358" cy="1448825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>
              <a:spcBef>
                <a:spcPts val="20"/>
              </a:spcBef>
            </a:pPr>
            <a:endParaRPr lang="en-IN" sz="25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IN" sz="2500" b="1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IN" sz="2400" b="1" dirty="0" err="1">
                <a:latin typeface="Calibri"/>
                <a:cs typeface="Calibri"/>
              </a:rPr>
              <a:t>Dr.</a:t>
            </a:r>
            <a:r>
              <a:rPr lang="en-IN" sz="2400" b="1" dirty="0">
                <a:latin typeface="Calibri"/>
                <a:cs typeface="Calibri"/>
              </a:rPr>
              <a:t> Durgesh Kumar</a:t>
            </a:r>
          </a:p>
          <a:p>
            <a:pPr>
              <a:spcBef>
                <a:spcPts val="20"/>
              </a:spcBef>
            </a:pPr>
            <a:r>
              <a:rPr lang="en-IN" spc="226" dirty="0">
                <a:latin typeface="Calibri"/>
                <a:cs typeface="Calibri"/>
              </a:rPr>
              <a:t>SCOPE, VIT Vellore</a:t>
            </a:r>
            <a:endParaRPr lang="en-IN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094" y="6608912"/>
            <a:ext cx="9139868" cy="249076"/>
            <a:chOff x="0" y="3334038"/>
            <a:chExt cx="4608017" cy="136193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1236" y="3334038"/>
              <a:ext cx="1536065" cy="136193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C Programming : Function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686066" y="6618075"/>
            <a:ext cx="1925782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40" dirty="0">
                <a:solidFill>
                  <a:schemeClr val="accent6"/>
                </a:solidFill>
              </a:rPr>
              <a:t>Durgesh Kumar (VIT Vellore</a:t>
            </a:r>
            <a:r>
              <a:rPr spc="-20" dirty="0"/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37742" y="5160106"/>
            <a:ext cx="212613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i="1" spc="-40" dirty="0">
                <a:solidFill>
                  <a:srgbClr val="FFFFFF"/>
                </a:solidFill>
                <a:latin typeface="Cambria"/>
                <a:cs typeface="Cambria"/>
              </a:rPr>
              <a:t>DSA: 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5777" y="6632981"/>
            <a:ext cx="1691319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119587" y="6618075"/>
            <a:ext cx="969319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49815">
              <a:spcBef>
                <a:spcPts val="99"/>
              </a:spcBef>
            </a:pPr>
            <a:r>
              <a:rPr dirty="0">
                <a:solidFill>
                  <a:schemeClr val="bg1"/>
                </a:solidFill>
              </a:rPr>
              <a:t>1 </a:t>
            </a:r>
            <a:r>
              <a:rPr spc="-238" dirty="0">
                <a:solidFill>
                  <a:schemeClr val="bg1"/>
                </a:solidFill>
              </a:rPr>
              <a:t>/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CF27C4-D455-F008-69F2-5366B6987619}"/>
              </a:ext>
            </a:extLst>
          </p:cNvPr>
          <p:cNvSpPr txBox="1"/>
          <p:nvPr/>
        </p:nvSpPr>
        <p:spPr>
          <a:xfrm>
            <a:off x="2987824" y="174672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E0D90C6C-A398-03D7-5038-6B16984A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0CF2E9-2F35-DAEC-91CE-65C7A136A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655" y="2132801"/>
            <a:ext cx="457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6835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72" y="69051"/>
            <a:ext cx="8775497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Return type of function</a:t>
            </a: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07551" y="659634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92F1C-5481-1AE4-BEDC-14AD4C42082A}"/>
              </a:ext>
            </a:extLst>
          </p:cNvPr>
          <p:cNvSpPr txBox="1"/>
          <p:nvPr/>
        </p:nvSpPr>
        <p:spPr>
          <a:xfrm>
            <a:off x="560756" y="1299071"/>
            <a:ext cx="530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-20" dirty="0">
                <a:solidFill>
                  <a:schemeClr val="accent2"/>
                </a:solidFill>
              </a:rPr>
              <a:t>void </a:t>
            </a:r>
            <a:r>
              <a:rPr lang="en-IN" sz="2800" spc="-20" dirty="0"/>
              <a:t>vs</a:t>
            </a:r>
            <a:r>
              <a:rPr lang="en-IN" sz="2800" spc="-20" dirty="0">
                <a:solidFill>
                  <a:schemeClr val="accent2"/>
                </a:solidFill>
              </a:rPr>
              <a:t> int, char, float, int *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289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72" y="69051"/>
            <a:ext cx="9392204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Actual </a:t>
            </a:r>
            <a:r>
              <a:rPr lang="en-IN" spc="-20" dirty="0"/>
              <a:t>vs</a:t>
            </a:r>
            <a:r>
              <a:rPr lang="en-IN" spc="-20" dirty="0">
                <a:solidFill>
                  <a:schemeClr val="accent1"/>
                </a:solidFill>
              </a:rPr>
              <a:t> Formal Arguments</a:t>
            </a: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07551" y="659634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6104382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72" y="69051"/>
            <a:ext cx="8024052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Practice Function Code</a:t>
            </a: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07551" y="659634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17494-8BEC-46D9-4BF6-F1C8F8342FA4}"/>
              </a:ext>
            </a:extLst>
          </p:cNvPr>
          <p:cNvSpPr txBox="1"/>
          <p:nvPr/>
        </p:nvSpPr>
        <p:spPr>
          <a:xfrm>
            <a:off x="-11124" y="1556792"/>
            <a:ext cx="915099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to check a prime number.</a:t>
            </a:r>
          </a:p>
          <a:p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WAP to find sum of all primes within a given range.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WAP to find simple interest given p, r, and t.</a:t>
            </a:r>
          </a:p>
          <a:p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WAP to find factorial of a number using iteration.</a:t>
            </a:r>
          </a:p>
          <a:p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WAP to find sum of series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1+ x + x^2 / 2! + x^3/3! + …  +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x^n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n!  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01510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br>
              <a:rPr lang="en-IN" spc="-20" dirty="0"/>
            </a:br>
            <a:endParaRPr spc="-20" dirty="0"/>
          </a:p>
        </p:txBody>
      </p:sp>
      <p:grpSp>
        <p:nvGrpSpPr>
          <p:cNvPr id="31" name="object 31"/>
          <p:cNvGrpSpPr/>
          <p:nvPr/>
        </p:nvGrpSpPr>
        <p:grpSpPr>
          <a:xfrm>
            <a:off x="1" y="6597748"/>
            <a:ext cx="9140221" cy="299667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7496" y="6688005"/>
            <a:ext cx="237851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  <a:latin typeface="Cambria"/>
                <a:cs typeface="Cambria"/>
              </a:rPr>
              <a:t>Computer Programming : Python</a:t>
            </a:r>
            <a:endParaRPr sz="12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02" y="6618076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1200" i="1" spc="-238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16A1E7-91EA-5269-7BDD-AA19D304F80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B86F8-C809-3AB7-AFB9-7FC3A1B2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940" y="72390"/>
            <a:ext cx="826342" cy="807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80D03-75B3-AA7D-4559-84F0740C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1138237"/>
            <a:ext cx="50673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7414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4E7C-F195-2DFC-A578-E860222F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09AFF-0678-075F-9C47-C7EE4683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844824"/>
            <a:ext cx="4968552" cy="3672408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02F62-4554-8CE2-64AF-48D04057B401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6390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Lecture Outline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153684" y="6618077"/>
            <a:ext cx="2832328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D1C4F-0E8C-AE38-CB12-BF2A691C87D2}"/>
              </a:ext>
            </a:extLst>
          </p:cNvPr>
          <p:cNvSpPr txBox="1"/>
          <p:nvPr/>
        </p:nvSpPr>
        <p:spPr>
          <a:xfrm>
            <a:off x="969535" y="1223770"/>
            <a:ext cx="7200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function?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using Function</a:t>
            </a: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key concepts: 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Function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Function 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char, float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argument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argument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library function: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pow, sin, cos, tan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128243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Lecture Outline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07551" y="659634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D1C4F-0E8C-AE38-CB12-BF2A691C87D2}"/>
              </a:ext>
            </a:extLst>
          </p:cNvPr>
          <p:cNvSpPr txBox="1"/>
          <p:nvPr/>
        </p:nvSpPr>
        <p:spPr>
          <a:xfrm>
            <a:off x="1187624" y="1540409"/>
            <a:ext cx="69127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Examples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Simple Interest.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of digits, Check Prime, Check even/odd.</a:t>
            </a:r>
            <a:endParaRPr lang="en-US" sz="24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of prime.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 of series.</a:t>
            </a:r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Advanced: 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Factorial, Fibonacci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GCD.</a:t>
            </a:r>
            <a:endParaRPr lang="en-US" sz="24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variable number of inputs.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2383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GOALS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18075"/>
            <a:ext cx="9139868" cy="231342"/>
            <a:chOff x="0" y="3339677"/>
            <a:chExt cx="4608017" cy="116742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7636" y="3339677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r>
                <a:rPr lang="en-IN" dirty="0">
                  <a:solidFill>
                    <a:schemeClr val="bg1"/>
                  </a:solidFill>
                </a:rPr>
                <a:t>C Programming : Function</a:t>
              </a:r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D1C4F-0E8C-AE38-CB12-BF2A691C87D2}"/>
              </a:ext>
            </a:extLst>
          </p:cNvPr>
          <p:cNvSpPr txBox="1"/>
          <p:nvPr/>
        </p:nvSpPr>
        <p:spPr>
          <a:xfrm>
            <a:off x="1187624" y="1540409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 basic understanding of Function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</a:t>
            </a:r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and use it.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parameter passing between function.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Recursive function.</a:t>
            </a:r>
            <a:endParaRPr lang="en-US" sz="24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47808527-0275-6D62-7239-544B9398FA3E}"/>
              </a:ext>
            </a:extLst>
          </p:cNvPr>
          <p:cNvSpPr txBox="1"/>
          <p:nvPr/>
        </p:nvSpPr>
        <p:spPr>
          <a:xfrm>
            <a:off x="3450405" y="597416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</p:spTree>
    <p:extLst>
      <p:ext uri="{BB962C8B-B14F-4D97-AF65-F5344CB8AC3E}">
        <p14:creationId xmlns:p14="http://schemas.microsoft.com/office/powerpoint/2010/main" val="12724888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Function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419872" y="6618077"/>
            <a:ext cx="2566139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02" y="6618076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1200" i="1" spc="-238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D1C4F-0E8C-AE38-CB12-BF2A691C87D2}"/>
              </a:ext>
            </a:extLst>
          </p:cNvPr>
          <p:cNvSpPr txBox="1"/>
          <p:nvPr/>
        </p:nvSpPr>
        <p:spPr>
          <a:xfrm>
            <a:off x="111073" y="1540409"/>
            <a:ext cx="89218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coherent lines of code to do a well-defined task.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check_prime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to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is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or not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function to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two number.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print_star_format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print star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below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 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* *</a:t>
            </a:r>
          </a:p>
          <a:p>
            <a:endParaRPr lang="en-US" sz="24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3549934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Function : C syntax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79" y="6618076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7496" y="6618077"/>
            <a:ext cx="2378515" cy="39486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</a:rPr>
              <a:t>C Programming : Function</a:t>
            </a:r>
          </a:p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endParaRPr sz="12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02" y="6618076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1200" i="1" spc="-238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075F76-B70B-2AFC-CE6C-D3DC5A02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6" y="1626555"/>
            <a:ext cx="7448550" cy="4905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6A6724-DA8F-82FF-A0FC-F274D61B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93659"/>
            <a:ext cx="3057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072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Function : C syntax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79" y="6618076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7496" y="6618077"/>
            <a:ext cx="2378515" cy="39486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</a:rPr>
              <a:t>C Programming : Function</a:t>
            </a:r>
          </a:p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endParaRPr sz="12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02" y="6618076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1200" i="1" spc="-238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0810E-3A73-7AD8-BFFE-2C56B88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123"/>
            <a:ext cx="4887456" cy="3989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42B5F-F9FC-8E75-C446-1E5D0A1C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27" y="1084476"/>
            <a:ext cx="3952875" cy="3619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153BA-6A8A-B9B3-7A5F-5633B80F2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797" y="5110194"/>
            <a:ext cx="5381625" cy="13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45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1868"/>
            <a:ext cx="8229600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Function : C – order of call</a:t>
            </a:r>
            <a:br>
              <a:rPr lang="en-IN" spc="-20" dirty="0">
                <a:solidFill>
                  <a:schemeClr val="accent1"/>
                </a:solidFill>
              </a:rPr>
            </a:b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79" y="6618076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7496" y="6618077"/>
            <a:ext cx="2378515" cy="39486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</a:rPr>
              <a:t>C Programming : Function</a:t>
            </a:r>
          </a:p>
          <a:p>
            <a:pPr marL="25179">
              <a:spcBef>
                <a:spcPts val="99"/>
              </a:spcBef>
            </a:pPr>
            <a:r>
              <a:rPr lang="en-IN" sz="12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endParaRPr sz="12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02" y="6618076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1200" i="1" spc="-238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7340-7DB0-8BC1-4705-DB3AF100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75" y="1323975"/>
            <a:ext cx="3657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004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73" y="69051"/>
            <a:ext cx="8229600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lang="en-IN" spc="-20" dirty="0">
                <a:solidFill>
                  <a:schemeClr val="accent1"/>
                </a:solidFill>
              </a:rPr>
              <a:t>Advantage of Function</a:t>
            </a:r>
            <a:endParaRPr spc="-20" dirty="0">
              <a:solidFill>
                <a:schemeClr val="accent1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44047"/>
            <a:ext cx="2378867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lang="en-IN" spc="-20" dirty="0">
                <a:solidFill>
                  <a:schemeClr val="accent6"/>
                </a:solidFill>
              </a:rPr>
              <a:t>Durgesh Kumar (VIT Vellore)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07551" y="6596343"/>
            <a:ext cx="2692696" cy="28971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Programming : Function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76"/>
            <a:ext cx="1372608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2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1200" i="1" spc="-99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D1C4F-0E8C-AE38-CB12-BF2A691C87D2}"/>
              </a:ext>
            </a:extLst>
          </p:cNvPr>
          <p:cNvSpPr txBox="1"/>
          <p:nvPr/>
        </p:nvSpPr>
        <p:spPr>
          <a:xfrm>
            <a:off x="1187624" y="1540409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 code readability.</a:t>
            </a:r>
          </a:p>
          <a:p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debug and fix errors.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become Modular.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Easy to re-use.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BC90EED-B4BD-7FE0-AEA0-39E6356072BF}"/>
              </a:ext>
            </a:extLst>
          </p:cNvPr>
          <p:cNvSpPr/>
          <p:nvPr/>
        </p:nvSpPr>
        <p:spPr>
          <a:xfrm flipV="1">
            <a:off x="-11124" y="980728"/>
            <a:ext cx="8686799" cy="45719"/>
          </a:xfrm>
          <a:custGeom>
            <a:avLst/>
            <a:gdLst>
              <a:gd name="connsiteX0" fmla="*/ 437964 w 6709693"/>
              <a:gd name="connsiteY0" fmla="*/ 420 h 237930"/>
              <a:gd name="connsiteX1" fmla="*/ 1213819 w 6709693"/>
              <a:gd name="connsiteY1" fmla="*/ 229020 h 237930"/>
              <a:gd name="connsiteX2" fmla="*/ 6707146 w 6709693"/>
              <a:gd name="connsiteY2" fmla="*/ 173602 h 237930"/>
              <a:gd name="connsiteX3" fmla="*/ 437964 w 6709693"/>
              <a:gd name="connsiteY3" fmla="*/ 420 h 2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693" h="237930">
                <a:moveTo>
                  <a:pt x="437964" y="420"/>
                </a:moveTo>
                <a:cubicBezTo>
                  <a:pt x="-477590" y="9656"/>
                  <a:pt x="168955" y="200156"/>
                  <a:pt x="1213819" y="229020"/>
                </a:cubicBezTo>
                <a:cubicBezTo>
                  <a:pt x="2258683" y="257884"/>
                  <a:pt x="6832991" y="210547"/>
                  <a:pt x="6707146" y="173602"/>
                </a:cubicBezTo>
                <a:cubicBezTo>
                  <a:pt x="6581301" y="136657"/>
                  <a:pt x="1353518" y="-8816"/>
                  <a:pt x="437964" y="42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733212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1356</TotalTime>
  <Words>613</Words>
  <Application>Microsoft Office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Lecture Outline </vt:lpstr>
      <vt:lpstr>Lecture Outline </vt:lpstr>
      <vt:lpstr>GOALS </vt:lpstr>
      <vt:lpstr>Function </vt:lpstr>
      <vt:lpstr>Function : C syntax </vt:lpstr>
      <vt:lpstr>Function : C syntax </vt:lpstr>
      <vt:lpstr>Function : C – order of call </vt:lpstr>
      <vt:lpstr>Advantage of Function</vt:lpstr>
      <vt:lpstr>Return type of function</vt:lpstr>
      <vt:lpstr>Actual vs Formal Arguments</vt:lpstr>
      <vt:lpstr>Practice Function Code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Durgesh Kumar</cp:lastModifiedBy>
  <cp:revision>150</cp:revision>
  <dcterms:created xsi:type="dcterms:W3CDTF">2022-08-09T17:33:36Z</dcterms:created>
  <dcterms:modified xsi:type="dcterms:W3CDTF">2023-02-28T15:32:20Z</dcterms:modified>
</cp:coreProperties>
</file>