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veat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b6b0d047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b6b0d047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b6b0d04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b6b0d04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b6b0d0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b6b0d04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b6b0d04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b6b0d04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b6b0d04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b6b0d04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6b0d04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6b0d04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6b0d04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b6b0d04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6b0d04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6b0d047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b6b0d047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b6b0d047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b6b0d047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b6b0d047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6: Function &amp; File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Dr. Durgesh Kumar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Different ways to read file content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 file, read file contents, close the file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file_object</a:t>
            </a:r>
            <a:r>
              <a:rPr lang="en" sz="2400">
                <a:solidFill>
                  <a:srgbClr val="980000"/>
                </a:solidFill>
              </a:rPr>
              <a:t> = open</a:t>
            </a:r>
            <a:r>
              <a:rPr lang="en" sz="2400">
                <a:solidFill>
                  <a:schemeClr val="dk1"/>
                </a:solidFill>
              </a:rPr>
              <a:t>(FILENAME, ACCESS_MODE)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Different ways to read file contents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.read()</a:t>
            </a:r>
            <a:r>
              <a:rPr lang="en" sz="2400">
                <a:solidFill>
                  <a:schemeClr val="dk1"/>
                </a:solidFill>
              </a:rPr>
              <a:t> - read whole content as a string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rgbClr val="FF0000"/>
                </a:solidFill>
              </a:rPr>
              <a:t>.readline()</a:t>
            </a:r>
            <a:r>
              <a:rPr lang="en" sz="2400">
                <a:solidFill>
                  <a:schemeClr val="dk1"/>
                </a:solidFill>
              </a:rPr>
              <a:t> - read each line of file using iterator object. Optimal use of memory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rgbClr val="FF0000"/>
                </a:solidFill>
              </a:rPr>
              <a:t>.readlines()</a:t>
            </a:r>
            <a:r>
              <a:rPr lang="en" sz="2400">
                <a:solidFill>
                  <a:schemeClr val="dk1"/>
                </a:solidFill>
              </a:rPr>
              <a:t> - read whole contents as a list of lines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1181450" y="2171550"/>
            <a:ext cx="543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veat"/>
                <a:ea typeface="Caveat"/>
                <a:cs typeface="Caveat"/>
                <a:sym typeface="Caveat"/>
              </a:rPr>
              <a:t>THANK YOU !</a:t>
            </a:r>
            <a:endParaRPr sz="6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Index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While File is needed</a:t>
            </a:r>
            <a:r>
              <a:rPr lang="en" sz="2400"/>
              <a:t> 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</a:t>
            </a:r>
            <a:r>
              <a:rPr lang="en" sz="2400">
                <a:solidFill>
                  <a:schemeClr val="dk1"/>
                </a:solidFill>
              </a:rPr>
              <a:t>mportant File methods</a:t>
            </a:r>
            <a:endParaRPr sz="24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>
                <a:solidFill>
                  <a:srgbClr val="E06666"/>
                </a:solidFill>
              </a:rPr>
              <a:t>open</a:t>
            </a:r>
            <a:r>
              <a:rPr lang="en" sz="2000"/>
              <a:t>, </a:t>
            </a:r>
            <a:r>
              <a:rPr lang="en" sz="2000" b="1">
                <a:solidFill>
                  <a:srgbClr val="E06666"/>
                </a:solidFill>
              </a:rPr>
              <a:t>close</a:t>
            </a:r>
            <a:endParaRPr sz="2000" b="1">
              <a:solidFill>
                <a:srgbClr val="E06666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○"/>
            </a:pPr>
            <a:r>
              <a:rPr lang="en" sz="2000" b="1">
                <a:solidFill>
                  <a:srgbClr val="E06666"/>
                </a:solidFill>
              </a:rPr>
              <a:t>read, create, write, append</a:t>
            </a:r>
            <a:endParaRPr sz="2000" b="1">
              <a:solidFill>
                <a:srgbClr val="E06666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○"/>
            </a:pPr>
            <a:r>
              <a:rPr lang="en" sz="2000" b="1">
                <a:solidFill>
                  <a:srgbClr val="E06666"/>
                </a:solidFill>
              </a:rPr>
              <a:t>tell, and seek </a:t>
            </a: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Why File is needed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I/O using </a:t>
            </a:r>
            <a:r>
              <a:rPr lang="en" sz="2400">
                <a:solidFill>
                  <a:srgbClr val="E06666"/>
                </a:solidFill>
              </a:rPr>
              <a:t>input()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>
                <a:solidFill>
                  <a:srgbClr val="E06666"/>
                </a:solidFill>
              </a:rPr>
              <a:t>print()</a:t>
            </a:r>
            <a:r>
              <a:rPr lang="en" sz="2400">
                <a:solidFill>
                  <a:schemeClr val="dk1"/>
                </a:solidFill>
              </a:rPr>
              <a:t>: till now  </a:t>
            </a:r>
            <a:r>
              <a:rPr lang="en" sz="2400">
                <a:solidFill>
                  <a:srgbClr val="FF0000"/>
                </a:solidFill>
              </a:rPr>
              <a:t>terminal-based I/O</a:t>
            </a:r>
            <a:endParaRPr sz="24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What-if we want to input 50 or 100 inputs?</a:t>
            </a:r>
            <a:endParaRPr sz="24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Or save the O/P for later use?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Why File is needed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FILE-based I/O is needed</a:t>
            </a:r>
            <a:endParaRPr sz="2400">
              <a:solidFill>
                <a:schemeClr val="dk1"/>
              </a:solidFill>
            </a:endParaRPr>
          </a:p>
          <a:p>
            <a:pPr marL="914400" lvl="1" indent="-369569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To have large i/p and O/P </a:t>
            </a:r>
            <a:endParaRPr sz="2400">
              <a:solidFill>
                <a:schemeClr val="dk1"/>
              </a:solidFill>
            </a:endParaRPr>
          </a:p>
          <a:p>
            <a:pPr marL="914400" lvl="1" indent="-369569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dk1"/>
                </a:solidFill>
              </a:rPr>
              <a:t>To save i/p and o/p for re-use and later usages</a:t>
            </a:r>
            <a:endParaRPr sz="2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6957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Practical difference between </a:t>
            </a:r>
            <a:r>
              <a:rPr lang="en" sz="2400">
                <a:solidFill>
                  <a:srgbClr val="FF0000"/>
                </a:solidFill>
              </a:rPr>
              <a:t>File-based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>
                <a:solidFill>
                  <a:srgbClr val="FF0000"/>
                </a:solidFill>
              </a:rPr>
              <a:t>terminal-based I/O</a:t>
            </a: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File processing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 file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Read file contents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Write contents to file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Close the file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Move the file pointer to different positions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OPening and reading File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 file, read file contents, close the file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file_object</a:t>
            </a:r>
            <a:r>
              <a:rPr lang="en" sz="2400">
                <a:solidFill>
                  <a:srgbClr val="980000"/>
                </a:solidFill>
              </a:rPr>
              <a:t> = open</a:t>
            </a:r>
            <a:r>
              <a:rPr lang="en" sz="2400">
                <a:solidFill>
                  <a:schemeClr val="dk1"/>
                </a:solidFill>
              </a:rPr>
              <a:t>(“FILENAME”, </a:t>
            </a:r>
            <a:r>
              <a:rPr lang="en" sz="2400">
                <a:solidFill>
                  <a:srgbClr val="273239"/>
                </a:solidFill>
              </a:rPr>
              <a:t>“</a:t>
            </a:r>
            <a:r>
              <a:rPr lang="en" sz="2400">
                <a:solidFill>
                  <a:schemeClr val="dk1"/>
                </a:solidFill>
              </a:rPr>
              <a:t>r”)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080825"/>
            <a:ext cx="58959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975" y="3364500"/>
            <a:ext cx="4171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Different access mode during opening a File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Open file, read file contents, close the file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accent1"/>
                </a:solidFill>
              </a:rPr>
              <a:t>file_object</a:t>
            </a:r>
            <a:r>
              <a:rPr lang="en" sz="2400">
                <a:solidFill>
                  <a:srgbClr val="980000"/>
                </a:solidFill>
              </a:rPr>
              <a:t> = open</a:t>
            </a:r>
            <a:r>
              <a:rPr lang="en" sz="2400">
                <a:solidFill>
                  <a:schemeClr val="dk1"/>
                </a:solidFill>
              </a:rPr>
              <a:t>(FILENAME, ACCESS_MODE)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ACCESS_MODE is optional argument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r - read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w - write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 - append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More access mode during opening a File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3248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solidFill>
                  <a:schemeClr val="accent1"/>
                </a:solidFill>
              </a:rPr>
              <a:t>Types of files</a:t>
            </a:r>
            <a:endParaRPr sz="3220">
              <a:solidFill>
                <a:schemeClr val="accent1"/>
              </a:solidFill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685800" lvl="0" indent="-2987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59090"/>
              <a:buChar char="●"/>
            </a:pPr>
            <a:r>
              <a:rPr lang="en" sz="2200" b="1">
                <a:solidFill>
                  <a:srgbClr val="273239"/>
                </a:solidFill>
                <a:highlight>
                  <a:srgbClr val="FFFFFF"/>
                </a:highlight>
              </a:rPr>
              <a:t>Text files</a:t>
            </a: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</a:rPr>
              <a:t>: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917">
                <a:solidFill>
                  <a:srgbClr val="273239"/>
                </a:solidFill>
                <a:highlight>
                  <a:srgbClr val="FFFFFF"/>
                </a:highlight>
              </a:rPr>
              <a:t>each line of text is terminated with a special character called </a:t>
            </a:r>
            <a:r>
              <a:rPr lang="en" sz="1917" b="1">
                <a:solidFill>
                  <a:srgbClr val="273239"/>
                </a:solidFill>
                <a:highlight>
                  <a:srgbClr val="FFFFFF"/>
                </a:highlight>
              </a:rPr>
              <a:t>EOL (End of Line)</a:t>
            </a:r>
            <a:endParaRPr sz="1917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914400" lvl="1" indent="-323214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59"/>
              <a:buAutoNum type="alphaLcPeriod"/>
            </a:pPr>
            <a:r>
              <a:rPr lang="en" sz="1952">
                <a:solidFill>
                  <a:srgbClr val="273239"/>
                </a:solidFill>
                <a:highlight>
                  <a:srgbClr val="FFFFFF"/>
                </a:highlight>
              </a:rPr>
              <a:t>EOL is the new line character (‘\n’) in Python by default. </a:t>
            </a:r>
            <a:endParaRPr sz="1952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914400" lvl="1" indent="-3241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850"/>
              <a:buAutoNum type="alphaLcPeriod"/>
            </a:pPr>
            <a:r>
              <a:rPr lang="en" sz="1970">
                <a:solidFill>
                  <a:srgbClr val="273239"/>
                </a:solidFill>
                <a:highlight>
                  <a:srgbClr val="FFFFFF"/>
                </a:highlight>
              </a:rPr>
              <a:t>In the case of CSV(Comma Separated Files, the EOF is a comma by default.</a:t>
            </a:r>
            <a:endParaRPr sz="197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685800" lvl="0" indent="-298767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59090"/>
              <a:buChar char="●"/>
            </a:pPr>
            <a:r>
              <a:rPr lang="en" sz="2200" b="1">
                <a:solidFill>
                  <a:srgbClr val="273239"/>
                </a:solidFill>
                <a:highlight>
                  <a:srgbClr val="FFFFFF"/>
                </a:highlight>
              </a:rPr>
              <a:t>Binary files:</a:t>
            </a: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</a:rPr>
              <a:t> In this type of file, there is no terminator for a line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914400" lvl="1" indent="-287972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AutoNum type="alphaLcPeriod"/>
            </a:pPr>
            <a:r>
              <a:rPr lang="en" sz="1900">
                <a:solidFill>
                  <a:srgbClr val="273239"/>
                </a:solidFill>
                <a:highlight>
                  <a:srgbClr val="FFFFFF"/>
                </a:highlight>
              </a:rPr>
              <a:t>and the data is stored after converting it into machine-understandable binary language, i.e., 0 and 1 format.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0"/>
              </a:spcBef>
              <a:spcAft>
                <a:spcPts val="1200"/>
              </a:spcAft>
              <a:buNone/>
            </a:pPr>
            <a:endParaRPr sz="2000"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Caveat</vt:lpstr>
      <vt:lpstr>Simple Light</vt:lpstr>
      <vt:lpstr>Module 6: Function &amp; File File</vt:lpstr>
      <vt:lpstr>Index</vt:lpstr>
      <vt:lpstr>Why File is needed</vt:lpstr>
      <vt:lpstr>Why File is needed</vt:lpstr>
      <vt:lpstr>File processing</vt:lpstr>
      <vt:lpstr>OPening and reading File</vt:lpstr>
      <vt:lpstr>Different access mode during opening a File</vt:lpstr>
      <vt:lpstr>More access mode during opening a File</vt:lpstr>
      <vt:lpstr>Types of files</vt:lpstr>
      <vt:lpstr>Different ways to read file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Function &amp; File File</dc:title>
  <cp:lastModifiedBy>Durgesh Kumar</cp:lastModifiedBy>
  <cp:revision>1</cp:revision>
  <dcterms:modified xsi:type="dcterms:W3CDTF">2023-01-11T18:04:01Z</dcterms:modified>
</cp:coreProperties>
</file>