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0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5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1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8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6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2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5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75CF-70E7-427E-B101-EF46C4559588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C819-7029-4AED-BFA1-ED06B41F3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3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irb174104052@iitg.ernet.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636" y="-343366"/>
            <a:ext cx="9144000" cy="2239401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STUDENTS’ GYMKHANA ELECTIONS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2018-19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871" y="1183340"/>
            <a:ext cx="10179423" cy="53788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NAME- ANIRBAN DAS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CONTESTING FOR: PG SENATORS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/BRANCH: CIVIL ENGINEERING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HOSTEL: BRAHMAPUTRA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anirb174104052@iitg.ernet.in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cctvs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street lights.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Raising student voice and Participation to the administration.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among Seniors, Juniors, Researchers for more quality research.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1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STUDENTS’ GYMKHANA ELECTIONS  Year 2018-19 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STUDENTS’ GYMKHANA ELECTIONS  Year 2018-19</dc:title>
  <dc:creator>anirban</dc:creator>
  <cp:lastModifiedBy>anirban</cp:lastModifiedBy>
  <cp:revision>6</cp:revision>
  <dcterms:created xsi:type="dcterms:W3CDTF">2018-03-14T03:48:10Z</dcterms:created>
  <dcterms:modified xsi:type="dcterms:W3CDTF">2018-03-14T08:46:15Z</dcterms:modified>
</cp:coreProperties>
</file>