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custDataLst>
    <p:tags r:id="rId1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656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bcd34b9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bcd34b9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bcd34b9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bcd34b9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449D82-6253-4D71-BD62-972315CC1FC8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C7FFE-78C3-2452-CE8D-5AECDD8E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CHAT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2AA9C-D6A6-71F4-5792-97BB2FD13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																																																												</a:t>
            </a:r>
            <a:r>
              <a:rPr lang="en-IN" sz="2400" dirty="0"/>
              <a:t>Name:- Durgesh Giri</a:t>
            </a:r>
          </a:p>
        </p:txBody>
      </p:sp>
    </p:spTree>
    <p:extLst>
      <p:ext uri="{BB962C8B-B14F-4D97-AF65-F5344CB8AC3E}">
        <p14:creationId xmlns:p14="http://schemas.microsoft.com/office/powerpoint/2010/main" val="136374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8A60"/>
            </a:gs>
            <a:gs pos="100000">
              <a:srgbClr val="BE4414"/>
            </a:gs>
          </a:gsLst>
          <a:lin ang="5400012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141100"/>
            <a:ext cx="70389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B5394"/>
                </a:solidFill>
                <a:latin typeface="Mongolian Baiti" panose="03000500000000000000" pitchFamily="66" charset="0"/>
                <a:ea typeface="Pacifico"/>
                <a:cs typeface="Mongolian Baiti" panose="03000500000000000000" pitchFamily="66" charset="0"/>
                <a:sym typeface="Pacifico"/>
              </a:rPr>
              <a:t>What is chat?</a:t>
            </a:r>
            <a:endParaRPr sz="4800" b="1" dirty="0">
              <a:solidFill>
                <a:srgbClr val="0B5394"/>
              </a:solidFill>
              <a:latin typeface="Mongolian Baiti" panose="03000500000000000000" pitchFamily="66" charset="0"/>
              <a:ea typeface="Pacifico"/>
              <a:cs typeface="Mongolian Baiti" panose="03000500000000000000" pitchFamily="66" charset="0"/>
              <a:sym typeface="Pacifico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020300" y="1115925"/>
            <a:ext cx="73161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Online chat may refer to any kind of communication over the Internet that offers a real-time transmission of text messages from sender to receiver.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Online chat may address point-to-point communications as well as multicast communications from one sender to many receivers and voice and video chat, or may be a feature of a web conferencing service.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8A60"/>
            </a:gs>
            <a:gs pos="100000">
              <a:srgbClr val="BE4414"/>
            </a:gs>
          </a:gsLst>
          <a:lin ang="5400012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B5394"/>
                </a:solidFill>
                <a:latin typeface="Mongolian Baiti" panose="03000500000000000000" pitchFamily="66" charset="0"/>
                <a:ea typeface="Pacifico"/>
                <a:cs typeface="Mongolian Baiti" panose="03000500000000000000" pitchFamily="66" charset="0"/>
                <a:sym typeface="Pacifico"/>
              </a:rPr>
              <a:t>What is chat application?</a:t>
            </a:r>
            <a:endParaRPr sz="4800" b="1" dirty="0">
              <a:solidFill>
                <a:srgbClr val="0B5394"/>
              </a:solidFill>
              <a:latin typeface="Mongolian Baiti" panose="03000500000000000000" pitchFamily="66" charset="0"/>
              <a:ea typeface="Pacifico"/>
              <a:cs typeface="Mongolian Baiti" panose="03000500000000000000" pitchFamily="66" charset="0"/>
              <a:sym typeface="Pacifico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Online chat in a less stringent definition may be primarily any direct text-based or video-based (webcams), one-on-one chat or one-to-many group chat (formerly also known as synchronous conferencing), using tools such as instant messengers, Internet Relay Chat (IRC), talkers and possibly MUDs.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119D-CDEE-FE7C-6064-C2A40576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9994B-3F74-0DF7-743D-C43BD4B9A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FE591-51E5-5B86-1C1F-93183C1F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8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3EE2-6FA6-4927-28F7-DE04383F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A430-9537-7287-3E64-595D98FC3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E535F-1F59-EA06-FF43-4A3BDEE9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E31C-BC11-2B74-9A3D-1FE5C3A0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2452D-FD41-B555-A365-811C33FD1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E5B94-4F73-6EAF-9750-9F1CAB6A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5471C-D4BA-4F31-25C8-5A234115C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653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20227D7-6C39-4F11-B2D9-566324346E47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64453"/>
  <p:tag name="ISPRING_RESOURCE_PATHS_HASH_PRESENTER" val="a6caa65f4fc15af7d2ac502da5c274aca79ffab"/>
</p:tagLst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187</Words>
  <Application>Microsoft Office PowerPoint</Application>
  <PresentationFormat>On-screen Show (16:9)</PresentationFormat>
  <Paragraphs>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Lato</vt:lpstr>
      <vt:lpstr>Mongolian Baiti</vt:lpstr>
      <vt:lpstr>Montserrat</vt:lpstr>
      <vt:lpstr>Focus</vt:lpstr>
      <vt:lpstr>CHAT APPLICATION</vt:lpstr>
      <vt:lpstr>PowerPoint Presentation</vt:lpstr>
      <vt:lpstr>What is chat?</vt:lpstr>
      <vt:lpstr>What is chat application?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9164453</dc:title>
  <dc:creator>1836110019 Durgesh Giri</dc:creator>
  <cp:lastModifiedBy>1836110019 Durgesh Giri</cp:lastModifiedBy>
  <cp:revision>16</cp:revision>
  <dcterms:modified xsi:type="dcterms:W3CDTF">2023-03-23T18:39:39Z</dcterms:modified>
</cp:coreProperties>
</file>