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6" r:id="rId5"/>
    <p:sldId id="265" r:id="rId6"/>
    <p:sldId id="262" r:id="rId7"/>
    <p:sldId id="268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EE59E-594F-4198-B669-CF03E24C76D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9ADE8E-ABE8-4100-87DE-ECF8F5576F78}">
      <dgm:prSet/>
      <dgm:spPr/>
      <dgm:t>
        <a:bodyPr/>
        <a:lstStyle/>
        <a:p>
          <a:r>
            <a:rPr lang="en-US" b="0" i="0"/>
            <a:t>Gather recent datasets of wind energy output from nearest power grid.</a:t>
          </a:r>
          <a:endParaRPr lang="en-US"/>
        </a:p>
      </dgm:t>
    </dgm:pt>
    <dgm:pt modelId="{CF98291F-3552-4F45-85BD-1725E151FD81}" type="parTrans" cxnId="{3EAE5F64-3005-4679-9289-565EB7C439B9}">
      <dgm:prSet/>
      <dgm:spPr/>
      <dgm:t>
        <a:bodyPr/>
        <a:lstStyle/>
        <a:p>
          <a:endParaRPr lang="en-US"/>
        </a:p>
      </dgm:t>
    </dgm:pt>
    <dgm:pt modelId="{275368BB-DFB9-435E-A8AB-749949D9B3C9}" type="sibTrans" cxnId="{3EAE5F64-3005-4679-9289-565EB7C439B9}">
      <dgm:prSet/>
      <dgm:spPr/>
      <dgm:t>
        <a:bodyPr/>
        <a:lstStyle/>
        <a:p>
          <a:endParaRPr lang="en-US"/>
        </a:p>
      </dgm:t>
    </dgm:pt>
    <dgm:pt modelId="{FED4D4E1-0D80-42AB-BF1B-595D21756D0B}">
      <dgm:prSet/>
      <dgm:spPr/>
      <dgm:t>
        <a:bodyPr/>
        <a:lstStyle/>
        <a:p>
          <a:r>
            <a:rPr lang="en-US" b="0" i="0"/>
            <a:t>Machine learning model decision.</a:t>
          </a:r>
          <a:endParaRPr lang="en-US"/>
        </a:p>
      </dgm:t>
    </dgm:pt>
    <dgm:pt modelId="{4D1B2C98-D837-4280-A03E-1439B80A41EE}" type="parTrans" cxnId="{50025F21-CA8E-4D2B-BA7D-6DA6EC6273FD}">
      <dgm:prSet/>
      <dgm:spPr/>
      <dgm:t>
        <a:bodyPr/>
        <a:lstStyle/>
        <a:p>
          <a:endParaRPr lang="en-US"/>
        </a:p>
      </dgm:t>
    </dgm:pt>
    <dgm:pt modelId="{3BB6DE24-75CA-465E-9B1C-C05008B570D5}" type="sibTrans" cxnId="{50025F21-CA8E-4D2B-BA7D-6DA6EC6273FD}">
      <dgm:prSet/>
      <dgm:spPr/>
      <dgm:t>
        <a:bodyPr/>
        <a:lstStyle/>
        <a:p>
          <a:endParaRPr lang="en-US"/>
        </a:p>
      </dgm:t>
    </dgm:pt>
    <dgm:pt modelId="{6728DE66-068C-4263-9042-3DB45388B9FD}">
      <dgm:prSet/>
      <dgm:spPr/>
      <dgm:t>
        <a:bodyPr/>
        <a:lstStyle/>
        <a:p>
          <a:r>
            <a:rPr lang="en-US" b="0" i="0"/>
            <a:t>Estimation and prediction wind energy output based on weather condition.</a:t>
          </a:r>
          <a:endParaRPr lang="en-US"/>
        </a:p>
      </dgm:t>
    </dgm:pt>
    <dgm:pt modelId="{B75BC1A8-C30F-4A9A-A080-6F3B1E93244B}" type="parTrans" cxnId="{16EB69DF-5A9A-44E5-861C-EB5B5E760EB3}">
      <dgm:prSet/>
      <dgm:spPr/>
      <dgm:t>
        <a:bodyPr/>
        <a:lstStyle/>
        <a:p>
          <a:endParaRPr lang="en-US"/>
        </a:p>
      </dgm:t>
    </dgm:pt>
    <dgm:pt modelId="{7818DB22-5F0F-4C13-990D-14E75D59000A}" type="sibTrans" cxnId="{16EB69DF-5A9A-44E5-861C-EB5B5E760EB3}">
      <dgm:prSet/>
      <dgm:spPr/>
      <dgm:t>
        <a:bodyPr/>
        <a:lstStyle/>
        <a:p>
          <a:endParaRPr lang="en-US"/>
        </a:p>
      </dgm:t>
    </dgm:pt>
    <dgm:pt modelId="{CA49CAF8-A887-40B5-86A9-FF647DE9666D}">
      <dgm:prSet/>
      <dgm:spPr/>
      <dgm:t>
        <a:bodyPr/>
        <a:lstStyle/>
        <a:p>
          <a:r>
            <a:rPr lang="en-US" b="0" i="0"/>
            <a:t>Creating UI and linking it with python code.</a:t>
          </a:r>
          <a:endParaRPr lang="en-US"/>
        </a:p>
      </dgm:t>
    </dgm:pt>
    <dgm:pt modelId="{64F47A9C-2C31-4B4D-AF7E-620971D91C30}" type="parTrans" cxnId="{D5DEF22A-6963-4118-8B60-0ECAB24EE16F}">
      <dgm:prSet/>
      <dgm:spPr/>
      <dgm:t>
        <a:bodyPr/>
        <a:lstStyle/>
        <a:p>
          <a:endParaRPr lang="en-US"/>
        </a:p>
      </dgm:t>
    </dgm:pt>
    <dgm:pt modelId="{34C314AD-4911-4460-BF2E-01BF372BBE37}" type="sibTrans" cxnId="{D5DEF22A-6963-4118-8B60-0ECAB24EE16F}">
      <dgm:prSet/>
      <dgm:spPr/>
      <dgm:t>
        <a:bodyPr/>
        <a:lstStyle/>
        <a:p>
          <a:endParaRPr lang="en-US"/>
        </a:p>
      </dgm:t>
    </dgm:pt>
    <dgm:pt modelId="{66C5BA5C-C1D5-44A7-9695-BF8A5397C084}">
      <dgm:prSet/>
      <dgm:spPr/>
      <dgm:t>
        <a:bodyPr/>
        <a:lstStyle/>
        <a:p>
          <a:r>
            <a:rPr lang="en-US" b="0" i="0"/>
            <a:t>Deploying the project to the cloud.</a:t>
          </a:r>
          <a:endParaRPr lang="en-US"/>
        </a:p>
      </dgm:t>
    </dgm:pt>
    <dgm:pt modelId="{04A9F282-6BAA-426A-900E-E4FBA61EE53D}" type="parTrans" cxnId="{85BB6E3A-3537-48A4-A6B2-9C07BCF275D3}">
      <dgm:prSet/>
      <dgm:spPr/>
      <dgm:t>
        <a:bodyPr/>
        <a:lstStyle/>
        <a:p>
          <a:endParaRPr lang="en-US"/>
        </a:p>
      </dgm:t>
    </dgm:pt>
    <dgm:pt modelId="{91C6AB7C-AF44-400D-B821-C01C13552DF9}" type="sibTrans" cxnId="{85BB6E3A-3537-48A4-A6B2-9C07BCF275D3}">
      <dgm:prSet/>
      <dgm:spPr/>
      <dgm:t>
        <a:bodyPr/>
        <a:lstStyle/>
        <a:p>
          <a:endParaRPr lang="en-US"/>
        </a:p>
      </dgm:t>
    </dgm:pt>
    <dgm:pt modelId="{CEA81942-4208-49CE-A1AA-F31FEEA11317}" type="pres">
      <dgm:prSet presAssocID="{480EE59E-594F-4198-B669-CF03E24C76D5}" presName="outerComposite" presStyleCnt="0">
        <dgm:presLayoutVars>
          <dgm:chMax val="5"/>
          <dgm:dir/>
          <dgm:resizeHandles val="exact"/>
        </dgm:presLayoutVars>
      </dgm:prSet>
      <dgm:spPr/>
    </dgm:pt>
    <dgm:pt modelId="{B3F2FBA4-2642-4011-BEF3-DD13EAB3700B}" type="pres">
      <dgm:prSet presAssocID="{480EE59E-594F-4198-B669-CF03E24C76D5}" presName="dummyMaxCanvas" presStyleCnt="0">
        <dgm:presLayoutVars/>
      </dgm:prSet>
      <dgm:spPr/>
    </dgm:pt>
    <dgm:pt modelId="{8BF91BFB-3A24-40AE-AAEE-BE176C3539B9}" type="pres">
      <dgm:prSet presAssocID="{480EE59E-594F-4198-B669-CF03E24C76D5}" presName="FiveNodes_1" presStyleLbl="node1" presStyleIdx="0" presStyleCnt="5">
        <dgm:presLayoutVars>
          <dgm:bulletEnabled val="1"/>
        </dgm:presLayoutVars>
      </dgm:prSet>
      <dgm:spPr/>
    </dgm:pt>
    <dgm:pt modelId="{B6044CE0-6DC3-4EF8-874A-43D8CBCB778D}" type="pres">
      <dgm:prSet presAssocID="{480EE59E-594F-4198-B669-CF03E24C76D5}" presName="FiveNodes_2" presStyleLbl="node1" presStyleIdx="1" presStyleCnt="5">
        <dgm:presLayoutVars>
          <dgm:bulletEnabled val="1"/>
        </dgm:presLayoutVars>
      </dgm:prSet>
      <dgm:spPr/>
    </dgm:pt>
    <dgm:pt modelId="{901E0C59-010F-4418-A83F-B76CEE73163B}" type="pres">
      <dgm:prSet presAssocID="{480EE59E-594F-4198-B669-CF03E24C76D5}" presName="FiveNodes_3" presStyleLbl="node1" presStyleIdx="2" presStyleCnt="5">
        <dgm:presLayoutVars>
          <dgm:bulletEnabled val="1"/>
        </dgm:presLayoutVars>
      </dgm:prSet>
      <dgm:spPr/>
    </dgm:pt>
    <dgm:pt modelId="{2CE9C0A6-A655-4B0B-B3B4-FB9C09C49456}" type="pres">
      <dgm:prSet presAssocID="{480EE59E-594F-4198-B669-CF03E24C76D5}" presName="FiveNodes_4" presStyleLbl="node1" presStyleIdx="3" presStyleCnt="5">
        <dgm:presLayoutVars>
          <dgm:bulletEnabled val="1"/>
        </dgm:presLayoutVars>
      </dgm:prSet>
      <dgm:spPr/>
    </dgm:pt>
    <dgm:pt modelId="{74E5A74A-B9BA-4025-B7ED-825D66BADC9B}" type="pres">
      <dgm:prSet presAssocID="{480EE59E-594F-4198-B669-CF03E24C76D5}" presName="FiveNodes_5" presStyleLbl="node1" presStyleIdx="4" presStyleCnt="5">
        <dgm:presLayoutVars>
          <dgm:bulletEnabled val="1"/>
        </dgm:presLayoutVars>
      </dgm:prSet>
      <dgm:spPr/>
    </dgm:pt>
    <dgm:pt modelId="{D64B63B6-517B-4A59-9603-55F811640EB2}" type="pres">
      <dgm:prSet presAssocID="{480EE59E-594F-4198-B669-CF03E24C76D5}" presName="FiveConn_1-2" presStyleLbl="fgAccFollowNode1" presStyleIdx="0" presStyleCnt="4">
        <dgm:presLayoutVars>
          <dgm:bulletEnabled val="1"/>
        </dgm:presLayoutVars>
      </dgm:prSet>
      <dgm:spPr/>
    </dgm:pt>
    <dgm:pt modelId="{21E73AD5-E765-44E0-8471-1B871FE45E12}" type="pres">
      <dgm:prSet presAssocID="{480EE59E-594F-4198-B669-CF03E24C76D5}" presName="FiveConn_2-3" presStyleLbl="fgAccFollowNode1" presStyleIdx="1" presStyleCnt="4">
        <dgm:presLayoutVars>
          <dgm:bulletEnabled val="1"/>
        </dgm:presLayoutVars>
      </dgm:prSet>
      <dgm:spPr/>
    </dgm:pt>
    <dgm:pt modelId="{4BA785BE-D320-48E8-BC7C-8211BF3E101A}" type="pres">
      <dgm:prSet presAssocID="{480EE59E-594F-4198-B669-CF03E24C76D5}" presName="FiveConn_3-4" presStyleLbl="fgAccFollowNode1" presStyleIdx="2" presStyleCnt="4">
        <dgm:presLayoutVars>
          <dgm:bulletEnabled val="1"/>
        </dgm:presLayoutVars>
      </dgm:prSet>
      <dgm:spPr/>
    </dgm:pt>
    <dgm:pt modelId="{02B0A5AA-F8E0-4322-84A9-A7D7915FFD7E}" type="pres">
      <dgm:prSet presAssocID="{480EE59E-594F-4198-B669-CF03E24C76D5}" presName="FiveConn_4-5" presStyleLbl="fgAccFollowNode1" presStyleIdx="3" presStyleCnt="4">
        <dgm:presLayoutVars>
          <dgm:bulletEnabled val="1"/>
        </dgm:presLayoutVars>
      </dgm:prSet>
      <dgm:spPr/>
    </dgm:pt>
    <dgm:pt modelId="{AF5886FA-D2D7-417B-ADD6-6156A86CE143}" type="pres">
      <dgm:prSet presAssocID="{480EE59E-594F-4198-B669-CF03E24C76D5}" presName="FiveNodes_1_text" presStyleLbl="node1" presStyleIdx="4" presStyleCnt="5">
        <dgm:presLayoutVars>
          <dgm:bulletEnabled val="1"/>
        </dgm:presLayoutVars>
      </dgm:prSet>
      <dgm:spPr/>
    </dgm:pt>
    <dgm:pt modelId="{F473BCF7-D0CB-4A83-8DD0-DA7B6183F325}" type="pres">
      <dgm:prSet presAssocID="{480EE59E-594F-4198-B669-CF03E24C76D5}" presName="FiveNodes_2_text" presStyleLbl="node1" presStyleIdx="4" presStyleCnt="5">
        <dgm:presLayoutVars>
          <dgm:bulletEnabled val="1"/>
        </dgm:presLayoutVars>
      </dgm:prSet>
      <dgm:spPr/>
    </dgm:pt>
    <dgm:pt modelId="{91549546-36CD-4A25-BECF-02978FAD9EF6}" type="pres">
      <dgm:prSet presAssocID="{480EE59E-594F-4198-B669-CF03E24C76D5}" presName="FiveNodes_3_text" presStyleLbl="node1" presStyleIdx="4" presStyleCnt="5">
        <dgm:presLayoutVars>
          <dgm:bulletEnabled val="1"/>
        </dgm:presLayoutVars>
      </dgm:prSet>
      <dgm:spPr/>
    </dgm:pt>
    <dgm:pt modelId="{60EA3AF9-B7BF-445E-85CB-1F85DBD2013C}" type="pres">
      <dgm:prSet presAssocID="{480EE59E-594F-4198-B669-CF03E24C76D5}" presName="FiveNodes_4_text" presStyleLbl="node1" presStyleIdx="4" presStyleCnt="5">
        <dgm:presLayoutVars>
          <dgm:bulletEnabled val="1"/>
        </dgm:presLayoutVars>
      </dgm:prSet>
      <dgm:spPr/>
    </dgm:pt>
    <dgm:pt modelId="{F0583CEB-AC6C-434F-B6F2-89787569B9F4}" type="pres">
      <dgm:prSet presAssocID="{480EE59E-594F-4198-B669-CF03E24C76D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0025F21-CA8E-4D2B-BA7D-6DA6EC6273FD}" srcId="{480EE59E-594F-4198-B669-CF03E24C76D5}" destId="{FED4D4E1-0D80-42AB-BF1B-595D21756D0B}" srcOrd="1" destOrd="0" parTransId="{4D1B2C98-D837-4280-A03E-1439B80A41EE}" sibTransId="{3BB6DE24-75CA-465E-9B1C-C05008B570D5}"/>
    <dgm:cxn modelId="{D5DEF22A-6963-4118-8B60-0ECAB24EE16F}" srcId="{480EE59E-594F-4198-B669-CF03E24C76D5}" destId="{CA49CAF8-A887-40B5-86A9-FF647DE9666D}" srcOrd="3" destOrd="0" parTransId="{64F47A9C-2C31-4B4D-AF7E-620971D91C30}" sibTransId="{34C314AD-4911-4460-BF2E-01BF372BBE37}"/>
    <dgm:cxn modelId="{85BB6E3A-3537-48A4-A6B2-9C07BCF275D3}" srcId="{480EE59E-594F-4198-B669-CF03E24C76D5}" destId="{66C5BA5C-C1D5-44A7-9695-BF8A5397C084}" srcOrd="4" destOrd="0" parTransId="{04A9F282-6BAA-426A-900E-E4FBA61EE53D}" sibTransId="{91C6AB7C-AF44-400D-B821-C01C13552DF9}"/>
    <dgm:cxn modelId="{CE9F5A5E-7043-4215-8733-56EC10FD04B7}" type="presOf" srcId="{7818DB22-5F0F-4C13-990D-14E75D59000A}" destId="{4BA785BE-D320-48E8-BC7C-8211BF3E101A}" srcOrd="0" destOrd="0" presId="urn:microsoft.com/office/officeart/2005/8/layout/vProcess5"/>
    <dgm:cxn modelId="{00ABE763-D999-4D58-8951-274344CF862E}" type="presOf" srcId="{8A9ADE8E-ABE8-4100-87DE-ECF8F5576F78}" destId="{AF5886FA-D2D7-417B-ADD6-6156A86CE143}" srcOrd="1" destOrd="0" presId="urn:microsoft.com/office/officeart/2005/8/layout/vProcess5"/>
    <dgm:cxn modelId="{3EAE5F64-3005-4679-9289-565EB7C439B9}" srcId="{480EE59E-594F-4198-B669-CF03E24C76D5}" destId="{8A9ADE8E-ABE8-4100-87DE-ECF8F5576F78}" srcOrd="0" destOrd="0" parTransId="{CF98291F-3552-4F45-85BD-1725E151FD81}" sibTransId="{275368BB-DFB9-435E-A8AB-749949D9B3C9}"/>
    <dgm:cxn modelId="{611D3547-CBD4-4141-9A75-926BD546D1DE}" type="presOf" srcId="{480EE59E-594F-4198-B669-CF03E24C76D5}" destId="{CEA81942-4208-49CE-A1AA-F31FEEA11317}" srcOrd="0" destOrd="0" presId="urn:microsoft.com/office/officeart/2005/8/layout/vProcess5"/>
    <dgm:cxn modelId="{4470186B-B99D-4CC7-B206-BFA33287825E}" type="presOf" srcId="{CA49CAF8-A887-40B5-86A9-FF647DE9666D}" destId="{60EA3AF9-B7BF-445E-85CB-1F85DBD2013C}" srcOrd="1" destOrd="0" presId="urn:microsoft.com/office/officeart/2005/8/layout/vProcess5"/>
    <dgm:cxn modelId="{92C92450-FD3B-4203-9253-37068FA30AE1}" type="presOf" srcId="{6728DE66-068C-4263-9042-3DB45388B9FD}" destId="{91549546-36CD-4A25-BECF-02978FAD9EF6}" srcOrd="1" destOrd="0" presId="urn:microsoft.com/office/officeart/2005/8/layout/vProcess5"/>
    <dgm:cxn modelId="{DBC53F73-8D12-4EF4-93BB-22F218F08AE9}" type="presOf" srcId="{CA49CAF8-A887-40B5-86A9-FF647DE9666D}" destId="{2CE9C0A6-A655-4B0B-B3B4-FB9C09C49456}" srcOrd="0" destOrd="0" presId="urn:microsoft.com/office/officeart/2005/8/layout/vProcess5"/>
    <dgm:cxn modelId="{C8D4515A-9185-4D6D-982C-EC5101C3CDB7}" type="presOf" srcId="{66C5BA5C-C1D5-44A7-9695-BF8A5397C084}" destId="{74E5A74A-B9BA-4025-B7ED-825D66BADC9B}" srcOrd="0" destOrd="0" presId="urn:microsoft.com/office/officeart/2005/8/layout/vProcess5"/>
    <dgm:cxn modelId="{F1F50882-E13E-4933-B606-EB563277E609}" type="presOf" srcId="{6728DE66-068C-4263-9042-3DB45388B9FD}" destId="{901E0C59-010F-4418-A83F-B76CEE73163B}" srcOrd="0" destOrd="0" presId="urn:microsoft.com/office/officeart/2005/8/layout/vProcess5"/>
    <dgm:cxn modelId="{057D5CA7-530D-4450-A8CC-31A2B3CFDA8A}" type="presOf" srcId="{66C5BA5C-C1D5-44A7-9695-BF8A5397C084}" destId="{F0583CEB-AC6C-434F-B6F2-89787569B9F4}" srcOrd="1" destOrd="0" presId="urn:microsoft.com/office/officeart/2005/8/layout/vProcess5"/>
    <dgm:cxn modelId="{80ACA3B4-19B6-4A11-A589-FD98B7CD5482}" type="presOf" srcId="{FED4D4E1-0D80-42AB-BF1B-595D21756D0B}" destId="{B6044CE0-6DC3-4EF8-874A-43D8CBCB778D}" srcOrd="0" destOrd="0" presId="urn:microsoft.com/office/officeart/2005/8/layout/vProcess5"/>
    <dgm:cxn modelId="{1760ABBE-B343-427D-8779-20167FDCE29B}" type="presOf" srcId="{34C314AD-4911-4460-BF2E-01BF372BBE37}" destId="{02B0A5AA-F8E0-4322-84A9-A7D7915FFD7E}" srcOrd="0" destOrd="0" presId="urn:microsoft.com/office/officeart/2005/8/layout/vProcess5"/>
    <dgm:cxn modelId="{F5AF40C3-3014-4136-B3E5-C7CDB5CA7C26}" type="presOf" srcId="{8A9ADE8E-ABE8-4100-87DE-ECF8F5576F78}" destId="{8BF91BFB-3A24-40AE-AAEE-BE176C3539B9}" srcOrd="0" destOrd="0" presId="urn:microsoft.com/office/officeart/2005/8/layout/vProcess5"/>
    <dgm:cxn modelId="{9C1F44CE-4200-470D-96B2-72117805B092}" type="presOf" srcId="{275368BB-DFB9-435E-A8AB-749949D9B3C9}" destId="{D64B63B6-517B-4A59-9603-55F811640EB2}" srcOrd="0" destOrd="0" presId="urn:microsoft.com/office/officeart/2005/8/layout/vProcess5"/>
    <dgm:cxn modelId="{16EB69DF-5A9A-44E5-861C-EB5B5E760EB3}" srcId="{480EE59E-594F-4198-B669-CF03E24C76D5}" destId="{6728DE66-068C-4263-9042-3DB45388B9FD}" srcOrd="2" destOrd="0" parTransId="{B75BC1A8-C30F-4A9A-A080-6F3B1E93244B}" sibTransId="{7818DB22-5F0F-4C13-990D-14E75D59000A}"/>
    <dgm:cxn modelId="{6983F9F5-AA37-4796-8A06-1A7DAEFD79B3}" type="presOf" srcId="{3BB6DE24-75CA-465E-9B1C-C05008B570D5}" destId="{21E73AD5-E765-44E0-8471-1B871FE45E12}" srcOrd="0" destOrd="0" presId="urn:microsoft.com/office/officeart/2005/8/layout/vProcess5"/>
    <dgm:cxn modelId="{2B0A4CFF-2BF4-47DF-9680-3CB097672FF1}" type="presOf" srcId="{FED4D4E1-0D80-42AB-BF1B-595D21756D0B}" destId="{F473BCF7-D0CB-4A83-8DD0-DA7B6183F325}" srcOrd="1" destOrd="0" presId="urn:microsoft.com/office/officeart/2005/8/layout/vProcess5"/>
    <dgm:cxn modelId="{FAF311ED-2A80-495B-AA57-F285C3721649}" type="presParOf" srcId="{CEA81942-4208-49CE-A1AA-F31FEEA11317}" destId="{B3F2FBA4-2642-4011-BEF3-DD13EAB3700B}" srcOrd="0" destOrd="0" presId="urn:microsoft.com/office/officeart/2005/8/layout/vProcess5"/>
    <dgm:cxn modelId="{536A0391-3BD4-417A-8ECB-E3E43AA3BFBC}" type="presParOf" srcId="{CEA81942-4208-49CE-A1AA-F31FEEA11317}" destId="{8BF91BFB-3A24-40AE-AAEE-BE176C3539B9}" srcOrd="1" destOrd="0" presId="urn:microsoft.com/office/officeart/2005/8/layout/vProcess5"/>
    <dgm:cxn modelId="{7765E5AC-ED90-4469-A202-6823A9F8CDF6}" type="presParOf" srcId="{CEA81942-4208-49CE-A1AA-F31FEEA11317}" destId="{B6044CE0-6DC3-4EF8-874A-43D8CBCB778D}" srcOrd="2" destOrd="0" presId="urn:microsoft.com/office/officeart/2005/8/layout/vProcess5"/>
    <dgm:cxn modelId="{E531E0AC-A5A4-4333-BBC0-39ABE93656D7}" type="presParOf" srcId="{CEA81942-4208-49CE-A1AA-F31FEEA11317}" destId="{901E0C59-010F-4418-A83F-B76CEE73163B}" srcOrd="3" destOrd="0" presId="urn:microsoft.com/office/officeart/2005/8/layout/vProcess5"/>
    <dgm:cxn modelId="{8B66FE73-9C17-40E0-8D60-FE7D565F960E}" type="presParOf" srcId="{CEA81942-4208-49CE-A1AA-F31FEEA11317}" destId="{2CE9C0A6-A655-4B0B-B3B4-FB9C09C49456}" srcOrd="4" destOrd="0" presId="urn:microsoft.com/office/officeart/2005/8/layout/vProcess5"/>
    <dgm:cxn modelId="{5F2844DF-33D2-4D27-9AAA-69BA83A0E0A4}" type="presParOf" srcId="{CEA81942-4208-49CE-A1AA-F31FEEA11317}" destId="{74E5A74A-B9BA-4025-B7ED-825D66BADC9B}" srcOrd="5" destOrd="0" presId="urn:microsoft.com/office/officeart/2005/8/layout/vProcess5"/>
    <dgm:cxn modelId="{25106343-E97D-497A-9F7F-90F85BD420BC}" type="presParOf" srcId="{CEA81942-4208-49CE-A1AA-F31FEEA11317}" destId="{D64B63B6-517B-4A59-9603-55F811640EB2}" srcOrd="6" destOrd="0" presId="urn:microsoft.com/office/officeart/2005/8/layout/vProcess5"/>
    <dgm:cxn modelId="{3232D0B0-6194-4546-96A0-EA63C800452E}" type="presParOf" srcId="{CEA81942-4208-49CE-A1AA-F31FEEA11317}" destId="{21E73AD5-E765-44E0-8471-1B871FE45E12}" srcOrd="7" destOrd="0" presId="urn:microsoft.com/office/officeart/2005/8/layout/vProcess5"/>
    <dgm:cxn modelId="{CB110F18-A53A-4887-A51A-220B7C930B09}" type="presParOf" srcId="{CEA81942-4208-49CE-A1AA-F31FEEA11317}" destId="{4BA785BE-D320-48E8-BC7C-8211BF3E101A}" srcOrd="8" destOrd="0" presId="urn:microsoft.com/office/officeart/2005/8/layout/vProcess5"/>
    <dgm:cxn modelId="{4ED69933-1679-4246-BA5D-56275712FCDD}" type="presParOf" srcId="{CEA81942-4208-49CE-A1AA-F31FEEA11317}" destId="{02B0A5AA-F8E0-4322-84A9-A7D7915FFD7E}" srcOrd="9" destOrd="0" presId="urn:microsoft.com/office/officeart/2005/8/layout/vProcess5"/>
    <dgm:cxn modelId="{3A6FC9B7-02FB-4A72-AC1C-96B8EF490402}" type="presParOf" srcId="{CEA81942-4208-49CE-A1AA-F31FEEA11317}" destId="{AF5886FA-D2D7-417B-ADD6-6156A86CE143}" srcOrd="10" destOrd="0" presId="urn:microsoft.com/office/officeart/2005/8/layout/vProcess5"/>
    <dgm:cxn modelId="{BEDBC6DD-F80C-46DE-809B-DA6C420EFF55}" type="presParOf" srcId="{CEA81942-4208-49CE-A1AA-F31FEEA11317}" destId="{F473BCF7-D0CB-4A83-8DD0-DA7B6183F325}" srcOrd="11" destOrd="0" presId="urn:microsoft.com/office/officeart/2005/8/layout/vProcess5"/>
    <dgm:cxn modelId="{301A1D25-B550-4AD6-9EA4-88ECA39FE6FB}" type="presParOf" srcId="{CEA81942-4208-49CE-A1AA-F31FEEA11317}" destId="{91549546-36CD-4A25-BECF-02978FAD9EF6}" srcOrd="12" destOrd="0" presId="urn:microsoft.com/office/officeart/2005/8/layout/vProcess5"/>
    <dgm:cxn modelId="{B779974F-33CD-4086-821D-5D6EB1833570}" type="presParOf" srcId="{CEA81942-4208-49CE-A1AA-F31FEEA11317}" destId="{60EA3AF9-B7BF-445E-85CB-1F85DBD2013C}" srcOrd="13" destOrd="0" presId="urn:microsoft.com/office/officeart/2005/8/layout/vProcess5"/>
    <dgm:cxn modelId="{B37B5106-24E1-490E-A566-0DDC9F726FEF}" type="presParOf" srcId="{CEA81942-4208-49CE-A1AA-F31FEEA11317}" destId="{F0583CEB-AC6C-434F-B6F2-89787569B9F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B1CBB-CAAB-425A-B2C5-0F971FC2B6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D38AB43-1FC8-4231-A3EE-E5B19369F031}">
      <dgm:prSet/>
      <dgm:spPr/>
      <dgm:t>
        <a:bodyPr/>
        <a:lstStyle/>
        <a:p>
          <a:r>
            <a:rPr lang="en-US"/>
            <a:t>Collected the data from nearest power grid.</a:t>
          </a:r>
        </a:p>
      </dgm:t>
    </dgm:pt>
    <dgm:pt modelId="{29091DE8-3AA6-4F9F-A3DF-B1CBE7F7AED3}" type="parTrans" cxnId="{AFA7CD6E-E4D8-4BCB-88FE-DB42FA9D174B}">
      <dgm:prSet/>
      <dgm:spPr/>
      <dgm:t>
        <a:bodyPr/>
        <a:lstStyle/>
        <a:p>
          <a:endParaRPr lang="en-US"/>
        </a:p>
      </dgm:t>
    </dgm:pt>
    <dgm:pt modelId="{38E80B40-40ED-458F-AEBE-7315DF4A7492}" type="sibTrans" cxnId="{AFA7CD6E-E4D8-4BCB-88FE-DB42FA9D174B}">
      <dgm:prSet/>
      <dgm:spPr/>
      <dgm:t>
        <a:bodyPr/>
        <a:lstStyle/>
        <a:p>
          <a:endParaRPr lang="en-US"/>
        </a:p>
      </dgm:t>
    </dgm:pt>
    <dgm:pt modelId="{1E3670F3-2E46-48C2-B8AD-DEFFA6784B66}">
      <dgm:prSet/>
      <dgm:spPr/>
      <dgm:t>
        <a:bodyPr/>
        <a:lstStyle/>
        <a:p>
          <a:r>
            <a:rPr lang="en-US"/>
            <a:t>Cleaned the data and deleted unnecessary data values</a:t>
          </a:r>
        </a:p>
      </dgm:t>
    </dgm:pt>
    <dgm:pt modelId="{764FCA87-977B-4100-80EB-F5BE50C7680B}" type="parTrans" cxnId="{8C644310-877C-4D07-9E88-D54AAA2620E2}">
      <dgm:prSet/>
      <dgm:spPr/>
      <dgm:t>
        <a:bodyPr/>
        <a:lstStyle/>
        <a:p>
          <a:endParaRPr lang="en-US"/>
        </a:p>
      </dgm:t>
    </dgm:pt>
    <dgm:pt modelId="{1690A612-BA1B-4024-BD26-0A68A96BBB4D}" type="sibTrans" cxnId="{8C644310-877C-4D07-9E88-D54AAA2620E2}">
      <dgm:prSet/>
      <dgm:spPr/>
      <dgm:t>
        <a:bodyPr/>
        <a:lstStyle/>
        <a:p>
          <a:endParaRPr lang="en-US"/>
        </a:p>
      </dgm:t>
    </dgm:pt>
    <dgm:pt modelId="{9FFE257A-FD51-4EFF-8B51-BCCF75AC6589}">
      <dgm:prSet/>
      <dgm:spPr/>
      <dgm:t>
        <a:bodyPr/>
        <a:lstStyle/>
        <a:p>
          <a:r>
            <a:rPr lang="en-US"/>
            <a:t>Sorted the data into proper format.</a:t>
          </a:r>
        </a:p>
      </dgm:t>
    </dgm:pt>
    <dgm:pt modelId="{6F390715-0A99-4D4E-94E2-16918D270A40}" type="parTrans" cxnId="{CF0EBB9F-C230-4835-9156-666A7E7C673A}">
      <dgm:prSet/>
      <dgm:spPr/>
      <dgm:t>
        <a:bodyPr/>
        <a:lstStyle/>
        <a:p>
          <a:endParaRPr lang="en-US"/>
        </a:p>
      </dgm:t>
    </dgm:pt>
    <dgm:pt modelId="{CB9E3FE8-A472-4C41-B135-7A3EB0192274}" type="sibTrans" cxnId="{CF0EBB9F-C230-4835-9156-666A7E7C673A}">
      <dgm:prSet/>
      <dgm:spPr/>
      <dgm:t>
        <a:bodyPr/>
        <a:lstStyle/>
        <a:p>
          <a:endParaRPr lang="en-US"/>
        </a:p>
      </dgm:t>
    </dgm:pt>
    <dgm:pt modelId="{2CF66935-6A49-4780-9AA8-22D7D610DBAB}">
      <dgm:prSet/>
      <dgm:spPr/>
      <dgm:t>
        <a:bodyPr/>
        <a:lstStyle/>
        <a:p>
          <a:r>
            <a:rPr lang="en-US"/>
            <a:t>Calculated the mean values of parameters.</a:t>
          </a:r>
        </a:p>
      </dgm:t>
    </dgm:pt>
    <dgm:pt modelId="{7BEECE4E-6E4C-4D04-BF08-95EF70197D39}" type="parTrans" cxnId="{92903E4A-6DE4-4CFA-95A0-77C214957F36}">
      <dgm:prSet/>
      <dgm:spPr/>
      <dgm:t>
        <a:bodyPr/>
        <a:lstStyle/>
        <a:p>
          <a:endParaRPr lang="en-US"/>
        </a:p>
      </dgm:t>
    </dgm:pt>
    <dgm:pt modelId="{ECE80E3D-DE3F-4D7B-B93B-A068705D953A}" type="sibTrans" cxnId="{92903E4A-6DE4-4CFA-95A0-77C214957F36}">
      <dgm:prSet/>
      <dgm:spPr/>
      <dgm:t>
        <a:bodyPr/>
        <a:lstStyle/>
        <a:p>
          <a:endParaRPr lang="en-US"/>
        </a:p>
      </dgm:t>
    </dgm:pt>
    <dgm:pt modelId="{6BF44B20-6756-4D7A-8CAC-9EF89A0ACB8B}" type="pres">
      <dgm:prSet presAssocID="{312B1CBB-CAAB-425A-B2C5-0F971FC2B600}" presName="root" presStyleCnt="0">
        <dgm:presLayoutVars>
          <dgm:dir/>
          <dgm:resizeHandles val="exact"/>
        </dgm:presLayoutVars>
      </dgm:prSet>
      <dgm:spPr/>
    </dgm:pt>
    <dgm:pt modelId="{34D2E65F-5EE3-4392-B6AD-3FC70C882EBB}" type="pres">
      <dgm:prSet presAssocID="{4D38AB43-1FC8-4231-A3EE-E5B19369F031}" presName="compNode" presStyleCnt="0"/>
      <dgm:spPr/>
    </dgm:pt>
    <dgm:pt modelId="{99C2B97A-42F9-4893-B6B7-E87226838D12}" type="pres">
      <dgm:prSet presAssocID="{4D38AB43-1FC8-4231-A3EE-E5B19369F031}" presName="bgRect" presStyleLbl="bgShp" presStyleIdx="0" presStyleCnt="4"/>
      <dgm:spPr/>
    </dgm:pt>
    <dgm:pt modelId="{0199C8F6-49E7-44C2-9667-92D7C47B56A1}" type="pres">
      <dgm:prSet presAssocID="{4D38AB43-1FC8-4231-A3EE-E5B19369F0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14B22E7-69C7-49B4-B876-A460F8083AFF}" type="pres">
      <dgm:prSet presAssocID="{4D38AB43-1FC8-4231-A3EE-E5B19369F031}" presName="spaceRect" presStyleCnt="0"/>
      <dgm:spPr/>
    </dgm:pt>
    <dgm:pt modelId="{1BF96984-F4FD-4F0D-A0DF-C4669496E6A6}" type="pres">
      <dgm:prSet presAssocID="{4D38AB43-1FC8-4231-A3EE-E5B19369F031}" presName="parTx" presStyleLbl="revTx" presStyleIdx="0" presStyleCnt="4">
        <dgm:presLayoutVars>
          <dgm:chMax val="0"/>
          <dgm:chPref val="0"/>
        </dgm:presLayoutVars>
      </dgm:prSet>
      <dgm:spPr/>
    </dgm:pt>
    <dgm:pt modelId="{16649660-F6BE-4F76-B8E3-6B57F7E76AFC}" type="pres">
      <dgm:prSet presAssocID="{38E80B40-40ED-458F-AEBE-7315DF4A7492}" presName="sibTrans" presStyleCnt="0"/>
      <dgm:spPr/>
    </dgm:pt>
    <dgm:pt modelId="{200C6A47-E0EC-4614-9891-0F39748A62DC}" type="pres">
      <dgm:prSet presAssocID="{1E3670F3-2E46-48C2-B8AD-DEFFA6784B66}" presName="compNode" presStyleCnt="0"/>
      <dgm:spPr/>
    </dgm:pt>
    <dgm:pt modelId="{4DDD8F3D-884E-4D71-8599-74E6BF3C3E40}" type="pres">
      <dgm:prSet presAssocID="{1E3670F3-2E46-48C2-B8AD-DEFFA6784B66}" presName="bgRect" presStyleLbl="bgShp" presStyleIdx="1" presStyleCnt="4"/>
      <dgm:spPr/>
    </dgm:pt>
    <dgm:pt modelId="{F38E3B94-E19F-44C1-BDDC-665DFBC7395B}" type="pres">
      <dgm:prSet presAssocID="{1E3670F3-2E46-48C2-B8AD-DEFFA6784B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44002E2-5C68-4717-85A5-DED1B515632E}" type="pres">
      <dgm:prSet presAssocID="{1E3670F3-2E46-48C2-B8AD-DEFFA6784B66}" presName="spaceRect" presStyleCnt="0"/>
      <dgm:spPr/>
    </dgm:pt>
    <dgm:pt modelId="{5A815F9E-0FB9-4AD3-ADDD-F443A7EC50D2}" type="pres">
      <dgm:prSet presAssocID="{1E3670F3-2E46-48C2-B8AD-DEFFA6784B66}" presName="parTx" presStyleLbl="revTx" presStyleIdx="1" presStyleCnt="4">
        <dgm:presLayoutVars>
          <dgm:chMax val="0"/>
          <dgm:chPref val="0"/>
        </dgm:presLayoutVars>
      </dgm:prSet>
      <dgm:spPr/>
    </dgm:pt>
    <dgm:pt modelId="{7DF705C3-4383-4964-B733-BA2A029E7C7A}" type="pres">
      <dgm:prSet presAssocID="{1690A612-BA1B-4024-BD26-0A68A96BBB4D}" presName="sibTrans" presStyleCnt="0"/>
      <dgm:spPr/>
    </dgm:pt>
    <dgm:pt modelId="{C74C58C8-DBCC-4F70-B125-82887D206D4C}" type="pres">
      <dgm:prSet presAssocID="{9FFE257A-FD51-4EFF-8B51-BCCF75AC6589}" presName="compNode" presStyleCnt="0"/>
      <dgm:spPr/>
    </dgm:pt>
    <dgm:pt modelId="{DD0F462D-12A8-450D-8EF2-3E38F20D10C1}" type="pres">
      <dgm:prSet presAssocID="{9FFE257A-FD51-4EFF-8B51-BCCF75AC6589}" presName="bgRect" presStyleLbl="bgShp" presStyleIdx="2" presStyleCnt="4"/>
      <dgm:spPr/>
    </dgm:pt>
    <dgm:pt modelId="{37695D72-028D-4B9A-975F-147ED954F179}" type="pres">
      <dgm:prSet presAssocID="{9FFE257A-FD51-4EFF-8B51-BCCF75AC65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ADC3916-7BE9-49FB-9A24-031CD543FC08}" type="pres">
      <dgm:prSet presAssocID="{9FFE257A-FD51-4EFF-8B51-BCCF75AC6589}" presName="spaceRect" presStyleCnt="0"/>
      <dgm:spPr/>
    </dgm:pt>
    <dgm:pt modelId="{C3A8D3F0-B981-4FF5-8F32-6EFCA936F62D}" type="pres">
      <dgm:prSet presAssocID="{9FFE257A-FD51-4EFF-8B51-BCCF75AC6589}" presName="parTx" presStyleLbl="revTx" presStyleIdx="2" presStyleCnt="4">
        <dgm:presLayoutVars>
          <dgm:chMax val="0"/>
          <dgm:chPref val="0"/>
        </dgm:presLayoutVars>
      </dgm:prSet>
      <dgm:spPr/>
    </dgm:pt>
    <dgm:pt modelId="{6DED347F-4C0A-4F53-B212-D8386F122EE7}" type="pres">
      <dgm:prSet presAssocID="{CB9E3FE8-A472-4C41-B135-7A3EB0192274}" presName="sibTrans" presStyleCnt="0"/>
      <dgm:spPr/>
    </dgm:pt>
    <dgm:pt modelId="{A89E99C1-9C67-4161-B4EB-2723BB7087E9}" type="pres">
      <dgm:prSet presAssocID="{2CF66935-6A49-4780-9AA8-22D7D610DBAB}" presName="compNode" presStyleCnt="0"/>
      <dgm:spPr/>
    </dgm:pt>
    <dgm:pt modelId="{2F01988E-126B-4FFF-A2F5-17D7511AD92E}" type="pres">
      <dgm:prSet presAssocID="{2CF66935-6A49-4780-9AA8-22D7D610DBAB}" presName="bgRect" presStyleLbl="bgShp" presStyleIdx="3" presStyleCnt="4"/>
      <dgm:spPr/>
    </dgm:pt>
    <dgm:pt modelId="{2F65D604-12A7-4BD3-8989-8C7CBC3078D4}" type="pres">
      <dgm:prSet presAssocID="{2CF66935-6A49-4780-9AA8-22D7D610DB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36592D3-3703-4DEB-AEA6-FDE5DE51756C}" type="pres">
      <dgm:prSet presAssocID="{2CF66935-6A49-4780-9AA8-22D7D610DBAB}" presName="spaceRect" presStyleCnt="0"/>
      <dgm:spPr/>
    </dgm:pt>
    <dgm:pt modelId="{EB742A2A-495D-406C-8501-F14D9A93642B}" type="pres">
      <dgm:prSet presAssocID="{2CF66935-6A49-4780-9AA8-22D7D610DB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CD6A07-6228-4FAB-94CA-BDA734BE8E47}" type="presOf" srcId="{9FFE257A-FD51-4EFF-8B51-BCCF75AC6589}" destId="{C3A8D3F0-B981-4FF5-8F32-6EFCA936F62D}" srcOrd="0" destOrd="0" presId="urn:microsoft.com/office/officeart/2018/2/layout/IconVerticalSolidList"/>
    <dgm:cxn modelId="{8C644310-877C-4D07-9E88-D54AAA2620E2}" srcId="{312B1CBB-CAAB-425A-B2C5-0F971FC2B600}" destId="{1E3670F3-2E46-48C2-B8AD-DEFFA6784B66}" srcOrd="1" destOrd="0" parTransId="{764FCA87-977B-4100-80EB-F5BE50C7680B}" sibTransId="{1690A612-BA1B-4024-BD26-0A68A96BBB4D}"/>
    <dgm:cxn modelId="{0249885D-1D96-4D4C-9D10-EF61DDCD86DE}" type="presOf" srcId="{1E3670F3-2E46-48C2-B8AD-DEFFA6784B66}" destId="{5A815F9E-0FB9-4AD3-ADDD-F443A7EC50D2}" srcOrd="0" destOrd="0" presId="urn:microsoft.com/office/officeart/2018/2/layout/IconVerticalSolidList"/>
    <dgm:cxn modelId="{B985174A-2098-4D06-B7B2-1B44BD3C5318}" type="presOf" srcId="{4D38AB43-1FC8-4231-A3EE-E5B19369F031}" destId="{1BF96984-F4FD-4F0D-A0DF-C4669496E6A6}" srcOrd="0" destOrd="0" presId="urn:microsoft.com/office/officeart/2018/2/layout/IconVerticalSolidList"/>
    <dgm:cxn modelId="{92903E4A-6DE4-4CFA-95A0-77C214957F36}" srcId="{312B1CBB-CAAB-425A-B2C5-0F971FC2B600}" destId="{2CF66935-6A49-4780-9AA8-22D7D610DBAB}" srcOrd="3" destOrd="0" parTransId="{7BEECE4E-6E4C-4D04-BF08-95EF70197D39}" sibTransId="{ECE80E3D-DE3F-4D7B-B93B-A068705D953A}"/>
    <dgm:cxn modelId="{AFA7CD6E-E4D8-4BCB-88FE-DB42FA9D174B}" srcId="{312B1CBB-CAAB-425A-B2C5-0F971FC2B600}" destId="{4D38AB43-1FC8-4231-A3EE-E5B19369F031}" srcOrd="0" destOrd="0" parTransId="{29091DE8-3AA6-4F9F-A3DF-B1CBE7F7AED3}" sibTransId="{38E80B40-40ED-458F-AEBE-7315DF4A7492}"/>
    <dgm:cxn modelId="{CF0EBB9F-C230-4835-9156-666A7E7C673A}" srcId="{312B1CBB-CAAB-425A-B2C5-0F971FC2B600}" destId="{9FFE257A-FD51-4EFF-8B51-BCCF75AC6589}" srcOrd="2" destOrd="0" parTransId="{6F390715-0A99-4D4E-94E2-16918D270A40}" sibTransId="{CB9E3FE8-A472-4C41-B135-7A3EB0192274}"/>
    <dgm:cxn modelId="{187AB1DB-C72C-47EB-8D6F-C10EB1082096}" type="presOf" srcId="{312B1CBB-CAAB-425A-B2C5-0F971FC2B600}" destId="{6BF44B20-6756-4D7A-8CAC-9EF89A0ACB8B}" srcOrd="0" destOrd="0" presId="urn:microsoft.com/office/officeart/2018/2/layout/IconVerticalSolidList"/>
    <dgm:cxn modelId="{E6B707F0-8FF4-4DCC-8FAD-338BA277A220}" type="presOf" srcId="{2CF66935-6A49-4780-9AA8-22D7D610DBAB}" destId="{EB742A2A-495D-406C-8501-F14D9A93642B}" srcOrd="0" destOrd="0" presId="urn:microsoft.com/office/officeart/2018/2/layout/IconVerticalSolidList"/>
    <dgm:cxn modelId="{733E6DB5-7968-4CA8-8F58-D952AA1A0725}" type="presParOf" srcId="{6BF44B20-6756-4D7A-8CAC-9EF89A0ACB8B}" destId="{34D2E65F-5EE3-4392-B6AD-3FC70C882EBB}" srcOrd="0" destOrd="0" presId="urn:microsoft.com/office/officeart/2018/2/layout/IconVerticalSolidList"/>
    <dgm:cxn modelId="{42E6BCB1-CC74-4D50-AF18-D5D80C10FC5C}" type="presParOf" srcId="{34D2E65F-5EE3-4392-B6AD-3FC70C882EBB}" destId="{99C2B97A-42F9-4893-B6B7-E87226838D12}" srcOrd="0" destOrd="0" presId="urn:microsoft.com/office/officeart/2018/2/layout/IconVerticalSolidList"/>
    <dgm:cxn modelId="{BFBF0ED8-D306-4348-A7FD-14830F9E046B}" type="presParOf" srcId="{34D2E65F-5EE3-4392-B6AD-3FC70C882EBB}" destId="{0199C8F6-49E7-44C2-9667-92D7C47B56A1}" srcOrd="1" destOrd="0" presId="urn:microsoft.com/office/officeart/2018/2/layout/IconVerticalSolidList"/>
    <dgm:cxn modelId="{BC4816DC-E3F6-44A5-8D49-0A730B236A75}" type="presParOf" srcId="{34D2E65F-5EE3-4392-B6AD-3FC70C882EBB}" destId="{C14B22E7-69C7-49B4-B876-A460F8083AFF}" srcOrd="2" destOrd="0" presId="urn:microsoft.com/office/officeart/2018/2/layout/IconVerticalSolidList"/>
    <dgm:cxn modelId="{3DE84503-43ED-45F2-BD11-E22C6A131776}" type="presParOf" srcId="{34D2E65F-5EE3-4392-B6AD-3FC70C882EBB}" destId="{1BF96984-F4FD-4F0D-A0DF-C4669496E6A6}" srcOrd="3" destOrd="0" presId="urn:microsoft.com/office/officeart/2018/2/layout/IconVerticalSolidList"/>
    <dgm:cxn modelId="{475C6CC8-71BF-42D3-ABC9-11050DCA0618}" type="presParOf" srcId="{6BF44B20-6756-4D7A-8CAC-9EF89A0ACB8B}" destId="{16649660-F6BE-4F76-B8E3-6B57F7E76AFC}" srcOrd="1" destOrd="0" presId="urn:microsoft.com/office/officeart/2018/2/layout/IconVerticalSolidList"/>
    <dgm:cxn modelId="{84C3C12E-FFA6-4B17-B499-7EE6DCB767CE}" type="presParOf" srcId="{6BF44B20-6756-4D7A-8CAC-9EF89A0ACB8B}" destId="{200C6A47-E0EC-4614-9891-0F39748A62DC}" srcOrd="2" destOrd="0" presId="urn:microsoft.com/office/officeart/2018/2/layout/IconVerticalSolidList"/>
    <dgm:cxn modelId="{F037F0DA-E8DD-4006-8403-8CE82924C3C3}" type="presParOf" srcId="{200C6A47-E0EC-4614-9891-0F39748A62DC}" destId="{4DDD8F3D-884E-4D71-8599-74E6BF3C3E40}" srcOrd="0" destOrd="0" presId="urn:microsoft.com/office/officeart/2018/2/layout/IconVerticalSolidList"/>
    <dgm:cxn modelId="{36606140-3B5F-4AD3-831E-F462EB919D04}" type="presParOf" srcId="{200C6A47-E0EC-4614-9891-0F39748A62DC}" destId="{F38E3B94-E19F-44C1-BDDC-665DFBC7395B}" srcOrd="1" destOrd="0" presId="urn:microsoft.com/office/officeart/2018/2/layout/IconVerticalSolidList"/>
    <dgm:cxn modelId="{7A8C04E4-0758-4E8F-84A3-2F0E984B3EDE}" type="presParOf" srcId="{200C6A47-E0EC-4614-9891-0F39748A62DC}" destId="{544002E2-5C68-4717-85A5-DED1B515632E}" srcOrd="2" destOrd="0" presId="urn:microsoft.com/office/officeart/2018/2/layout/IconVerticalSolidList"/>
    <dgm:cxn modelId="{F3383128-9527-4C0D-B40D-FBD3B3461318}" type="presParOf" srcId="{200C6A47-E0EC-4614-9891-0F39748A62DC}" destId="{5A815F9E-0FB9-4AD3-ADDD-F443A7EC50D2}" srcOrd="3" destOrd="0" presId="urn:microsoft.com/office/officeart/2018/2/layout/IconVerticalSolidList"/>
    <dgm:cxn modelId="{DD2CB73C-3DCE-4A6F-81EC-B8B94B64AD3D}" type="presParOf" srcId="{6BF44B20-6756-4D7A-8CAC-9EF89A0ACB8B}" destId="{7DF705C3-4383-4964-B733-BA2A029E7C7A}" srcOrd="3" destOrd="0" presId="urn:microsoft.com/office/officeart/2018/2/layout/IconVerticalSolidList"/>
    <dgm:cxn modelId="{9708BA06-8347-45B4-B371-AE6AA25CEE8C}" type="presParOf" srcId="{6BF44B20-6756-4D7A-8CAC-9EF89A0ACB8B}" destId="{C74C58C8-DBCC-4F70-B125-82887D206D4C}" srcOrd="4" destOrd="0" presId="urn:microsoft.com/office/officeart/2018/2/layout/IconVerticalSolidList"/>
    <dgm:cxn modelId="{083E0F23-56E5-4288-AEE1-F4934ADB6A1E}" type="presParOf" srcId="{C74C58C8-DBCC-4F70-B125-82887D206D4C}" destId="{DD0F462D-12A8-450D-8EF2-3E38F20D10C1}" srcOrd="0" destOrd="0" presId="urn:microsoft.com/office/officeart/2018/2/layout/IconVerticalSolidList"/>
    <dgm:cxn modelId="{D4C95927-255E-4805-87D3-42679AB9B6FB}" type="presParOf" srcId="{C74C58C8-DBCC-4F70-B125-82887D206D4C}" destId="{37695D72-028D-4B9A-975F-147ED954F179}" srcOrd="1" destOrd="0" presId="urn:microsoft.com/office/officeart/2018/2/layout/IconVerticalSolidList"/>
    <dgm:cxn modelId="{532BD6FD-D727-42CA-B9CF-A95A0EB7D753}" type="presParOf" srcId="{C74C58C8-DBCC-4F70-B125-82887D206D4C}" destId="{3ADC3916-7BE9-49FB-9A24-031CD543FC08}" srcOrd="2" destOrd="0" presId="urn:microsoft.com/office/officeart/2018/2/layout/IconVerticalSolidList"/>
    <dgm:cxn modelId="{FF6FF9B4-02E4-4705-87CF-4F1B544E4ADC}" type="presParOf" srcId="{C74C58C8-DBCC-4F70-B125-82887D206D4C}" destId="{C3A8D3F0-B981-4FF5-8F32-6EFCA936F62D}" srcOrd="3" destOrd="0" presId="urn:microsoft.com/office/officeart/2018/2/layout/IconVerticalSolidList"/>
    <dgm:cxn modelId="{FA22E046-F868-4764-9C1D-FD8F1FC22497}" type="presParOf" srcId="{6BF44B20-6756-4D7A-8CAC-9EF89A0ACB8B}" destId="{6DED347F-4C0A-4F53-B212-D8386F122EE7}" srcOrd="5" destOrd="0" presId="urn:microsoft.com/office/officeart/2018/2/layout/IconVerticalSolidList"/>
    <dgm:cxn modelId="{A97AE781-E090-4292-B033-FC8EA235DA4D}" type="presParOf" srcId="{6BF44B20-6756-4D7A-8CAC-9EF89A0ACB8B}" destId="{A89E99C1-9C67-4161-B4EB-2723BB7087E9}" srcOrd="6" destOrd="0" presId="urn:microsoft.com/office/officeart/2018/2/layout/IconVerticalSolidList"/>
    <dgm:cxn modelId="{C46D8D82-D593-4E6E-928B-7C557E25180F}" type="presParOf" srcId="{A89E99C1-9C67-4161-B4EB-2723BB7087E9}" destId="{2F01988E-126B-4FFF-A2F5-17D7511AD92E}" srcOrd="0" destOrd="0" presId="urn:microsoft.com/office/officeart/2018/2/layout/IconVerticalSolidList"/>
    <dgm:cxn modelId="{025A5F79-93B5-4E00-8A76-1BA94DD0B748}" type="presParOf" srcId="{A89E99C1-9C67-4161-B4EB-2723BB7087E9}" destId="{2F65D604-12A7-4BD3-8989-8C7CBC3078D4}" srcOrd="1" destOrd="0" presId="urn:microsoft.com/office/officeart/2018/2/layout/IconVerticalSolidList"/>
    <dgm:cxn modelId="{49FC93FC-1450-4E5E-8B6C-FC8ED4BA697D}" type="presParOf" srcId="{A89E99C1-9C67-4161-B4EB-2723BB7087E9}" destId="{136592D3-3703-4DEB-AEA6-FDE5DE51756C}" srcOrd="2" destOrd="0" presId="urn:microsoft.com/office/officeart/2018/2/layout/IconVerticalSolidList"/>
    <dgm:cxn modelId="{20B69F5D-D4C2-48D2-9D57-B13139389602}" type="presParOf" srcId="{A89E99C1-9C67-4161-B4EB-2723BB7087E9}" destId="{EB742A2A-495D-406C-8501-F14D9A9364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1BFB-3A24-40AE-AAEE-BE176C3539B9}">
      <dsp:nvSpPr>
        <dsp:cNvPr id="0" name=""/>
        <dsp:cNvSpPr/>
      </dsp:nvSpPr>
      <dsp:spPr>
        <a:xfrm>
          <a:off x="0" y="0"/>
          <a:ext cx="5558658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Gather recent datasets of wind energy output from nearest power grid.</a:t>
          </a:r>
          <a:endParaRPr lang="en-US" sz="1600" kern="1200"/>
        </a:p>
      </dsp:txBody>
      <dsp:txXfrm>
        <a:off x="18044" y="18044"/>
        <a:ext cx="4821776" cy="579994"/>
      </dsp:txXfrm>
    </dsp:sp>
    <dsp:sp modelId="{B6044CE0-6DC3-4EF8-874A-43D8CBCB778D}">
      <dsp:nvSpPr>
        <dsp:cNvPr id="0" name=""/>
        <dsp:cNvSpPr/>
      </dsp:nvSpPr>
      <dsp:spPr>
        <a:xfrm>
          <a:off x="415094" y="701650"/>
          <a:ext cx="5558658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Machine learning model decision.</a:t>
          </a:r>
          <a:endParaRPr lang="en-US" sz="1600" kern="1200"/>
        </a:p>
      </dsp:txBody>
      <dsp:txXfrm>
        <a:off x="433138" y="719694"/>
        <a:ext cx="4707021" cy="579994"/>
      </dsp:txXfrm>
    </dsp:sp>
    <dsp:sp modelId="{901E0C59-010F-4418-A83F-B76CEE73163B}">
      <dsp:nvSpPr>
        <dsp:cNvPr id="0" name=""/>
        <dsp:cNvSpPr/>
      </dsp:nvSpPr>
      <dsp:spPr>
        <a:xfrm>
          <a:off x="830189" y="1403300"/>
          <a:ext cx="5558658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Estimation and prediction wind energy output based on weather condition.</a:t>
          </a:r>
          <a:endParaRPr lang="en-US" sz="1600" kern="1200"/>
        </a:p>
      </dsp:txBody>
      <dsp:txXfrm>
        <a:off x="848233" y="1421344"/>
        <a:ext cx="4707021" cy="579994"/>
      </dsp:txXfrm>
    </dsp:sp>
    <dsp:sp modelId="{2CE9C0A6-A655-4B0B-B3B4-FB9C09C49456}">
      <dsp:nvSpPr>
        <dsp:cNvPr id="0" name=""/>
        <dsp:cNvSpPr/>
      </dsp:nvSpPr>
      <dsp:spPr>
        <a:xfrm>
          <a:off x="1245283" y="2104950"/>
          <a:ext cx="5558658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Creating UI and linking it with python code.</a:t>
          </a:r>
          <a:endParaRPr lang="en-US" sz="1600" kern="1200"/>
        </a:p>
      </dsp:txBody>
      <dsp:txXfrm>
        <a:off x="1263327" y="2122994"/>
        <a:ext cx="4707021" cy="579994"/>
      </dsp:txXfrm>
    </dsp:sp>
    <dsp:sp modelId="{74E5A74A-B9BA-4025-B7ED-825D66BADC9B}">
      <dsp:nvSpPr>
        <dsp:cNvPr id="0" name=""/>
        <dsp:cNvSpPr/>
      </dsp:nvSpPr>
      <dsp:spPr>
        <a:xfrm>
          <a:off x="1660378" y="2806600"/>
          <a:ext cx="5558658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Deploying the project to the cloud.</a:t>
          </a:r>
          <a:endParaRPr lang="en-US" sz="1600" kern="1200"/>
        </a:p>
      </dsp:txBody>
      <dsp:txXfrm>
        <a:off x="1678422" y="2824644"/>
        <a:ext cx="4707021" cy="579994"/>
      </dsp:txXfrm>
    </dsp:sp>
    <dsp:sp modelId="{D64B63B6-517B-4A59-9603-55F811640EB2}">
      <dsp:nvSpPr>
        <dsp:cNvPr id="0" name=""/>
        <dsp:cNvSpPr/>
      </dsp:nvSpPr>
      <dsp:spPr>
        <a:xfrm>
          <a:off x="5158204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248306" y="450082"/>
        <a:ext cx="220249" cy="301341"/>
      </dsp:txXfrm>
    </dsp:sp>
    <dsp:sp modelId="{21E73AD5-E765-44E0-8471-1B871FE45E12}">
      <dsp:nvSpPr>
        <dsp:cNvPr id="0" name=""/>
        <dsp:cNvSpPr/>
      </dsp:nvSpPr>
      <dsp:spPr>
        <a:xfrm>
          <a:off x="5573299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663401" y="1151732"/>
        <a:ext cx="220249" cy="301341"/>
      </dsp:txXfrm>
    </dsp:sp>
    <dsp:sp modelId="{4BA785BE-D320-48E8-BC7C-8211BF3E101A}">
      <dsp:nvSpPr>
        <dsp:cNvPr id="0" name=""/>
        <dsp:cNvSpPr/>
      </dsp:nvSpPr>
      <dsp:spPr>
        <a:xfrm>
          <a:off x="5988393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078495" y="1843114"/>
        <a:ext cx="220249" cy="301341"/>
      </dsp:txXfrm>
    </dsp:sp>
    <dsp:sp modelId="{02B0A5AA-F8E0-4322-84A9-A7D7915FFD7E}">
      <dsp:nvSpPr>
        <dsp:cNvPr id="0" name=""/>
        <dsp:cNvSpPr/>
      </dsp:nvSpPr>
      <dsp:spPr>
        <a:xfrm>
          <a:off x="6403488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493590" y="2551610"/>
        <a:ext cx="220249" cy="30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2B97A-42F9-4893-B6B7-E87226838D12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C8F6-49E7-44C2-9667-92D7C47B56A1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96984-F4FD-4F0D-A0DF-C4669496E6A6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Collected the data from nearest power grid.</a:t>
          </a:r>
        </a:p>
      </dsp:txBody>
      <dsp:txXfrm>
        <a:off x="1274714" y="2177"/>
        <a:ext cx="3518741" cy="1103648"/>
      </dsp:txXfrm>
    </dsp:sp>
    <dsp:sp modelId="{4DDD8F3D-884E-4D71-8599-74E6BF3C3E40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E3B94-E19F-44C1-BDDC-665DFBC7395B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15F9E-0FB9-4AD3-ADDD-F443A7EC50D2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Cleaned the data and deleted unnecessary data values</a:t>
          </a:r>
        </a:p>
      </dsp:txBody>
      <dsp:txXfrm>
        <a:off x="1274714" y="1381738"/>
        <a:ext cx="3518741" cy="1103648"/>
      </dsp:txXfrm>
    </dsp:sp>
    <dsp:sp modelId="{DD0F462D-12A8-450D-8EF2-3E38F20D10C1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95D72-028D-4B9A-975F-147ED954F179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8D3F0-B981-4FF5-8F32-6EFCA936F62D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Sorted the data into proper format.</a:t>
          </a:r>
        </a:p>
      </dsp:txBody>
      <dsp:txXfrm>
        <a:off x="1274714" y="2761299"/>
        <a:ext cx="3518741" cy="1103648"/>
      </dsp:txXfrm>
    </dsp:sp>
    <dsp:sp modelId="{2F01988E-126B-4FFF-A2F5-17D7511AD92E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5D604-12A7-4BD3-8989-8C7CBC3078D4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42A2A-495D-406C-8501-F14D9A93642B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Calculated the mean values of parameters.</a:t>
          </a:r>
        </a:p>
      </dsp:txBody>
      <dsp:txXfrm>
        <a:off x="1274714" y="4140860"/>
        <a:ext cx="3518741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8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284B12B-24B2-4120-997F-7AC4FD10D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333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619243" cy="267764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4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Predicting the energy output of wind turbine based on weather condition</a:t>
            </a:r>
            <a:r>
              <a:rPr lang="en-US" sz="4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br>
              <a:rPr lang="en-US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378" y="3429000"/>
            <a:ext cx="6619243" cy="267764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By: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Durgesh KULKARNI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GUIDE: Prof. Jyoti </a:t>
            </a:r>
            <a:r>
              <a:rPr lang="en-US" sz="2400" dirty="0" err="1">
                <a:solidFill>
                  <a:schemeClr val="tx1"/>
                </a:solidFill>
              </a:rPr>
              <a:t>lele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9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indmill with a sunset in the background&#10;&#10;Description automatically generated">
            <a:extLst>
              <a:ext uri="{FF2B5EF4-FFF2-40B4-BE49-F238E27FC236}">
                <a16:creationId xmlns:a16="http://schemas.microsoft.com/office/drawing/2014/main" id="{54FAE3AB-2675-44AD-97A3-2C7F1C4E3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861" r="1047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Develop a time series model to Predict the power output of wind farm based on the weather condition in the site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To Build an application to recommend the Power Grid to suggest the best time to utilize the energy from wind farm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4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10909F6C-A23B-4C0E-86C0-4A5CCB6A3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8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 system can save the time for farmers to perform activities that are mainly performed using wind energy.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nergy suppliers can coordinate the collaborative production of different energy sources more efficiently to avoid costly overproduction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6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6765-7B94-4D49-BDBD-145C817C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dirty="0"/>
              <a:t>TECHNOLOGY STACK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39ECDD1-861E-4804-8F35-592BBE627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8" t="21428" r="17857" b="21428"/>
          <a:stretch/>
        </p:blipFill>
        <p:spPr>
          <a:xfrm>
            <a:off x="895531" y="2603500"/>
            <a:ext cx="1730440" cy="162866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1626604-8E28-49EC-97EC-E909DB7D7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9" t="26745" r="8139" b="31395"/>
          <a:stretch/>
        </p:blipFill>
        <p:spPr>
          <a:xfrm>
            <a:off x="863600" y="4756903"/>
            <a:ext cx="1794302" cy="8971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2498AC0E-C8C4-4883-A87A-12946957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506" y="2904354"/>
            <a:ext cx="1794302" cy="2814591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DB5B-76C3-49E9-9663-8609450E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4010795"/>
            <a:ext cx="3485405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Python.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err="1"/>
              <a:t>Streamlit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Heroku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7232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C705E-CD59-43C3-A74B-DD17C5F8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789787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1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34504-77EC-43E0-A54E-EC71F2DA1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066478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05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4414D6-9A9D-4E76-8D19-73C1B13A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EBEBEB"/>
                </a:solidFill>
              </a:rPr>
              <a:t>WORK COMPLETED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DF71C-6D3F-4089-BFB7-85051C0FF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615600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061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23F9-7D36-497D-A698-D9050A5C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70" y="2514600"/>
            <a:ext cx="6345260" cy="353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003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Times New Roman</vt:lpstr>
      <vt:lpstr>Wingdings 3</vt:lpstr>
      <vt:lpstr>Ion Boardroom</vt:lpstr>
      <vt:lpstr>    Predicting the energy output of wind turbine based on weather condition. </vt:lpstr>
      <vt:lpstr>OBJECTIVE</vt:lpstr>
      <vt:lpstr>SCOPE</vt:lpstr>
      <vt:lpstr>TECHNOLOGY STACK</vt:lpstr>
      <vt:lpstr>BLOCK SCHEMATIC</vt:lpstr>
      <vt:lpstr>METHODOLOGY</vt:lpstr>
      <vt:lpstr>WORK COMPLETED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Predicting the energy output of wind turbine based on weather condition. </dc:title>
  <dc:creator>Durgesh Kulkarni</dc:creator>
  <cp:lastModifiedBy>Durgesh Kulkarni</cp:lastModifiedBy>
  <cp:revision>1</cp:revision>
  <dcterms:created xsi:type="dcterms:W3CDTF">2020-08-28T10:17:31Z</dcterms:created>
  <dcterms:modified xsi:type="dcterms:W3CDTF">2020-08-29T06:38:53Z</dcterms:modified>
</cp:coreProperties>
</file>