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4.xml" ContentType="application/vnd.openxmlformats-officedocument.presentationml.slideLayout+xml"/>
  <Override PartName="/ppt/notesMasters/notesMaster1.xml" ContentType="application/vnd.openxmlformats-officedocument.presentationml.notesMaster+xml"/>
  <Override PartName="/ppt/ink/ink7.xml" ContentType="application/inkml+xml"/>
  <Override PartName="/ppt/ink/ink6.xml" ContentType="application/inkml+xml"/>
  <Override PartName="/ppt/ink/ink5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ink/ink4.xml" ContentType="application/inkml+xml"/>
  <Override PartName="/ppt/ink/ink3.xml" ContentType="application/inkml+xml"/>
  <Override PartName="/ppt/ink/ink2.xml" ContentType="application/inkml+xml"/>
  <Override PartName="/ppt/ink/ink1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4" r:id="rId2"/>
  </p:sldMasterIdLst>
  <p:notesMasterIdLst>
    <p:notesMasterId r:id="rId14"/>
  </p:notesMasterIdLst>
  <p:sldIdLst>
    <p:sldId id="256" r:id="rId3"/>
    <p:sldId id="430" r:id="rId4"/>
    <p:sldId id="351" r:id="rId5"/>
    <p:sldId id="352" r:id="rId6"/>
    <p:sldId id="353" r:id="rId7"/>
    <p:sldId id="354" r:id="rId8"/>
    <p:sldId id="346" r:id="rId9"/>
    <p:sldId id="345" r:id="rId10"/>
    <p:sldId id="350" r:id="rId11"/>
    <p:sldId id="348" r:id="rId12"/>
    <p:sldId id="349" r:id="rId13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17" roundtripDataSignature="AMtx7mh3LXMcWNaTbie/vK3SLpLhghSA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4" autoAdjust="0"/>
    <p:restoredTop sz="92280" autoAdjust="0"/>
  </p:normalViewPr>
  <p:slideViewPr>
    <p:cSldViewPr snapToGrid="0">
      <p:cViewPr varScale="1">
        <p:scale>
          <a:sx n="58" d="100"/>
          <a:sy n="58" d="100"/>
        </p:scale>
        <p:origin x="1300" y="5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17" Type="http://customschemas.google.com/relationships/presentationmetadata" Target="metadata"/><Relationship Id="rId121" Type="http://schemas.openxmlformats.org/officeDocument/2006/relationships/tableStyles" Target="tableStyles.xml"/><Relationship Id="rId3" Type="http://schemas.openxmlformats.org/officeDocument/2006/relationships/slide" Target="slides/slide1.xml"/><Relationship Id="rId12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24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123" Type="http://schemas.openxmlformats.org/officeDocument/2006/relationships/customXml" Target="../customXml/item2.xml"/><Relationship Id="rId5" Type="http://schemas.openxmlformats.org/officeDocument/2006/relationships/slide" Target="slides/slide3.xml"/><Relationship Id="rId119" Type="http://schemas.openxmlformats.org/officeDocument/2006/relationships/viewProps" Target="viewProps.xml"/><Relationship Id="rId10" Type="http://schemas.openxmlformats.org/officeDocument/2006/relationships/slide" Target="slides/slide8.xml"/><Relationship Id="rId122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11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2-27T11:52:39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14388 4943 220 0,'-12'12'51'0,"0"0"-2"0,-5 2-24 0,2 2-11 0,0 1-12 16,3 1 1-16,1 1-1 15,0-1 2-15,5 0-1 16,0 0 2-16,1-1 2 15,3 1-5-15,0 1-2 16,2 1 0-16,0 1 0 16,4 0-1-16,-2-6-1 15,1-3 2-15,0-7 20 16,-3-4 19-16,0-2 2 16,0-1-17-16,0 1-22 15,0 1-2-15,-2 0 0 16,1 1 1-16,-1 4-1 0,-3 2 0 15,0 4 0-15,-4 2 2 16,0 7-1-16,-3 4 2 16,-2 3-1-16,-1 7-2 15,-1 3 1-15,1 4-1 16,1 3-2-16,2 0 2 16,8 0 0-16,2-2-5 15,5-5-7-15,8-1 3 16,3-5 4-16,5-4-22 15,4-5 23-15,2-1 3 16,2-1 1-16,2-1 0 16,-4 1 0-16,-1 1-2 15,-2 1 2-15,-2 2-2 16,-3 2-6-16,-2-1 5 0,-2 5-1 16,-3-3 2-16,-3-3-2 15,-3 1-2-15,1-4-4 16,-4-3 2-16,-1-4-6 15,0-2 4-15,-3-2 10 16,-4-1 9-16,-3 3-3 16,-2 2 6-16,-4 2-8 15,-5 8-4-15,0 8-1 16,-4 2-7-16,0 4-21 16,-1-2 3-16,7-6 7 15,3-7 3-15,3-7-81 16</inkml:trace>
  <inkml:trace contextRef="#ctx0" brushRef="#br0" timeOffset="19122.18">18251 9086 356 0,'-2'2'45'15,"1"-1"-45"-15,-1-2-6 16,2 1-11-16,0 0 17 16,2 0 16-16,-1 0-2 0,-1 0-9 15,0 0-4-15,0 0 3 16,0 0 1-16,0 0 4 15,0 0 4-15,0 0 4 16,0 0-2-16,-1 1-2 16,2-1 2-16,-1-1-2 15,0 1-6-15,0 0-4 16,0 0-1-16,0 0 0 16,0 1 0-16,2-1 1 15,-2 0 0-15,0-1-2 16,1 1 0-16,-1 0 0 15,0 0 1-15,0-2-2 16,2 2 3-16,-1-1 0 0,2 1 7 16,-1-2-2-1,1 1 1-15,0-1-3 0,4 1-1 16,-1-1-4-16,3-1 0 16,-1 2-2-16,0-1 1 15,0 1 0-15,-1-1 0 16,1 2 2-16,1-1-1 15,1-1 3-15,2 1-4 16,-1-1 1-16,0 1-1 16,-1-1 1-16,0 1 0 15,0-1-1-15,0 1 0 16,2-1 0-16,-3 1 0 16,3-1 0-16,-3 1-1 15,-1 1 1-15,0 0 0 0,-1 0-1 16,0 0 1-16,1 1 0 15,2-2 0 1,0 2 0-16,1-1 1 0,3-1 13 16,-1-1-12-16,4 1 1 15,2-2-3-15,-1 0 2 16,2 0 1-16,-1 1-3 16,2 1 0-16,-3 1-1 15,-1 0 1-15,-1 0 0 16,-4 1-1-16,2-1 1 15,-1 3 0-15,1-1 1 0,2-1 1 16,2 1 0 0,3-1 3-16,-1-1-3 0,3-1 2 15,2-1 2-15,-1 1-5 16,-2-1-1-16,1 1 0 16,-3 1 1-16,0 0 0 15,-3 0 0-15,-1 0 1 16,1 0-2-16,0 0 3 15,0-2 4-15,1 1 0 16,0-1-3-16,41-5-2 16,-48 5-1-16,1 1-1 15,-2 1 0-15,0-2 0 0,8 2 0 16,1 0 0 0,-4 0 0-16,-1 2 1 0,2-2 0 15,-1 0 0-15,0 0 1 16,2 0-2-16,0-2 1 15,-3 2 1-15,2-1-1 16,-1 1-1-16,-1 0 0 16,0 0-1-16,1 0 2 15,0 1-1-15,-1-1 2 16,1 0-1-16,-2 0 1 16,2 2 0-16,0-2-2 15,0 0 1-15,2 0-1 16,2 0 2-16,0 1-1 15,3-2-1-15,-2 1 0 16,0 0 0-16,-2 0 0 0,0 1 0 16,-4 1 0-16,3-1 3 15,0 1-3-15,-1-1 3 16,2-1 1-16,4 0-2 16,-2-1-1-16,2 1-1 15,2-2 0-15,-2 1 0 16,-3-1 0-16,1 2 0 15,1-1 1-15,-5 2-3 16,1-1 4-16,0 2-1 16,-3 1-1-16,5-2 1 15,3 1-1-15,-1-2 0 16,1 0-3-16,3 0 3 0,-1 0 1 16,-1 0-1-1,-1 0 1-15,0 0-1 0,-4 0 0 16,-1 0 0-16,-1-2-3 15,-2 2 2-15,0 0 1 16,3-1 2-16,0 1 0 16,3-2-2-16,2-1 1 15,0 2 0-15,1-2-1 16,-5 0 1-16,1 1-2 16,-3 1 1-16,-2 1 0 15,-1-2 0-15,1 2 1 16,-2 0-1-16,3 0 2 15,1 0-1-15,1 0-1 0,3 0 0 16,0 0 0 0,2-1 0-16,0 1-1 0,-1 0 1 15,-1 0-1-15,-3 0 1 16,1 0 0-16,-3 1 1 16,2 1-1-16,-1-1 1 15,0 1-1-15,-1-1 0 16,-1 1 0-16,3-1 0 15,-2-1 1-15,4 2-1 16,1-2 0-16,0 0 0 16,3 0 0-16,0-2-1 15,3 1 1-15,-3-1 1 16,0 1 1-16,1-1-2 16,-3 1-2-16,0 1 2 0,0-2 2 15,1 2-2-15,0-1-3 16,1 1 3-16,-1-2 0 15,0 1 0-15,-2 1 0 16,-1 0-1-16,-4 0 1 16,-2 0 0-16,-2 0 0 15,0 0 0-15,0 0 0 16,1 0 0-16,1 0 0 16,0 1-1-16,3-1 2 15,-2 2-3-15,1-1 4 16,-1-1-2-16,-1 2 0 15,1-1 0-15,-1 1 0 16,1-2-1-16,-1 1 1 0,3 1 0 16,0-1 0-1,3 1 0-15,-5 1 0 0,5-2-2 16,-4 1 2-16,1-1 1 16,-1 1-1-16,0-1 0 15,-1 1 1-15,-4-2-1 16,-4 1 0-16,1-1 0 15,-3 0 1-15,-1 0-2 16,0 2 2-16,-1-4-1 16,-1 4 1-16,-1-2-1 15,0 0 3-15,0 0 0 16,2 0 0-16,-4 0-3 16,4 0 0-16,-1 0 0 15,-1 0 0-15,3-2 0 0,-3 2 1 16,1 0-1-16,1 0 0 15,-1 0 0-15,-1 0 2 16,0 0-1-16,0 0-1 16,2 0 0-16,-1 0 0 15,1 0-1-15,1 0 1 16,0 0-1-16,-3 2 1 16,1-2 2-16,-1-2-2 15,0 2 3-15,0 0-1 16,0 0 0-16,0 0-2 15,0 0-1-15,0 0 0 16,0 2 1-16,0-2 0 16,0 0 1-16,0 0 0 0,0 0 1 15,0 0-2-15,0 0 0 16,0 0-4-16,0-2-6 16,2 4-85-16,-1-2-106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7T15:24:21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159 218 8900,'0'0'128,"-18"8"-152,6-4 23,0 1 0,1 1 0,0 0 0,-17 11 0,24-12 2,-1-2 1,1 3-1,1-2 1,-1 1-1,0 0 1,1 0-1,0 0 1,0 1-1,1 0 1,-3 8-1,-1 5 10,-6 32 1,12-46-11,-4 20-3,2 1 1,0-1 0,3 38-1,0-56-3,-1 0-1,1 0 0,1 0 0,-1 0 1,1 0-1,0-1 0,1 1 0,-1 0 0,1-1 1,1 0-1,-1 0 0,1 0 0,0 0 1,1-1-1,-1 1 0,1-1 0,0 0 0,0-1 1,0 1-1,1-1 0,0 0 0,0 0 1,7 3-1,-2-1 9,0-2 0,1 1 0,-1-2 0,1 0 1,0 0-1,20 2 0,1-4 105,43-1-1,-61-1-11,1-1 0,-1 0 0,1-1 0,-1-1 0,0 0 1,21-10-1,-15 5 116,0-3 0,-2 0 0,33-24 0,-30 18 16,1 0 0,-2-3 1,-1 0-1,0 0 0,16-27 0,-26 34-117,-1-1 0,0-1 0,-1 1 0,-1-1 0,0-1 0,-1 1 0,-1-1 0,0 0-1,2-27 1,-5 21 180,0-45-1,-3 61-259,0-1 1,0 1 0,0-1-1,-1 1 1,0 0-1,-1-1 1,1 2 0,-1-1-1,-7-13 1,3 12-46,0 0 0,0 0 0,-1 2 0,1-2-1,-2 1 1,1 1 0,-1 0 0,1 1 0,-2 0 0,1 0 0,-1 1 0,1-1 0,-1 2 0,0 0 0,-15-3 0,1 3-402,0-1 1,-1 2-1,1 1 0,0 1 1,-40 5-1,-3 8-1648,52-9 1458,-62 11-3231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7T15:24:21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987 0 9188,'0'0'801,"-144"70"-801,45 31 16,-18 19 48,1 1 16,15-8-48,21-12-32,10-12 32,11-12-32,1-10 0,2-9-625,5-22-1087,16-31-1346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7T15:24:22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 10501,'0'0'32,"150"-58"-176,-59 60 496,8 41-144,2 28-160,1 25-48,-11 17 0,-6 11-16,-10 2-176,-8-3-1057,-14-22-1056,-12-34-2817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7T15:24:23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1 648 6227,'0'0'3276,"2"-9"-2724,10-33-61,-9 45-600,6 13 134,0 1 1,0 0-1,-1 1 1,7 27-1,14 77 403,-22-63-320,-6-38-26,2-1 1,6 22-1,-9-41-18,0-1 52,0 2 1,0-1 0,0-1 0,0 2 0,0-1 0,1-1 0,-1 1 0,1 1 0,-1-2 0,1 1 0,-1 0-1,1 0 1,-1 0 0,1 0 0,0 0 0,-1-1 0,1 1 0,0-1 0,0 1 0,-1 0 0,3 0 1032,7-3 294,17-18-1036,-1-1-283,156-91-148,-9 22 8,78-29-139,-248 117 150,321-154-1025,74-55-2411,45-52-4379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7T15:24:41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8 48,'0'0'1761,"-3"-8"-1553,0 8 0,1 0-208,-1 0-432,0 0-465,0 0 417,1 0 416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7T15:24:42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8 96,'-24'-8'272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7T15:24:43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73 512,'0'0'1214,"-12"-4"339,9 4-1652,0-2 84,2 1 6,1 1-47,-8 2-498,1-1 0,-1 0-1,-12 0 2576,28-8-1677,1 6-163,-8 1-168,1 0 0,-1 0 1,1 0-1,-1 0 1,1 0-1,-1-1 0,1 0 1,-1 1-1,1-1 0,1 0 1,2-1-10,-1-1 1,2 2-1,-2-1 1,1 1 0,7-1-1,13-4 12,66-23-11,-49 22 4,-10 2-2,-13 5-2,-18 0 281,-1 3-2850,0 4 1619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7T13:51:55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3458,'0'0'1915,"0"8"-1990,0 273-125,0-281 227,1 0-1,-1 0 0,0 1 1,1-1-1,-1 0 0,1 0 1,0 0-1,-1 0 1,0 0-1,1 0 0,-1 0 1,1-1-1,0 1 0,-1 0 1,0 0-1,1 0 0,-1-1 1,1 1-1,-1 0 1,1-1-1,-1 1 0,0 0 1,1 0-1,0-1 0,8-15 171,-1 0 1,10-24-1,-3 4-220,-8 21 11,4-8-46,-10 23-20,0-1-1,0 0 1,1 0-1,-2 1 1,2-1-1,-1 0 1,0 0 0,1 1-1,-1 0 1,1 0-1,-1-1 1,2 1-1,8-4-1080,5-6-1846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7T15:24:08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 39 256,'0'0'1964,"0"-2"-1575,-1 0-325,0-1 1,0 2-1,0-1 0,-1 0 1,2 0-1,-2 0 0,1 0 1,-1 1-1,1-1 0,-1 1 1,0-1-1,0 1 0,0-1 0,1 1 1,-2 0-1,2 0 0,-1 0 1,-1 0-1,1 0 0,0 0 1,-4 0-1,-4-1-111,0 1 0,0 0-1,-19 1 1,11 1 40,14 0 12,0 0 0,0 1 1,0-1-1,0 1 0,0 0 0,1 0 0,-1 0 0,-4 4 0,4-3-14,1 1 1,-1 1-1,1-2 1,-2 6-1,3-7-84,0 3 173,2-5 82,0 17-2499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7T15:24:11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2049,'0'0'64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7T15:24:11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 1409,'16'0'848,"-16"-3"-848,0-2-976,8 1 800,3-4-561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7T15:24:12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 3009,'0'0'593,"-11"0"-1410,11 7 625,0 3-1232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7T15:24:15.2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2289,'0'0'2852,"2"9"-3932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7T15:24:20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7 131 4306,'0'0'2521,"-1"-9"-1854,-3-71 1217,3 69-1401,1 8-250,-1 0-1,1 0 0,0-1 1,1 0-1,-1 1 1,1-4-1,-1 7-210,0 0-1,0 0 1,0-1-1,0 1 1,0 0 0,0 0-1,0-1 1,1 1 0,-1 0-1,0 0 1,0 0-1,0-1 1,0 1 0,1 0-1,-1 0 1,0 0 0,0 0-1,0 0 1,1 0 0,-1 0-1,0 0 1,0 0-1,0 0 1,0 0 0,0 0-1,0 0 1,1-1 0,-1 1-1,0 0 1,0 0-1,1 0 1,-1 0 0,0 0-1,0 0 1,1 0 0,-1 1-1,0-1 1,0 0-1,0 0 1,0 0 0,0 0-1,0 0 1,1 0 0,-1 0-1,0 0 1,0 0 0,1 0-1,-1 0 1,0 0-1,0 0 1,0 1 0,0-1-1,1 0 1,-1 0 0,0 0-1,0 1 1,0-1-1,8 12-88,6 25 67,-1 0 0,-1 1 0,-2 1 1,-3 0-1,6 62 0,-7 203 102,-8-187-23,2-117 91,-18 0-10508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7T15:24:20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0 8628,'0'0'1329,"-24"46"-1409,-8 15 432,-5 8-176,2 8-176,11-2 0,13-5-288,11-13-1041,8-23-1328,35-27-2978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64548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7" name="Google Shape;1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48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2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body" idx="4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body" idx="2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body" idx="3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body" idx="4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body" idx="5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body" idx="6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3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3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5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5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6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7"/>
          <p:cNvSpPr txBox="1">
            <a:spLocks noGrp="1"/>
          </p:cNvSpPr>
          <p:nvPr>
            <p:ph type="subTitle" idx="1"/>
          </p:nvPr>
        </p:nvSpPr>
        <p:spPr>
          <a:xfrm>
            <a:off x="395640" y="274680"/>
            <a:ext cx="6120360" cy="394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8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58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58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9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59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59"/>
          <p:cNvSpPr txBox="1">
            <a:spLocks noGrp="1"/>
          </p:cNvSpPr>
          <p:nvPr>
            <p:ph type="body" idx="3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0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60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60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1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61"/>
          <p:cNvSpPr txBox="1">
            <a:spLocks noGrp="1"/>
          </p:cNvSpPr>
          <p:nvPr>
            <p:ph type="body" idx="2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2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62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62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62"/>
          <p:cNvSpPr txBox="1">
            <a:spLocks noGrp="1"/>
          </p:cNvSpPr>
          <p:nvPr>
            <p:ph type="body" idx="4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3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63"/>
          <p:cNvSpPr txBox="1">
            <a:spLocks noGrp="1"/>
          </p:cNvSpPr>
          <p:nvPr>
            <p:ph type="body" idx="2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63"/>
          <p:cNvSpPr txBox="1">
            <a:spLocks noGrp="1"/>
          </p:cNvSpPr>
          <p:nvPr>
            <p:ph type="body" idx="3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63"/>
          <p:cNvSpPr txBox="1">
            <a:spLocks noGrp="1"/>
          </p:cNvSpPr>
          <p:nvPr>
            <p:ph type="body" idx="4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63"/>
          <p:cNvSpPr txBox="1">
            <a:spLocks noGrp="1"/>
          </p:cNvSpPr>
          <p:nvPr>
            <p:ph type="body" idx="5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63"/>
          <p:cNvSpPr txBox="1">
            <a:spLocks noGrp="1"/>
          </p:cNvSpPr>
          <p:nvPr>
            <p:ph type="body" idx="6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31725-9A47-D6CA-77AB-14F8DACC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04A2-DFEF-42B6-BAFF-BC343B509A67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DABBE-DD27-C0C7-6F46-D050812A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44D8C-A3A2-FDCC-1E4B-CD1E1D07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0AE7-8826-4CA7-BBF2-780CF7E0B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5304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D46C-EBB5-1DE1-BA8E-7AD1C5E6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3DDC8-7390-CD39-6468-6CC51B150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5E80-55F4-655A-F326-7B22BA66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04A2-DFEF-42B6-BAFF-BC343B509A67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DCBA6-1BAA-E496-C417-38D7D8A1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DF2DA-6759-065E-839D-0F7169D8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0AE7-8826-4CA7-BBF2-780CF7E0B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621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EB7A-F12B-19A3-67A0-D86AF0F01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BAC56-0C7C-A3BA-3875-AF28C7D92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DC4CA-9F6F-36EB-C738-5D8CCDA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E04A2-DFEF-42B6-BAFF-BC343B509A67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FAEE7-7A8F-E982-EF35-E6340EA8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AFB94-CFB8-2624-A4F7-BEBD090D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C0AE7-8826-4CA7-BBF2-780CF7E0B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1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subTitle" idx="1"/>
          </p:nvPr>
        </p:nvSpPr>
        <p:spPr>
          <a:xfrm>
            <a:off x="395640" y="274680"/>
            <a:ext cx="6120360" cy="394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3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0" y="3352680"/>
            <a:ext cx="8686440" cy="274284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2895480" y="6095880"/>
            <a:ext cx="2895120" cy="7596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0" y="6095880"/>
            <a:ext cx="2895120" cy="7596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5791320" y="6095880"/>
            <a:ext cx="2895120" cy="759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2"/>
          <p:cNvSpPr txBox="1">
            <a:spLocks noGrp="1"/>
          </p:cNvSpPr>
          <p:nvPr>
            <p:ph type="body" idx="1"/>
          </p:nvPr>
        </p:nvSpPr>
        <p:spPr>
          <a:xfrm>
            <a:off x="2514600" y="5410080"/>
            <a:ext cx="6019560" cy="53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title"/>
          </p:nvPr>
        </p:nvSpPr>
        <p:spPr>
          <a:xfrm>
            <a:off x="2514600" y="3809880"/>
            <a:ext cx="6019560" cy="15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12"/>
          <p:cNvPicPr preferRelativeResize="0"/>
          <p:nvPr/>
        </p:nvPicPr>
        <p:blipFill rotWithShape="1">
          <a:blip r:embed="rId15">
            <a:alphaModFix/>
          </a:blip>
          <a:srcRect b="28589"/>
          <a:stretch/>
        </p:blipFill>
        <p:spPr>
          <a:xfrm>
            <a:off x="76320" y="3352680"/>
            <a:ext cx="2057040" cy="197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2"/>
          <p:cNvSpPr/>
          <p:nvPr/>
        </p:nvSpPr>
        <p:spPr>
          <a:xfrm>
            <a:off x="-76320" y="5257800"/>
            <a:ext cx="2209320" cy="55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2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152280" y="5666760"/>
            <a:ext cx="1904760" cy="27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304920" y="14940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3276720" y="6596280"/>
            <a:ext cx="5866920" cy="26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18"/>
          <p:cNvGrpSpPr/>
          <p:nvPr/>
        </p:nvGrpSpPr>
        <p:grpSpPr>
          <a:xfrm>
            <a:off x="2084040" y="6550560"/>
            <a:ext cx="7059960" cy="48240"/>
            <a:chOff x="2084040" y="6550560"/>
            <a:chExt cx="7059960" cy="48240"/>
          </a:xfrm>
        </p:grpSpPr>
        <p:sp>
          <p:nvSpPr>
            <p:cNvPr id="133" name="Google Shape;133;p18"/>
            <p:cNvSpPr/>
            <p:nvPr/>
          </p:nvSpPr>
          <p:spPr>
            <a:xfrm>
              <a:off x="4630320" y="6550560"/>
              <a:ext cx="2328120" cy="4824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6908040" y="6550560"/>
              <a:ext cx="2235960" cy="4536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2084040" y="6550560"/>
              <a:ext cx="2580120" cy="4824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6" name="Google Shape;136;p18"/>
          <p:cNvPicPr preferRelativeResize="0"/>
          <p:nvPr/>
        </p:nvPicPr>
        <p:blipFill rotWithShape="1">
          <a:blip r:embed="rId15">
            <a:alphaModFix/>
          </a:blip>
          <a:srcRect l="1916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18"/>
          <p:cNvGrpSpPr/>
          <p:nvPr/>
        </p:nvGrpSpPr>
        <p:grpSpPr>
          <a:xfrm>
            <a:off x="2133720" y="6553080"/>
            <a:ext cx="7009920" cy="45360"/>
            <a:chOff x="2133720" y="6553080"/>
            <a:chExt cx="7009920" cy="45360"/>
          </a:xfrm>
        </p:grpSpPr>
        <p:sp>
          <p:nvSpPr>
            <p:cNvPr id="138" name="Google Shape;138;p18"/>
            <p:cNvSpPr/>
            <p:nvPr/>
          </p:nvSpPr>
          <p:spPr>
            <a:xfrm>
              <a:off x="4495680" y="65530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2133720" y="65530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815520" y="65530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18"/>
          <p:cNvGrpSpPr/>
          <p:nvPr/>
        </p:nvGrpSpPr>
        <p:grpSpPr>
          <a:xfrm>
            <a:off x="0" y="1295280"/>
            <a:ext cx="7009920" cy="45360"/>
            <a:chOff x="0" y="1295280"/>
            <a:chExt cx="7009920" cy="45360"/>
          </a:xfrm>
        </p:grpSpPr>
        <p:sp>
          <p:nvSpPr>
            <p:cNvPr id="142" name="Google Shape;142;p18"/>
            <p:cNvSpPr/>
            <p:nvPr/>
          </p:nvSpPr>
          <p:spPr>
            <a:xfrm>
              <a:off x="2362320" y="12952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0" y="12952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4681800" y="12952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18"/>
          <p:cNvSpPr txBox="1">
            <a:spLocks noGrp="1"/>
          </p:cNvSpPr>
          <p:nvPr>
            <p:ph type="body" idx="2"/>
          </p:nvPr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customXml" Target="../ink/ink8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" Type="http://schemas.openxmlformats.org/officeDocument/2006/relationships/customXml" Target="../ink/ink3.xml"/><Relationship Id="rId21" Type="http://schemas.openxmlformats.org/officeDocument/2006/relationships/customXml" Target="../ink/ink12.xml"/><Relationship Id="rId7" Type="http://schemas.openxmlformats.org/officeDocument/2006/relationships/customXml" Target="../ink/ink5.xml"/><Relationship Id="rId12" Type="http://schemas.openxmlformats.org/officeDocument/2006/relationships/image" Target="../media/image16.png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2" Type="http://schemas.openxmlformats.org/officeDocument/2006/relationships/image" Target="../media/image13.png"/><Relationship Id="rId16" Type="http://schemas.openxmlformats.org/officeDocument/2006/relationships/image" Target="../media/image160.png"/><Relationship Id="rId20" Type="http://schemas.openxmlformats.org/officeDocument/2006/relationships/image" Target="../media/image18.png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0.png"/><Relationship Id="rId11" Type="http://schemas.openxmlformats.org/officeDocument/2006/relationships/customXml" Target="../ink/ink7.xml"/><Relationship Id="rId24" Type="http://schemas.openxmlformats.org/officeDocument/2006/relationships/image" Target="../media/image20.png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22.png"/><Relationship Id="rId10" Type="http://schemas.openxmlformats.org/officeDocument/2006/relationships/image" Target="../media/image15.png"/><Relationship Id="rId19" Type="http://schemas.openxmlformats.org/officeDocument/2006/relationships/customXml" Target="../ink/ink11.xml"/><Relationship Id="rId4" Type="http://schemas.openxmlformats.org/officeDocument/2006/relationships/image" Target="../media/image14.png"/><Relationship Id="rId9" Type="http://schemas.openxmlformats.org/officeDocument/2006/relationships/customXml" Target="../ink/ink6.xml"/><Relationship Id="rId14" Type="http://schemas.openxmlformats.org/officeDocument/2006/relationships/image" Target="../media/image150.png"/><Relationship Id="rId22" Type="http://schemas.openxmlformats.org/officeDocument/2006/relationships/image" Target="../media/image19.png"/><Relationship Id="rId27" Type="http://schemas.openxmlformats.org/officeDocument/2006/relationships/customXml" Target="../ink/ink15.xml"/><Relationship Id="rId30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"/>
          <p:cNvSpPr txBox="1"/>
          <p:nvPr/>
        </p:nvSpPr>
        <p:spPr>
          <a:xfrm>
            <a:off x="800100" y="3456720"/>
            <a:ext cx="7875900" cy="206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buSzPts val="2200"/>
            </a:pPr>
            <a:r>
              <a:rPr lang="en-IN" sz="3200" b="1" i="0" u="none" strike="noStrike" cap="none" dirty="0">
                <a:solidFill>
                  <a:srgbClr val="FFFFFF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Artificial &amp; Computational Intelligence</a:t>
            </a:r>
            <a:br>
              <a:rPr lang="en-IN" sz="3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</a:br>
            <a:r>
              <a:rPr lang="en-IN" sz="2400" b="1" dirty="0">
                <a:solidFill>
                  <a:srgbClr val="FFC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DSE **ZG557</a:t>
            </a:r>
          </a:p>
          <a:p>
            <a:pPr lvl="0" algn="ctr">
              <a:buSzPts val="2200"/>
            </a:pPr>
            <a:r>
              <a:rPr lang="en-IN" sz="4000" dirty="0">
                <a:solidFill>
                  <a:schemeClr val="bg1">
                    <a:lumMod val="95000"/>
                  </a:schemeClr>
                </a:solidFill>
              </a:rPr>
              <a:t>Uninformed Search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lang="en-IN" sz="3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00" name="Google Shape;200;p1"/>
          <p:cNvSpPr txBox="1"/>
          <p:nvPr/>
        </p:nvSpPr>
        <p:spPr>
          <a:xfrm>
            <a:off x="2267640" y="5410080"/>
            <a:ext cx="6266160" cy="53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Manickam.M</a:t>
            </a:r>
            <a:endParaRPr lang="en-US" sz="1800" b="0" i="0" u="none" strike="noStrike" cap="none" dirty="0">
              <a:solidFill>
                <a:srgbClr val="FF99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lang="en-US" sz="1800" dirty="0">
              <a:solidFill>
                <a:srgbClr val="FF99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79D0306-7AF9-43FF-B4B2-9682BBF2F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2" b="1"/>
          <a:stretch/>
        </p:blipFill>
        <p:spPr>
          <a:xfrm>
            <a:off x="15" y="827731"/>
            <a:ext cx="9143985" cy="51425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A55CD1-B9DA-A062-86A0-097EB42FF36F}"/>
                  </a:ext>
                </a:extLst>
              </p14:cNvPr>
              <p14:cNvContentPartPr/>
              <p14:nvPr/>
            </p14:nvContentPartPr>
            <p14:xfrm>
              <a:off x="1757250" y="3589620"/>
              <a:ext cx="64800" cy="2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A55CD1-B9DA-A062-86A0-097EB42FF3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1130" y="3583500"/>
                <a:ext cx="770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535892DD-B521-BA7B-9C19-CC8658D3FAD5}"/>
              </a:ext>
            </a:extLst>
          </p:cNvPr>
          <p:cNvGrpSpPr/>
          <p:nvPr/>
        </p:nvGrpSpPr>
        <p:grpSpPr>
          <a:xfrm>
            <a:off x="1965960" y="3944130"/>
            <a:ext cx="12690" cy="7290"/>
            <a:chOff x="2621280" y="4115840"/>
            <a:chExt cx="16920" cy="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32770BB-98D7-37E0-157D-956AD15E5BA5}"/>
                    </a:ext>
                  </a:extLst>
                </p14:cNvPr>
                <p14:cNvContentPartPr/>
                <p14:nvPr/>
              </p14:nvContentPartPr>
              <p14:xfrm>
                <a:off x="2621280" y="412484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32770BB-98D7-37E0-157D-956AD15E5B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15160" y="411872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2929AD2-1B45-38BC-80A6-E9F9F918C0E9}"/>
                    </a:ext>
                  </a:extLst>
                </p14:cNvPr>
                <p14:cNvContentPartPr/>
                <p14:nvPr/>
              </p14:nvContentPartPr>
              <p14:xfrm>
                <a:off x="2621280" y="4115840"/>
                <a:ext cx="16920" cy="9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2929AD2-1B45-38BC-80A6-E9F9F918C0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15160" y="4109720"/>
                  <a:ext cx="2916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A0CAE6-39D5-4A46-67D8-FE53F0552847}"/>
                  </a:ext>
                </a:extLst>
              </p14:cNvPr>
              <p14:cNvContentPartPr/>
              <p14:nvPr/>
            </p14:nvContentPartPr>
            <p14:xfrm>
              <a:off x="2156580" y="3668460"/>
              <a:ext cx="4050" cy="621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A0CAE6-39D5-4A46-67D8-FE53F055284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0842" y="3662595"/>
                <a:ext cx="15525" cy="17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37C0E1F-DDFE-B767-2A8F-9E3BBF032F7B}"/>
                  </a:ext>
                </a:extLst>
              </p14:cNvPr>
              <p14:cNvContentPartPr/>
              <p14:nvPr/>
            </p14:nvContentPartPr>
            <p14:xfrm>
              <a:off x="2023740" y="4014060"/>
              <a:ext cx="1350" cy="351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37C0E1F-DDFE-B767-2A8F-9E3BBF032F7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16090" y="4008093"/>
                <a:ext cx="16650" cy="15444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8589338-6265-E196-888F-8E895AE8BDAA}"/>
              </a:ext>
            </a:extLst>
          </p:cNvPr>
          <p:cNvGrpSpPr/>
          <p:nvPr/>
        </p:nvGrpSpPr>
        <p:grpSpPr>
          <a:xfrm>
            <a:off x="6252480" y="1428540"/>
            <a:ext cx="972000" cy="935010"/>
            <a:chOff x="8336640" y="761720"/>
            <a:chExt cx="1296000" cy="12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BF42E7-8056-3E3A-8E6B-0A6D323C7ED1}"/>
                    </a:ext>
                  </a:extLst>
                </p14:cNvPr>
                <p14:cNvContentPartPr/>
                <p14:nvPr/>
              </p14:nvContentPartPr>
              <p14:xfrm>
                <a:off x="8336640" y="1404680"/>
                <a:ext cx="45360" cy="34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BF42E7-8056-3E3A-8E6B-0A6D323C7ED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30520" y="1398560"/>
                  <a:ext cx="576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2194476-2E2C-8324-1C57-1FE954371B5F}"/>
                    </a:ext>
                  </a:extLst>
                </p14:cNvPr>
                <p14:cNvContentPartPr/>
                <p14:nvPr/>
              </p14:nvContentPartPr>
              <p14:xfrm>
                <a:off x="8523120" y="1770080"/>
                <a:ext cx="78480" cy="238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2194476-2E2C-8324-1C57-1FE954371B5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17000" y="1763960"/>
                  <a:ext cx="90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8D9E8C9-4836-5DFA-EAC5-AFBC32AA81B1}"/>
                    </a:ext>
                  </a:extLst>
                </p14:cNvPr>
                <p14:cNvContentPartPr/>
                <p14:nvPr/>
              </p14:nvContentPartPr>
              <p14:xfrm>
                <a:off x="9010920" y="1332680"/>
                <a:ext cx="366480" cy="342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8D9E8C9-4836-5DFA-EAC5-AFBC32AA81B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04800" y="1326560"/>
                  <a:ext cx="3787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F20C85-8CCA-29D7-2B1D-1B3359B24ECC}"/>
                    </a:ext>
                  </a:extLst>
                </p14:cNvPr>
                <p14:cNvContentPartPr/>
                <p14:nvPr/>
              </p14:nvContentPartPr>
              <p14:xfrm>
                <a:off x="9072480" y="914360"/>
                <a:ext cx="473760" cy="460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F20C85-8CCA-29D7-2B1D-1B3359B24EC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066360" y="908240"/>
                  <a:ext cx="48600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E8AF83F-8590-715D-86CE-897E8DBE5C65}"/>
                    </a:ext>
                  </a:extLst>
                </p14:cNvPr>
                <p14:cNvContentPartPr/>
                <p14:nvPr/>
              </p14:nvContentPartPr>
              <p14:xfrm>
                <a:off x="9174000" y="877280"/>
                <a:ext cx="458640" cy="416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E8AF83F-8590-715D-86CE-897E8DBE5C6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67880" y="871160"/>
                  <a:ext cx="4708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656A174-4369-8067-7291-5BA054C8AD6F}"/>
                    </a:ext>
                  </a:extLst>
                </p14:cNvPr>
                <p14:cNvContentPartPr/>
                <p14:nvPr/>
              </p14:nvContentPartPr>
              <p14:xfrm>
                <a:off x="8352480" y="761720"/>
                <a:ext cx="943560" cy="478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656A174-4369-8067-7291-5BA054C8AD6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346360" y="755600"/>
                  <a:ext cx="955800" cy="49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5B4622-213C-9354-5074-38C9362876D2}"/>
              </a:ext>
            </a:extLst>
          </p:cNvPr>
          <p:cNvGrpSpPr/>
          <p:nvPr/>
        </p:nvGrpSpPr>
        <p:grpSpPr>
          <a:xfrm>
            <a:off x="1967040" y="3693570"/>
            <a:ext cx="101250" cy="29160"/>
            <a:chOff x="2622720" y="3781760"/>
            <a:chExt cx="135000" cy="3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08017F6-38A9-A68E-976C-607170CBCE23}"/>
                    </a:ext>
                  </a:extLst>
                </p14:cNvPr>
                <p14:cNvContentPartPr/>
                <p14:nvPr/>
              </p14:nvContentPartPr>
              <p14:xfrm>
                <a:off x="2654760" y="3816680"/>
                <a:ext cx="9360" cy="3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08017F6-38A9-A68E-976C-607170CBCE2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48640" y="3810560"/>
                  <a:ext cx="216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97BECDB-A282-538D-60AF-7633A2EB06FE}"/>
                    </a:ext>
                  </a:extLst>
                </p14:cNvPr>
                <p14:cNvContentPartPr/>
                <p14:nvPr/>
              </p14:nvContentPartPr>
              <p14:xfrm>
                <a:off x="2652240" y="3816680"/>
                <a:ext cx="11880" cy="3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97BECDB-A282-538D-60AF-7633A2EB06F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646120" y="3810560"/>
                  <a:ext cx="241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C91A8EB-F5DB-8722-C244-41C8177C4B2F}"/>
                    </a:ext>
                  </a:extLst>
                </p14:cNvPr>
                <p14:cNvContentPartPr/>
                <p14:nvPr/>
              </p14:nvContentPartPr>
              <p14:xfrm>
                <a:off x="2622720" y="3781760"/>
                <a:ext cx="135000" cy="34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C91A8EB-F5DB-8722-C244-41C8177C4B2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616600" y="3775640"/>
                  <a:ext cx="147240" cy="4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8275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D42577-DAB1-BBBF-2B61-137523E892F7}"/>
              </a:ext>
            </a:extLst>
          </p:cNvPr>
          <p:cNvGraphicFramePr>
            <a:graphicFrameLocks noGrp="1"/>
          </p:cNvGraphicFramePr>
          <p:nvPr/>
        </p:nvGraphicFramePr>
        <p:xfrm>
          <a:off x="1497562" y="2937986"/>
          <a:ext cx="6096000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5402849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8299744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111882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754934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825446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2262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311081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5097685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8316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826655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029822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4294583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544448-7BAE-27FD-1665-72F00C58E2F6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97000"/>
          <a:ext cx="6096000" cy="83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73666387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588851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620896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652213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-1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268087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-1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315958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/>
                        <a:t>UP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LEFT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RIGHT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DOWN</a:t>
                      </a:r>
                      <a:endParaRPr lang="en-IN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09872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03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tx1"/>
                </a:solidFill>
              </a:rPr>
              <a:t>Uninformed Search</a:t>
            </a:r>
          </a:p>
          <a:p>
            <a:endParaRPr lang="en-IN" sz="3200" dirty="0">
              <a:solidFill>
                <a:schemeClr val="tx1"/>
              </a:solidFill>
            </a:endParaRPr>
          </a:p>
          <a:p>
            <a:r>
              <a:rPr lang="en-US" sz="2400" b="0" i="0" u="none" strike="noStrike" cap="non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Manickam.M</a:t>
            </a:r>
            <a:endParaRPr lang="en-US" sz="2400" b="0" i="0" u="none" strike="noStrike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endParaRPr lang="en-IN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16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3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6F5F70-BC98-0F13-015A-1F824A370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0" y="857251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0EA78F-9710-5520-5B69-09164BE38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0" y="857251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3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6C7648-7249-2492-FAA3-317FA99A7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0" y="857251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9F96C6-E807-5A8D-A527-26D7F6F2F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0" y="857251"/>
            <a:ext cx="9144000" cy="51434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902A91-5B90-64DE-9F49-921749CF1034}"/>
                  </a:ext>
                </a:extLst>
              </p14:cNvPr>
              <p14:cNvContentPartPr/>
              <p14:nvPr/>
            </p14:nvContentPartPr>
            <p14:xfrm>
              <a:off x="3816990" y="2191860"/>
              <a:ext cx="2734830" cy="149283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902A91-5B90-64DE-9F49-921749CF1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7630" y="2182501"/>
                <a:ext cx="2753549" cy="1511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8DAF51-68F2-CA20-5E26-3CF5C810AB44}"/>
                  </a:ext>
                </a:extLst>
              </p14:cNvPr>
              <p14:cNvContentPartPr/>
              <p14:nvPr/>
            </p14:nvContentPartPr>
            <p14:xfrm>
              <a:off x="1067130" y="4616160"/>
              <a:ext cx="45630" cy="1042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8DAF51-68F2-CA20-5E26-3CF5C810AB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0974" y="4610072"/>
                <a:ext cx="57943" cy="1163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38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4045021" cy="994172"/>
          </a:xfrm>
        </p:spPr>
        <p:txBody>
          <a:bodyPr>
            <a:normAutofit/>
          </a:bodyPr>
          <a:lstStyle/>
          <a:p>
            <a:r>
              <a:rPr lang="en-US" b="1" u="sng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4045021" cy="3263504"/>
          </a:xfrm>
        </p:spPr>
        <p:txBody>
          <a:bodyPr>
            <a:normAutofit/>
          </a:bodyPr>
          <a:lstStyle/>
          <a:p>
            <a:r>
              <a:rPr lang="en-US" sz="1500" dirty="0"/>
              <a:t>A binary maze is an n*m matrix where,</a:t>
            </a:r>
          </a:p>
          <a:p>
            <a:endParaRPr lang="en-US" sz="1500" dirty="0"/>
          </a:p>
          <a:p>
            <a:r>
              <a:rPr lang="en-US" sz="1500" dirty="0"/>
              <a:t>maze[</a:t>
            </a:r>
            <a:r>
              <a:rPr lang="en-US" sz="1500" dirty="0" err="1"/>
              <a:t>i</a:t>
            </a:r>
            <a:r>
              <a:rPr lang="en-US" sz="1500" dirty="0"/>
              <a:t>][j] = 1 represent traversable blocks</a:t>
            </a:r>
          </a:p>
          <a:p>
            <a:r>
              <a:rPr lang="en-US" sz="1500" dirty="0"/>
              <a:t>maze[</a:t>
            </a:r>
            <a:r>
              <a:rPr lang="en-US" sz="1500" dirty="0" err="1"/>
              <a:t>i</a:t>
            </a:r>
            <a:r>
              <a:rPr lang="en-US" sz="1500" dirty="0"/>
              <a:t>][j] = 0 represent obstacles.</a:t>
            </a:r>
          </a:p>
          <a:p>
            <a:endParaRPr lang="en-US" sz="1500" dirty="0"/>
          </a:p>
          <a:p>
            <a:r>
              <a:rPr lang="en-US" sz="1500" dirty="0"/>
              <a:t>Given the binary maze with obstacles and traversable blocks as represented in the next slide, find the optimal path between a source cell and destination cell. </a:t>
            </a:r>
          </a:p>
          <a:p>
            <a:endParaRPr lang="en-US" sz="1500" dirty="0"/>
          </a:p>
          <a:p>
            <a:r>
              <a:rPr lang="en-US" sz="1500" dirty="0"/>
              <a:t>Permissible moves are north, south, east and west (up, down, right, left)</a:t>
            </a:r>
          </a:p>
        </p:txBody>
      </p:sp>
      <p:pic>
        <p:nvPicPr>
          <p:cNvPr id="5" name="Picture 4" descr="An endless white maze">
            <a:extLst>
              <a:ext uri="{FF2B5EF4-FFF2-40B4-BE49-F238E27FC236}">
                <a16:creationId xmlns:a16="http://schemas.microsoft.com/office/drawing/2014/main" id="{757217B2-FE1C-5F84-24BE-DB2FD6886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37" r="23415" b="2"/>
          <a:stretch/>
        </p:blipFill>
        <p:spPr>
          <a:xfrm>
            <a:off x="4781190" y="1426135"/>
            <a:ext cx="3841679" cy="3841679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166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70" y="1036155"/>
            <a:ext cx="8263890" cy="1075811"/>
          </a:xfrm>
        </p:spPr>
        <p:txBody>
          <a:bodyPr anchor="b">
            <a:normAutofit/>
          </a:bodyPr>
          <a:lstStyle/>
          <a:p>
            <a:r>
              <a:rPr lang="en-US" sz="4050" b="1" u="sng" dirty="0"/>
              <a:t>Problem Formulation</a:t>
            </a:r>
            <a:endParaRPr lang="en-US" sz="40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70" y="2410737"/>
            <a:ext cx="5035164" cy="3089379"/>
          </a:xfrm>
        </p:spPr>
        <p:txBody>
          <a:bodyPr anchor="t">
            <a:normAutofit lnSpcReduction="10000"/>
          </a:bodyPr>
          <a:lstStyle/>
          <a:p>
            <a:r>
              <a:rPr lang="en-US" sz="1350" dirty="0"/>
              <a:t>Input : Binary matrix, source indices, destination indices</a:t>
            </a:r>
          </a:p>
          <a:p>
            <a:endParaRPr lang="en-US" sz="1350" dirty="0"/>
          </a:p>
          <a:p>
            <a:r>
              <a:rPr lang="en-US" sz="1350" b="1" u="sng" dirty="0"/>
              <a:t>Input</a:t>
            </a:r>
          </a:p>
          <a:p>
            <a:r>
              <a:rPr lang="en-US" sz="1350" dirty="0"/>
              <a:t>Binary Matrix:</a:t>
            </a:r>
          </a:p>
          <a:p>
            <a:r>
              <a:rPr lang="en-US" sz="1350" dirty="0" err="1"/>
              <a:t>inputMaze</a:t>
            </a:r>
            <a:r>
              <a:rPr lang="en-US" sz="1350" dirty="0"/>
              <a:t>=          [[1, 1, 1, 1, 1, 1, 1, 1],</a:t>
            </a:r>
            <a:br>
              <a:rPr lang="en-US" sz="1350" dirty="0"/>
            </a:br>
            <a:r>
              <a:rPr lang="en-US" sz="1350" dirty="0"/>
              <a:t>        		[1, 1, 1, 1, 1, 1, 1, 1],</a:t>
            </a:r>
            <a:br>
              <a:rPr lang="en-US" sz="1350" dirty="0"/>
            </a:br>
            <a:r>
              <a:rPr lang="en-US" sz="1350" dirty="0"/>
              <a:t>        		[1, 1, 1, 1, 1, 1, 1, 1],</a:t>
            </a:r>
            <a:br>
              <a:rPr lang="en-US" sz="1350" dirty="0"/>
            </a:br>
            <a:r>
              <a:rPr lang="en-US" sz="1350" dirty="0"/>
              <a:t>        		[1, 1, 0, 0, 0, 0, 0, 1],</a:t>
            </a:r>
            <a:br>
              <a:rPr lang="en-US" sz="1350" dirty="0"/>
            </a:br>
            <a:r>
              <a:rPr lang="en-US" sz="1350" dirty="0"/>
              <a:t>        		[1, 0, 1, 1, 1, 1, 1, 1],</a:t>
            </a:r>
            <a:br>
              <a:rPr lang="en-US" sz="1350" dirty="0"/>
            </a:br>
            <a:r>
              <a:rPr lang="en-US" sz="1350" dirty="0"/>
              <a:t>        		[1, 1, 0, 1, 1, 1, 0, 1],</a:t>
            </a:r>
            <a:br>
              <a:rPr lang="en-US" sz="1350" dirty="0"/>
            </a:br>
            <a:r>
              <a:rPr lang="en-US" sz="1350" dirty="0"/>
              <a:t>        		[1, 1, 1, 1, 1, 1, 1, 1]]</a:t>
            </a:r>
          </a:p>
          <a:p>
            <a:r>
              <a:rPr lang="en-US" sz="1350" dirty="0" err="1"/>
              <a:t>src</a:t>
            </a:r>
            <a:r>
              <a:rPr lang="en-US" sz="1350" dirty="0"/>
              <a:t> = [0, 0]</a:t>
            </a:r>
          </a:p>
          <a:p>
            <a:r>
              <a:rPr lang="en-US" sz="1350" dirty="0" err="1"/>
              <a:t>dest</a:t>
            </a:r>
            <a:r>
              <a:rPr lang="en-US" sz="1350" dirty="0"/>
              <a:t> = [2, 2]</a:t>
            </a:r>
          </a:p>
          <a:p>
            <a:r>
              <a:rPr lang="en-US" sz="1350" dirty="0"/>
              <a:t>Logic / Search Technique: DFS/BFS</a:t>
            </a:r>
          </a:p>
          <a:p>
            <a:r>
              <a:rPr lang="en-US" sz="1350" dirty="0"/>
              <a:t>Output : List of tuples representing path from source from destination</a:t>
            </a:r>
          </a:p>
        </p:txBody>
      </p:sp>
      <p:pic>
        <p:nvPicPr>
          <p:cNvPr id="12" name="Picture 11" descr="Metal tic-tac-toe game pieces">
            <a:extLst>
              <a:ext uri="{FF2B5EF4-FFF2-40B4-BE49-F238E27FC236}">
                <a16:creationId xmlns:a16="http://schemas.microsoft.com/office/drawing/2014/main" id="{17ABD586-FB59-8BB1-CA5D-4092D5860B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0" r="20706"/>
          <a:stretch/>
        </p:blipFill>
        <p:spPr>
          <a:xfrm>
            <a:off x="5756744" y="2427732"/>
            <a:ext cx="2955798" cy="30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hite board&#10;&#10;Description automatically generated">
            <a:extLst>
              <a:ext uri="{FF2B5EF4-FFF2-40B4-BE49-F238E27FC236}">
                <a16:creationId xmlns:a16="http://schemas.microsoft.com/office/drawing/2014/main" id="{8C0FF759-A61D-B04F-AA5A-58C61244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15" y="858211"/>
            <a:ext cx="9143985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8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F9AD77AE249F43B3251736648C5E08" ma:contentTypeVersion="0" ma:contentTypeDescription="Create a new document." ma:contentTypeScope="" ma:versionID="83fbc89021deed90208f2cac957ca4f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928F50-39A4-4116-A32D-7C5AB26E7E5C}"/>
</file>

<file path=customXml/itemProps2.xml><?xml version="1.0" encoding="utf-8"?>
<ds:datastoreItem xmlns:ds="http://schemas.openxmlformats.org/officeDocument/2006/customXml" ds:itemID="{DF79D95B-0D02-4779-AFD4-8299345A1B4C}"/>
</file>

<file path=customXml/itemProps3.xml><?xml version="1.0" encoding="utf-8"?>
<ds:datastoreItem xmlns:ds="http://schemas.openxmlformats.org/officeDocument/2006/customXml" ds:itemID="{06913120-3E5B-4152-858E-1067C19E841D}"/>
</file>

<file path=docProps/app.xml><?xml version="1.0" encoding="utf-8"?>
<Properties xmlns="http://schemas.openxmlformats.org/officeDocument/2006/extended-properties" xmlns:vt="http://schemas.openxmlformats.org/officeDocument/2006/docPropsVTypes">
  <TotalTime>8112</TotalTime>
  <Words>344</Words>
  <Application>Microsoft Office PowerPoint</Application>
  <PresentationFormat>On-screen Show (4:3)</PresentationFormat>
  <Paragraphs>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Formulation</vt:lpstr>
      <vt:lpstr>Problem Formulation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bits-14-14</dc:creator>
  <cp:lastModifiedBy>Manickam M 102726</cp:lastModifiedBy>
  <cp:revision>188</cp:revision>
  <dcterms:modified xsi:type="dcterms:W3CDTF">2024-12-29T13:30:38Z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0x01010099F9AD77AE249F43B3251736648C5E08</vt:lpwstr>
  </property>
</Properties>
</file>