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348" r:id="rId1"/>
  </p:sldMasterIdLst>
  <p:notesMasterIdLst>
    <p:notesMasterId r:id="rId30"/>
  </p:notesMasterIdLst>
  <p:sldIdLst>
    <p:sldId id="256" r:id="rId2"/>
    <p:sldId id="257" r:id="rId3"/>
    <p:sldId id="285" r:id="rId4"/>
    <p:sldId id="258" r:id="rId5"/>
    <p:sldId id="261" r:id="rId6"/>
    <p:sldId id="287" r:id="rId7"/>
    <p:sldId id="286" r:id="rId8"/>
    <p:sldId id="284" r:id="rId9"/>
    <p:sldId id="281" r:id="rId10"/>
    <p:sldId id="282" r:id="rId11"/>
    <p:sldId id="283" r:id="rId12"/>
    <p:sldId id="262" r:id="rId13"/>
    <p:sldId id="263" r:id="rId14"/>
    <p:sldId id="266" r:id="rId15"/>
    <p:sldId id="264" r:id="rId16"/>
    <p:sldId id="267" r:id="rId17"/>
    <p:sldId id="265" r:id="rId18"/>
    <p:sldId id="268" r:id="rId19"/>
    <p:sldId id="270" r:id="rId20"/>
    <p:sldId id="271" r:id="rId21"/>
    <p:sldId id="272" r:id="rId22"/>
    <p:sldId id="273" r:id="rId23"/>
    <p:sldId id="274" r:id="rId24"/>
    <p:sldId id="276" r:id="rId25"/>
    <p:sldId id="269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atha s" userId="16e5d6df1050d5eb" providerId="LiveId" clId="{8EF5634A-25F5-4E5A-865B-A6E5DB8F75BB}"/>
    <pc:docChg chg="custSel modSld">
      <pc:chgData name="sujatha s" userId="16e5d6df1050d5eb" providerId="LiveId" clId="{8EF5634A-25F5-4E5A-865B-A6E5DB8F75BB}" dt="2024-07-09T13:02:24.471" v="14" actId="27636"/>
      <pc:docMkLst>
        <pc:docMk/>
      </pc:docMkLst>
      <pc:sldChg chg="modSp mod">
        <pc:chgData name="sujatha s" userId="16e5d6df1050d5eb" providerId="LiveId" clId="{8EF5634A-25F5-4E5A-865B-A6E5DB8F75BB}" dt="2024-07-09T12:53:19.193" v="1" actId="255"/>
        <pc:sldMkLst>
          <pc:docMk/>
          <pc:sldMk cId="3371671898" sldId="258"/>
        </pc:sldMkLst>
        <pc:spChg chg="mod">
          <ac:chgData name="sujatha s" userId="16e5d6df1050d5eb" providerId="LiveId" clId="{8EF5634A-25F5-4E5A-865B-A6E5DB8F75BB}" dt="2024-07-09T12:53:19.193" v="1" actId="255"/>
          <ac:spMkLst>
            <pc:docMk/>
            <pc:sldMk cId="3371671898" sldId="258"/>
            <ac:spMk id="2" creationId="{FD47E090-B5C2-49F5-8E71-EFA0C0C7C981}"/>
          </ac:spMkLst>
        </pc:spChg>
      </pc:sldChg>
      <pc:sldChg chg="modSp mod">
        <pc:chgData name="sujatha s" userId="16e5d6df1050d5eb" providerId="LiveId" clId="{8EF5634A-25F5-4E5A-865B-A6E5DB8F75BB}" dt="2024-07-09T13:00:38.289" v="5" actId="2711"/>
        <pc:sldMkLst>
          <pc:docMk/>
          <pc:sldMk cId="0" sldId="265"/>
        </pc:sldMkLst>
        <pc:spChg chg="mod">
          <ac:chgData name="sujatha s" userId="16e5d6df1050d5eb" providerId="LiveId" clId="{8EF5634A-25F5-4E5A-865B-A6E5DB8F75BB}" dt="2024-07-09T13:00:38.289" v="5" actId="2711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sujatha s" userId="16e5d6df1050d5eb" providerId="LiveId" clId="{8EF5634A-25F5-4E5A-865B-A6E5DB8F75BB}" dt="2024-07-09T13:00:17.043" v="4" actId="113"/>
        <pc:sldMkLst>
          <pc:docMk/>
          <pc:sldMk cId="0" sldId="266"/>
        </pc:sldMkLst>
        <pc:spChg chg="mod">
          <ac:chgData name="sujatha s" userId="16e5d6df1050d5eb" providerId="LiveId" clId="{8EF5634A-25F5-4E5A-865B-A6E5DB8F75BB}" dt="2024-07-09T13:00:17.043" v="4" actId="113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ujatha s" userId="16e5d6df1050d5eb" providerId="LiveId" clId="{8EF5634A-25F5-4E5A-865B-A6E5DB8F75BB}" dt="2024-07-09T13:00:50.394" v="6" actId="2711"/>
        <pc:sldMkLst>
          <pc:docMk/>
          <pc:sldMk cId="0" sldId="268"/>
        </pc:sldMkLst>
        <pc:spChg chg="mod">
          <ac:chgData name="sujatha s" userId="16e5d6df1050d5eb" providerId="LiveId" clId="{8EF5634A-25F5-4E5A-865B-A6E5DB8F75BB}" dt="2024-07-09T13:00:50.394" v="6" actId="2711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ujatha s" userId="16e5d6df1050d5eb" providerId="LiveId" clId="{8EF5634A-25F5-4E5A-865B-A6E5DB8F75BB}" dt="2024-07-09T13:02:16.680" v="12" actId="2711"/>
        <pc:sldMkLst>
          <pc:docMk/>
          <pc:sldMk cId="0" sldId="269"/>
        </pc:sldMkLst>
        <pc:spChg chg="mod">
          <ac:chgData name="sujatha s" userId="16e5d6df1050d5eb" providerId="LiveId" clId="{8EF5634A-25F5-4E5A-865B-A6E5DB8F75BB}" dt="2024-07-09T13:02:16.680" v="12" actId="2711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sujatha s" userId="16e5d6df1050d5eb" providerId="LiveId" clId="{8EF5634A-25F5-4E5A-865B-A6E5DB8F75BB}" dt="2024-07-09T13:01:09.648" v="7" actId="2711"/>
        <pc:sldMkLst>
          <pc:docMk/>
          <pc:sldMk cId="0" sldId="270"/>
        </pc:sldMkLst>
        <pc:spChg chg="mod">
          <ac:chgData name="sujatha s" userId="16e5d6df1050d5eb" providerId="LiveId" clId="{8EF5634A-25F5-4E5A-865B-A6E5DB8F75BB}" dt="2024-07-09T13:01:09.648" v="7" actId="2711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sujatha s" userId="16e5d6df1050d5eb" providerId="LiveId" clId="{8EF5634A-25F5-4E5A-865B-A6E5DB8F75BB}" dt="2024-07-09T13:01:34.753" v="8" actId="2711"/>
        <pc:sldMkLst>
          <pc:docMk/>
          <pc:sldMk cId="0" sldId="271"/>
        </pc:sldMkLst>
        <pc:spChg chg="mod">
          <ac:chgData name="sujatha s" userId="16e5d6df1050d5eb" providerId="LiveId" clId="{8EF5634A-25F5-4E5A-865B-A6E5DB8F75BB}" dt="2024-07-09T13:01:34.753" v="8" actId="2711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sujatha s" userId="16e5d6df1050d5eb" providerId="LiveId" clId="{8EF5634A-25F5-4E5A-865B-A6E5DB8F75BB}" dt="2024-07-09T13:01:46.088" v="9" actId="2711"/>
        <pc:sldMkLst>
          <pc:docMk/>
          <pc:sldMk cId="0" sldId="272"/>
        </pc:sldMkLst>
        <pc:spChg chg="mod">
          <ac:chgData name="sujatha s" userId="16e5d6df1050d5eb" providerId="LiveId" clId="{8EF5634A-25F5-4E5A-865B-A6E5DB8F75BB}" dt="2024-07-09T13:01:46.088" v="9" actId="2711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sujatha s" userId="16e5d6df1050d5eb" providerId="LiveId" clId="{8EF5634A-25F5-4E5A-865B-A6E5DB8F75BB}" dt="2024-07-09T13:01:55.297" v="10" actId="2711"/>
        <pc:sldMkLst>
          <pc:docMk/>
          <pc:sldMk cId="0" sldId="273"/>
        </pc:sldMkLst>
        <pc:spChg chg="mod">
          <ac:chgData name="sujatha s" userId="16e5d6df1050d5eb" providerId="LiveId" clId="{8EF5634A-25F5-4E5A-865B-A6E5DB8F75BB}" dt="2024-07-09T13:01:55.297" v="10" actId="2711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sujatha s" userId="16e5d6df1050d5eb" providerId="LiveId" clId="{8EF5634A-25F5-4E5A-865B-A6E5DB8F75BB}" dt="2024-07-09T13:02:02.192" v="11" actId="2711"/>
        <pc:sldMkLst>
          <pc:docMk/>
          <pc:sldMk cId="0" sldId="274"/>
        </pc:sldMkLst>
        <pc:spChg chg="mod">
          <ac:chgData name="sujatha s" userId="16e5d6df1050d5eb" providerId="LiveId" clId="{8EF5634A-25F5-4E5A-865B-A6E5DB8F75BB}" dt="2024-07-09T13:02:02.192" v="11" actId="2711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sujatha s" userId="16e5d6df1050d5eb" providerId="LiveId" clId="{8EF5634A-25F5-4E5A-865B-A6E5DB8F75BB}" dt="2024-07-09T13:02:24.471" v="14" actId="27636"/>
        <pc:sldMkLst>
          <pc:docMk/>
          <pc:sldMk cId="0" sldId="277"/>
        </pc:sldMkLst>
        <pc:spChg chg="mod">
          <ac:chgData name="sujatha s" userId="16e5d6df1050d5eb" providerId="LiveId" clId="{8EF5634A-25F5-4E5A-865B-A6E5DB8F75BB}" dt="2024-07-09T13:02:24.471" v="14" actId="27636"/>
          <ac:spMkLst>
            <pc:docMk/>
            <pc:sldMk cId="0" sldId="277"/>
            <ac:spMk id="3" creationId="{00000000-0000-0000-0000-000000000000}"/>
          </ac:spMkLst>
        </pc:spChg>
      </pc:sldChg>
      <pc:sldChg chg="modSp mod">
        <pc:chgData name="sujatha s" userId="16e5d6df1050d5eb" providerId="LiveId" clId="{8EF5634A-25F5-4E5A-865B-A6E5DB8F75BB}" dt="2024-07-09T12:53:05.907" v="0" actId="2711"/>
        <pc:sldMkLst>
          <pc:docMk/>
          <pc:sldMk cId="3330534146" sldId="287"/>
        </pc:sldMkLst>
        <pc:spChg chg="mod">
          <ac:chgData name="sujatha s" userId="16e5d6df1050d5eb" providerId="LiveId" clId="{8EF5634A-25F5-4E5A-865B-A6E5DB8F75BB}" dt="2024-07-09T12:53:05.907" v="0" actId="2711"/>
          <ac:spMkLst>
            <pc:docMk/>
            <pc:sldMk cId="3330534146" sldId="287"/>
            <ac:spMk id="3" creationId="{00000000-0000-0000-0000-000000000000}"/>
          </ac:spMkLst>
        </pc:spChg>
      </pc:sldChg>
    </pc:docChg>
  </pc:docChgLst>
  <pc:docChgLst>
    <pc:chgData name="sujatha s" userId="16e5d6df1050d5eb" providerId="LiveId" clId="{A8E43284-36B3-41D6-9158-0D20AE4195BD}"/>
    <pc:docChg chg="custSel addSld delSld modSld">
      <pc:chgData name="sujatha s" userId="16e5d6df1050d5eb" providerId="LiveId" clId="{A8E43284-36B3-41D6-9158-0D20AE4195BD}" dt="2024-01-02T14:37:42.756" v="582" actId="20577"/>
      <pc:docMkLst>
        <pc:docMk/>
      </pc:docMkLst>
      <pc:sldChg chg="modSp mod">
        <pc:chgData name="sujatha s" userId="16e5d6df1050d5eb" providerId="LiveId" clId="{A8E43284-36B3-41D6-9158-0D20AE4195BD}" dt="2024-01-02T13:38:17.720" v="458" actId="20577"/>
        <pc:sldMkLst>
          <pc:docMk/>
          <pc:sldMk cId="4211172583" sldId="257"/>
        </pc:sldMkLst>
        <pc:spChg chg="mod">
          <ac:chgData name="sujatha s" userId="16e5d6df1050d5eb" providerId="LiveId" clId="{A8E43284-36B3-41D6-9158-0D20AE4195BD}" dt="2024-01-02T13:38:17.720" v="458" actId="20577"/>
          <ac:spMkLst>
            <pc:docMk/>
            <pc:sldMk cId="4211172583" sldId="257"/>
            <ac:spMk id="2" creationId="{7B2077CA-0015-4498-B9C2-4D82456E4A99}"/>
          </ac:spMkLst>
        </pc:spChg>
      </pc:sldChg>
      <pc:sldChg chg="modSp mod">
        <pc:chgData name="sujatha s" userId="16e5d6df1050d5eb" providerId="LiveId" clId="{A8E43284-36B3-41D6-9158-0D20AE4195BD}" dt="2024-01-02T13:39:13.600" v="461" actId="113"/>
        <pc:sldMkLst>
          <pc:docMk/>
          <pc:sldMk cId="3371671898" sldId="258"/>
        </pc:sldMkLst>
        <pc:spChg chg="mod">
          <ac:chgData name="sujatha s" userId="16e5d6df1050d5eb" providerId="LiveId" clId="{A8E43284-36B3-41D6-9158-0D20AE4195BD}" dt="2024-01-02T13:39:13.600" v="461" actId="113"/>
          <ac:spMkLst>
            <pc:docMk/>
            <pc:sldMk cId="3371671898" sldId="258"/>
            <ac:spMk id="2" creationId="{FD47E090-B5C2-49F5-8E71-EFA0C0C7C981}"/>
          </ac:spMkLst>
        </pc:spChg>
      </pc:sldChg>
      <pc:sldChg chg="modSp mod">
        <pc:chgData name="sujatha s" userId="16e5d6df1050d5eb" providerId="LiveId" clId="{A8E43284-36B3-41D6-9158-0D20AE4195BD}" dt="2024-01-02T13:42:31.520" v="512" actId="113"/>
        <pc:sldMkLst>
          <pc:docMk/>
          <pc:sldMk cId="0" sldId="261"/>
        </pc:sldMkLst>
        <pc:spChg chg="mod">
          <ac:chgData name="sujatha s" userId="16e5d6df1050d5eb" providerId="LiveId" clId="{A8E43284-36B3-41D6-9158-0D20AE4195BD}" dt="2024-01-02T13:42:31.520" v="512" actId="113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ujatha s" userId="16e5d6df1050d5eb" providerId="LiveId" clId="{A8E43284-36B3-41D6-9158-0D20AE4195BD}" dt="2024-01-02T14:37:42.756" v="582" actId="20577"/>
        <pc:sldMkLst>
          <pc:docMk/>
          <pc:sldMk cId="0" sldId="262"/>
        </pc:sldMkLst>
        <pc:spChg chg="mod">
          <ac:chgData name="sujatha s" userId="16e5d6df1050d5eb" providerId="LiveId" clId="{A8E43284-36B3-41D6-9158-0D20AE4195BD}" dt="2024-01-02T14:37:42.756" v="582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ujatha s" userId="16e5d6df1050d5eb" providerId="LiveId" clId="{A8E43284-36B3-41D6-9158-0D20AE4195BD}" dt="2024-01-02T04:26:10.659" v="431" actId="20577"/>
        <pc:sldMkLst>
          <pc:docMk/>
          <pc:sldMk cId="0" sldId="263"/>
        </pc:sldMkLst>
        <pc:spChg chg="mod">
          <ac:chgData name="sujatha s" userId="16e5d6df1050d5eb" providerId="LiveId" clId="{A8E43284-36B3-41D6-9158-0D20AE4195BD}" dt="2024-01-02T04:26:10.659" v="431" actId="20577"/>
          <ac:spMkLst>
            <pc:docMk/>
            <pc:sldMk cId="0" sldId="263"/>
            <ac:spMk id="3" creationId="{00000000-0000-0000-0000-000000000000}"/>
          </ac:spMkLst>
        </pc:spChg>
      </pc:sldChg>
      <pc:sldChg chg="del">
        <pc:chgData name="sujatha s" userId="16e5d6df1050d5eb" providerId="LiveId" clId="{A8E43284-36B3-41D6-9158-0D20AE4195BD}" dt="2024-01-02T13:48:24.387" v="525" actId="47"/>
        <pc:sldMkLst>
          <pc:docMk/>
          <pc:sldMk cId="0" sldId="280"/>
        </pc:sldMkLst>
      </pc:sldChg>
      <pc:sldChg chg="modSp mod">
        <pc:chgData name="sujatha s" userId="16e5d6df1050d5eb" providerId="LiveId" clId="{A8E43284-36B3-41D6-9158-0D20AE4195BD}" dt="2024-01-02T04:22:52.029" v="316" actId="20577"/>
        <pc:sldMkLst>
          <pc:docMk/>
          <pc:sldMk cId="0" sldId="281"/>
        </pc:sldMkLst>
        <pc:spChg chg="mod">
          <ac:chgData name="sujatha s" userId="16e5d6df1050d5eb" providerId="LiveId" clId="{A8E43284-36B3-41D6-9158-0D20AE4195BD}" dt="2024-01-02T04:22:52.029" v="316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">
        <pc:chgData name="sujatha s" userId="16e5d6df1050d5eb" providerId="LiveId" clId="{A8E43284-36B3-41D6-9158-0D20AE4195BD}" dt="2024-01-02T04:20:59.600" v="226" actId="20577"/>
        <pc:sldMkLst>
          <pc:docMk/>
          <pc:sldMk cId="0" sldId="282"/>
        </pc:sldMkLst>
        <pc:spChg chg="mod">
          <ac:chgData name="sujatha s" userId="16e5d6df1050d5eb" providerId="LiveId" clId="{A8E43284-36B3-41D6-9158-0D20AE4195BD}" dt="2024-01-02T04:20:59.600" v="226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sujatha s" userId="16e5d6df1050d5eb" providerId="LiveId" clId="{A8E43284-36B3-41D6-9158-0D20AE4195BD}" dt="2024-01-02T04:23:59.935" v="357" actId="20577"/>
        <pc:sldMkLst>
          <pc:docMk/>
          <pc:sldMk cId="0" sldId="283"/>
        </pc:sldMkLst>
        <pc:spChg chg="mod">
          <ac:chgData name="sujatha s" userId="16e5d6df1050d5eb" providerId="LiveId" clId="{A8E43284-36B3-41D6-9158-0D20AE4195BD}" dt="2024-01-02T04:23:59.935" v="357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 new mod modClrScheme chgLayout">
        <pc:chgData name="sujatha s" userId="16e5d6df1050d5eb" providerId="LiveId" clId="{A8E43284-36B3-41D6-9158-0D20AE4195BD}" dt="2024-01-02T04:01:32.357" v="86" actId="14100"/>
        <pc:sldMkLst>
          <pc:docMk/>
          <pc:sldMk cId="3979876195" sldId="284"/>
        </pc:sldMkLst>
        <pc:spChg chg="mod ord">
          <ac:chgData name="sujatha s" userId="16e5d6df1050d5eb" providerId="LiveId" clId="{A8E43284-36B3-41D6-9158-0D20AE4195BD}" dt="2024-01-02T04:01:32.357" v="86" actId="14100"/>
          <ac:spMkLst>
            <pc:docMk/>
            <pc:sldMk cId="3979876195" sldId="284"/>
            <ac:spMk id="2" creationId="{67CDA751-7E0B-91BF-81E3-9DFE16468FB3}"/>
          </ac:spMkLst>
        </pc:spChg>
        <pc:spChg chg="mod ord">
          <ac:chgData name="sujatha s" userId="16e5d6df1050d5eb" providerId="LiveId" clId="{A8E43284-36B3-41D6-9158-0D20AE4195BD}" dt="2024-01-02T04:01:15.612" v="84" actId="1076"/>
          <ac:spMkLst>
            <pc:docMk/>
            <pc:sldMk cId="3979876195" sldId="284"/>
            <ac:spMk id="3" creationId="{B2390CC1-34D7-C9FD-2217-32D8876BB596}"/>
          </ac:spMkLst>
        </pc:spChg>
        <pc:spChg chg="mod ord">
          <ac:chgData name="sujatha s" userId="16e5d6df1050d5eb" providerId="LiveId" clId="{A8E43284-36B3-41D6-9158-0D20AE4195BD}" dt="2024-01-02T04:00:51.598" v="80" actId="700"/>
          <ac:spMkLst>
            <pc:docMk/>
            <pc:sldMk cId="3979876195" sldId="284"/>
            <ac:spMk id="4" creationId="{5F14CFB6-8D47-5614-828D-35623130A54A}"/>
          </ac:spMkLst>
        </pc:spChg>
      </pc:sldChg>
      <pc:sldChg chg="modSp new mod">
        <pc:chgData name="sujatha s" userId="16e5d6df1050d5eb" providerId="LiveId" clId="{A8E43284-36B3-41D6-9158-0D20AE4195BD}" dt="2024-01-02T04:01:59.922" v="117" actId="20577"/>
        <pc:sldMkLst>
          <pc:docMk/>
          <pc:sldMk cId="1359206021" sldId="285"/>
        </pc:sldMkLst>
        <pc:spChg chg="mod">
          <ac:chgData name="sujatha s" userId="16e5d6df1050d5eb" providerId="LiveId" clId="{A8E43284-36B3-41D6-9158-0D20AE4195BD}" dt="2024-01-02T04:01:59.922" v="117" actId="20577"/>
          <ac:spMkLst>
            <pc:docMk/>
            <pc:sldMk cId="1359206021" sldId="285"/>
            <ac:spMk id="2" creationId="{FF6174E5-41ED-2AC3-D06F-57219722DC24}"/>
          </ac:spMkLst>
        </pc:spChg>
      </pc:sldChg>
      <pc:sldChg chg="addSp modSp add mod">
        <pc:chgData name="sujatha s" userId="16e5d6df1050d5eb" providerId="LiveId" clId="{A8E43284-36B3-41D6-9158-0D20AE4195BD}" dt="2024-01-02T13:51:03.140" v="575" actId="20577"/>
        <pc:sldMkLst>
          <pc:docMk/>
          <pc:sldMk cId="1400513315" sldId="286"/>
        </pc:sldMkLst>
        <pc:spChg chg="mod">
          <ac:chgData name="sujatha s" userId="16e5d6df1050d5eb" providerId="LiveId" clId="{A8E43284-36B3-41D6-9158-0D20AE4195BD}" dt="2024-01-02T13:51:03.140" v="575" actId="20577"/>
          <ac:spMkLst>
            <pc:docMk/>
            <pc:sldMk cId="1400513315" sldId="286"/>
            <ac:spMk id="3" creationId="{00000000-0000-0000-0000-000000000000}"/>
          </ac:spMkLst>
        </pc:spChg>
        <pc:picChg chg="add mod">
          <ac:chgData name="sujatha s" userId="16e5d6df1050d5eb" providerId="LiveId" clId="{A8E43284-36B3-41D6-9158-0D20AE4195BD}" dt="2024-01-02T13:45:39.404" v="518" actId="14100"/>
          <ac:picMkLst>
            <pc:docMk/>
            <pc:sldMk cId="1400513315" sldId="286"/>
            <ac:picMk id="1026" creationId="{E2563B26-B308-51B6-B842-7898BE3859A3}"/>
          </ac:picMkLst>
        </pc:picChg>
      </pc:sldChg>
      <pc:sldChg chg="addSp delSp modSp add mod">
        <pc:chgData name="sujatha s" userId="16e5d6df1050d5eb" providerId="LiveId" clId="{A8E43284-36B3-41D6-9158-0D20AE4195BD}" dt="2024-01-02T13:48:13.760" v="524" actId="27636"/>
        <pc:sldMkLst>
          <pc:docMk/>
          <pc:sldMk cId="3330534146" sldId="287"/>
        </pc:sldMkLst>
        <pc:spChg chg="add del">
          <ac:chgData name="sujatha s" userId="16e5d6df1050d5eb" providerId="LiveId" clId="{A8E43284-36B3-41D6-9158-0D20AE4195BD}" dt="2024-01-02T13:48:02.441" v="521"/>
          <ac:spMkLst>
            <pc:docMk/>
            <pc:sldMk cId="3330534146" sldId="287"/>
            <ac:spMk id="2" creationId="{BBFBADB4-6D13-66F8-772E-8D04DC54A486}"/>
          </ac:spMkLst>
        </pc:spChg>
        <pc:spChg chg="mod">
          <ac:chgData name="sujatha s" userId="16e5d6df1050d5eb" providerId="LiveId" clId="{A8E43284-36B3-41D6-9158-0D20AE4195BD}" dt="2024-01-02T13:48:13.760" v="524" actId="27636"/>
          <ac:spMkLst>
            <pc:docMk/>
            <pc:sldMk cId="3330534146" sldId="287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8T20:19:05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24575,'21'-5'-1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C4F1E-BBA4-420C-AED2-3DE344FDDF59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5B26C-13BB-4264-84E3-88731E456F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36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4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0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DAD65-B74D-47DA-A7C4-329A1F0800D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384CE5-D6B6-41AD-AA78-CBCDDE01CBD2}"/>
              </a:ext>
            </a:extLst>
          </p:cNvPr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06019-BBAE-428F-8C08-80C448AB734D}"/>
              </a:ext>
            </a:extLst>
          </p:cNvPr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901AC7-BA14-4EFD-BABD-21ED60F91679}"/>
              </a:ext>
            </a:extLst>
          </p:cNvPr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69A46-3CEF-4529-8006-E01397859019}"/>
              </a:ext>
            </a:extLst>
          </p:cNvPr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418DF661-7D9D-4F7A-B3F9-EC514BE6A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7E6BC-C4F0-436A-9A65-B34A1114886D}"/>
              </a:ext>
            </a:extLst>
          </p:cNvPr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A5B69-EB60-4578-A01C-3BAD93922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ctr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BE76AE90-A281-4CBC-A94F-52AE07330806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F833B1-7CDA-4A09-8B1A-8764FF81226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E6B348-AA00-47B9-945B-CB2E7D1FF3B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7DE49D-382D-435E-BBC3-E6D126526486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4E4EFE62-5BDA-44A8-A71C-A5572D9E8D6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476866-B81A-4F32-A198-D20791A9639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ECAF92-66EF-4C6B-8AF8-CDCB5690CF9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1073CD-CF34-4B23-BCDA-5934C9A64118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C54ED0B7-CB49-471D-833A-BE96FE9CB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3E5B99-0EB9-4790-8FE4-133FE0D3A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987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426A4E42-775D-4E2E-893B-B5F87099EAE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58BD10-E54C-4F8B-8877-A4F6F63940BE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773F6F-0E50-447E-9901-D758AE3DE7CB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02AE37-8270-44B5-95F4-997DB3B39840}"/>
                </a:ext>
              </a:extLst>
            </p:cNvPr>
            <p:cNvSpPr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91240847-CE01-416F-9BD8-94903633E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5EDA2-1B8F-4BE3-85B9-86E9CA00EE4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9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9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629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23447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646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51D348-34E6-486F-9426-3D6E80F5BA9B}"/>
              </a:ext>
            </a:extLst>
          </p:cNvPr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CD02F-0D6E-4F81-A5C4-216CFFDD69E8}"/>
              </a:ext>
            </a:extLst>
          </p:cNvPr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EE234-B6CE-4E88-B6E6-191A48B3895E}"/>
              </a:ext>
            </a:extLst>
          </p:cNvPr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01BA3-0713-4AAE-AB1B-6197C1F583C7}"/>
              </a:ext>
            </a:extLst>
          </p:cNvPr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FC9089C7-B84A-444B-84B1-648951CD1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FAD19-45FC-412C-85BF-3D9A5F7B582E}"/>
              </a:ext>
            </a:extLst>
          </p:cNvPr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EF2A5-19EF-4AB3-B5C9-96E630D0A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8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838E8D51-2627-4004-9A09-829CEFF35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FBB843-6AE9-4DC0-B426-545DDE681CD8}"/>
              </a:ext>
            </a:extLst>
          </p:cNvPr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D3D5DCE3-2234-44D9-97BB-6491E0D1E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B177E0-0AFE-4F51-B969-AE98A4C7B0D8}"/>
              </a:ext>
            </a:extLst>
          </p:cNvPr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289F1-B31E-4437-AA82-5BDA6B39ADA0}"/>
              </a:ext>
            </a:extLst>
          </p:cNvPr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DB9FE-CB80-433C-9331-4FDB2318FDB2}"/>
              </a:ext>
            </a:extLst>
          </p:cNvPr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F6EB7-005F-49D6-9E2F-3D9DD5563B16}"/>
              </a:ext>
            </a:extLst>
          </p:cNvPr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AE1F1-9882-44AB-B6DD-1B475436B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3632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0B5AF-FB0E-4A14-AC4E-ABAFF702C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876118FD-8CC9-4FEC-97EE-7F56E6AE74BE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BAB967-5406-48C7-A8D3-67D129A475CF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003441-A452-4951-99DE-4D1A8F805CFC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5FA81F-759E-4D61-B4E7-F0A03019C91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74E9DEAB-12F3-435F-AE61-4FB7AF3D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>
            <a:extLst>
              <a:ext uri="{FF2B5EF4-FFF2-40B4-BE49-F238E27FC236}">
                <a16:creationId xmlns:a16="http://schemas.microsoft.com/office/drawing/2014/main" id="{3140E80D-E22F-46F9-994D-0EEFF324ED04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E903B3-410C-4977-AB80-622356CB854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7A068E-EDBF-410C-8251-4002F619133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87DC4E-5C98-406B-9CF3-3D6AAEA65F45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618EA329-86AA-48D5-921E-2DF620F66922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7C8894-6EED-490D-9FFB-3E96A25D523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7BB22E-A917-4D0B-B459-183772CA8B7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C36EE6-E16C-4EFB-A3D8-449CFA295992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521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33EC19EC-AC5F-45F8-8320-48550739F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606FF5C5-145D-4ED3-8309-9F6FEC6D4D29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8BFBA-A1B9-491F-A1CE-CB1B0F8071C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D92C71-CBA3-44AB-BD8E-754B56EE7A1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428A810-60AF-4962-B625-56E2AAE981AE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9576CE1B-ABF7-4B26-AF4A-413DC04D18D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155EE3-8664-4EE7-A7A5-D4C7339BFE7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CF6B20-EC17-4C07-97A2-CF1DDB34020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0F3460-A5CE-4756-B18B-F0C6AE83D6F7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A683084-AA75-44BB-9EFF-7600830AB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11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CB13F555-807F-4FAC-9429-9C176635E9D5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1B6BCE-2391-4FB5-8D75-C53C1C674C1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1BA02-77AD-46F2-915B-6F9051F1BCFB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702F42-3500-4D78-87B4-70BA36DC08B4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299B40E3-8A61-4A4F-971B-F839F658096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260FC3-FE54-4FA6-8810-90846188A2D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0CE47D-DEBC-4955-90F0-6F37DCF9853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A8F96F-1F1B-42CB-A4E8-923244259EEE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5C0905C2-E040-45CA-8AF4-C1F47FC46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B7B9AB-17DB-468E-A38A-54D6DCBAB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03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F1C23C1A-F563-4ABE-A2E1-D53EA5DABF89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C5DC76-1C2F-4018-A116-3C766E49B82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92F172-EF22-46AE-BDE4-8F6964487BF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A5BA094-10A3-4EE9-A501-BE18161C3C01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B6CB6912-B578-4923-904C-01377906243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793F7F-4BE5-4FAA-8805-D37A0C2FF4F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F6574B-11E8-441A-99C8-98069459A51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43A61C-51F6-40BE-9E4E-B04B5AA44CD4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8DBD2DFF-8423-41DF-88DF-888439B4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67C60F-CDC0-4A04-8A93-BAE1635BB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089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A5DF8F88-3774-4855-9292-E01FEFB37655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FB3B03-EACD-4655-94FA-B58F3689891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0E632A-E619-40FD-8E98-1C8A851EB5E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6DC4D7-3F22-4896-8589-F2B4F9318DD1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3C5AA7E7-028E-4215-B02B-A2781DF60AE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5A347A-4E40-46AB-AAB4-CFCB8C514A2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6A2A0D-BC88-4219-95F5-5E9297C63D7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48E503-5D06-43CB-AAF7-0019E20F1855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CA30E6BD-9367-47ED-B323-F700AC928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2987-0F17-4793-A073-2FED41C4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86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A1DFA90B-8E85-4212-B75B-6EC0CB8C2707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9DE007-2BE5-44C1-85E1-50160F4A0CA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DFEA64-4439-4FBF-8FBC-75B11726155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9792EC-A4A5-4738-A9A8-22B94333A636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71D9ED9-D963-482E-A4B7-CBBEDCF1B30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3E6571-10FE-4D21-9DBB-36BAF3D3A13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78309D-B3D9-4B28-BC50-6B4E3EE458E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8CBC73-6856-4736-9DAF-BF52BC81A3F4}"/>
                </a:ext>
              </a:extLst>
            </p:cNvPr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E467CD47-7427-43AE-B26A-6C1D8DE7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1A5252-8600-47DB-BC0D-2353F2296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052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26A37-F5CE-4F67-9FBE-98DF8694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84208CE-5779-43DE-92BB-1BD5780461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24DC0-5DBF-433B-B96D-341314D05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2E0D-E1A6-4477-B684-67D3914B8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593FE-9CF0-4ACF-887B-8A7D1E488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5E83062-A338-4EAB-93A8-164922B79C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4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49" r:id="rId1"/>
    <p:sldLayoutId id="2147486350" r:id="rId2"/>
    <p:sldLayoutId id="2147486351" r:id="rId3"/>
    <p:sldLayoutId id="2147486352" r:id="rId4"/>
    <p:sldLayoutId id="2147486353" r:id="rId5"/>
    <p:sldLayoutId id="2147486354" r:id="rId6"/>
    <p:sldLayoutId id="2147486355" r:id="rId7"/>
    <p:sldLayoutId id="2147486356" r:id="rId8"/>
    <p:sldLayoutId id="2147486357" r:id="rId9"/>
    <p:sldLayoutId id="2147486358" r:id="rId10"/>
    <p:sldLayoutId id="2147486359" r:id="rId11"/>
    <p:sldLayoutId id="2147486360" r:id="rId12"/>
    <p:sldLayoutId id="2147486361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2AA5-5130-4D0C-8F28-2F2EE423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 – Lab Session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29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take a few of these for our sub-problem.</a:t>
            </a:r>
          </a:p>
          <a:p>
            <a:r>
              <a:rPr lang="en-US" dirty="0"/>
              <a:t>A few attributes that influence travel cost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 to travel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Fuel consumed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 travelled</a:t>
            </a:r>
          </a:p>
          <a:p>
            <a:endParaRPr lang="en-US" dirty="0"/>
          </a:p>
          <a:p>
            <a:r>
              <a:rPr lang="en-US" dirty="0"/>
              <a:t>Optimizing these objectives is known as Multi-objective optimization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99F54-E2A2-4129-B039-64ED4E4645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600" dirty="0"/>
              <a:t>The attributes/objectives for optimization in the example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>
            <a:normAutofit/>
          </a:bodyPr>
          <a:lstStyle/>
          <a:p>
            <a:r>
              <a:rPr lang="en-US" dirty="0"/>
              <a:t>A problem that takes more than one objective for optimization</a:t>
            </a:r>
          </a:p>
          <a:p>
            <a:r>
              <a:rPr lang="en-US" dirty="0"/>
              <a:t>The objectives can be contradicting ones</a:t>
            </a:r>
          </a:p>
          <a:p>
            <a:r>
              <a:rPr lang="en-US" dirty="0"/>
              <a:t>Meaning, it is desirable to increase the value of one objective while decreasing the value of others</a:t>
            </a:r>
          </a:p>
          <a:p>
            <a:r>
              <a:rPr lang="en-US" b="1" dirty="0"/>
              <a:t>Solution representation and evaluation:</a:t>
            </a:r>
          </a:p>
          <a:p>
            <a:r>
              <a:rPr lang="en-US" dirty="0"/>
              <a:t>The objectives are represented as a vector and can be evaluated using</a:t>
            </a:r>
          </a:p>
          <a:p>
            <a:pPr lvl="1"/>
            <a:r>
              <a:rPr lang="en-US" sz="2000" dirty="0"/>
              <a:t>The vector as a whole</a:t>
            </a:r>
          </a:p>
          <a:p>
            <a:pPr lvl="1"/>
            <a:r>
              <a:rPr lang="en-US" sz="2000" dirty="0"/>
              <a:t>Defining an evaluation function using the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80320-89E8-4B1E-B804-DE59A2FF3A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Multi-objective optimization problem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current autonomous car agent problem the cost or evaluation function is taken as follows:</a:t>
            </a:r>
          </a:p>
          <a:p>
            <a:r>
              <a:rPr lang="en-US" b="1" dirty="0"/>
              <a:t>Travel Cost = Time + Speed + Fuel – Distance</a:t>
            </a:r>
          </a:p>
          <a:p>
            <a:r>
              <a:rPr lang="en-US" dirty="0"/>
              <a:t>Here our goal is to reduce the cost. (Minimization problem)</a:t>
            </a:r>
          </a:p>
          <a:p>
            <a:r>
              <a:rPr lang="en-US" dirty="0"/>
              <a:t>Time travelled and fuel consumed must have lower values for cost reduction. </a:t>
            </a:r>
          </a:p>
          <a:p>
            <a:r>
              <a:rPr lang="en-US" dirty="0"/>
              <a:t>Speed must be average (not less not more)</a:t>
            </a:r>
          </a:p>
          <a:p>
            <a:r>
              <a:rPr lang="en-US" dirty="0"/>
              <a:t>Distance travelled must be maximum to reduce the cost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61F97-84E1-451C-8315-1CEB4BB4F6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Cost function / Evaluation function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the optimal attribute values to get minimum cost</a:t>
            </a:r>
          </a:p>
          <a:p>
            <a:r>
              <a:rPr lang="en-US" dirty="0"/>
              <a:t>Goal = 0 cost</a:t>
            </a:r>
          </a:p>
          <a:p>
            <a:r>
              <a:rPr lang="en-US" dirty="0"/>
              <a:t>Heuristic – Hill climbing</a:t>
            </a:r>
          </a:p>
          <a:p>
            <a:r>
              <a:rPr lang="en-US" dirty="0"/>
              <a:t>Choose attribute vectors (neighbors) at random ( stochastic hill climbing) </a:t>
            </a:r>
          </a:p>
          <a:p>
            <a:r>
              <a:rPr lang="en-US" dirty="0"/>
              <a:t>Evaluate them</a:t>
            </a:r>
          </a:p>
          <a:p>
            <a:r>
              <a:rPr lang="en-US" dirty="0"/>
              <a:t>Retain the best while forgetting the less optimal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5E0F2-1D6E-4C26-B7E6-50019CE13A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Heuristic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Performance</a:t>
            </a:r>
            <a:r>
              <a:rPr lang="en-US" sz="2400" dirty="0"/>
              <a:t> –  Safety, time, legal drive, comfort.</a:t>
            </a:r>
          </a:p>
          <a:p>
            <a:pPr lvl="1"/>
            <a:r>
              <a:rPr lang="en-US" sz="2000" dirty="0"/>
              <a:t>In the algorithm, reducing the cost of travel by optimizing the attributes taken</a:t>
            </a:r>
          </a:p>
          <a:p>
            <a:r>
              <a:rPr lang="en-US" sz="2400" b="1" dirty="0"/>
              <a:t>Environment</a:t>
            </a:r>
            <a:r>
              <a:rPr lang="en-US" sz="2400" dirty="0"/>
              <a:t> – Roads, other cars, pedestrians, road signs.</a:t>
            </a:r>
          </a:p>
          <a:p>
            <a:pPr lvl="1"/>
            <a:r>
              <a:rPr lang="en-US" sz="2000" dirty="0"/>
              <a:t>Acceptable range of values for the attributes Time, Speed, Fuel and Distance travelled represented as vector of combination of these values </a:t>
            </a:r>
          </a:p>
          <a:p>
            <a:r>
              <a:rPr lang="en-US" sz="2400" b="1" dirty="0"/>
              <a:t>Actuators</a:t>
            </a:r>
            <a:r>
              <a:rPr lang="en-US" sz="2400" dirty="0"/>
              <a:t> – Steering, accelerator, brake, signal, horn.</a:t>
            </a:r>
          </a:p>
          <a:p>
            <a:pPr lvl="1"/>
            <a:r>
              <a:rPr lang="en-US" sz="2000" dirty="0"/>
              <a:t>Initial solution, Candidate solution, Evaluation function.</a:t>
            </a:r>
          </a:p>
          <a:p>
            <a:r>
              <a:rPr lang="en-US" sz="2400" b="1" dirty="0"/>
              <a:t>Sensors</a:t>
            </a:r>
            <a:r>
              <a:rPr lang="en-US" sz="2400" dirty="0"/>
              <a:t> – Fuel indicator, Speedometer, Digital clock in the display</a:t>
            </a:r>
          </a:p>
          <a:p>
            <a:pPr lvl="1"/>
            <a:r>
              <a:rPr lang="en-US" sz="2000" dirty="0"/>
              <a:t>Candidate solution with the acceptable range of values (from the sensors), number of iterations.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7B2E2-3C2D-4693-9A39-E232651705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PEAS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</a:t>
            </a:r>
            <a:r>
              <a:rPr lang="en-US" dirty="0"/>
              <a:t> 1: Evaluate the initial state, if it is goal state then return success and Stop.</a:t>
            </a:r>
          </a:p>
          <a:p>
            <a:r>
              <a:rPr lang="en-US" b="1" dirty="0"/>
              <a:t>Step</a:t>
            </a:r>
            <a:r>
              <a:rPr lang="en-US" dirty="0"/>
              <a:t> 2: Loop Until a solution is found or there is no new operator left to apply.</a:t>
            </a:r>
          </a:p>
          <a:p>
            <a:r>
              <a:rPr lang="en-US" b="1" dirty="0"/>
              <a:t>Step</a:t>
            </a:r>
            <a:r>
              <a:rPr lang="en-US" dirty="0"/>
              <a:t> 3: Select and apply an operator to the current state.</a:t>
            </a:r>
          </a:p>
          <a:p>
            <a:r>
              <a:rPr lang="en-US" b="1" dirty="0"/>
              <a:t>Step</a:t>
            </a:r>
            <a:r>
              <a:rPr lang="en-US" dirty="0"/>
              <a:t> 4: Check new state</a:t>
            </a:r>
          </a:p>
          <a:p>
            <a:r>
              <a:rPr lang="en-US" b="1" dirty="0"/>
              <a:t>Step</a:t>
            </a:r>
            <a:r>
              <a:rPr lang="en-US" dirty="0"/>
              <a:t> 5: Exit.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BC860-CC8F-4BB4-8BF1-5C8DA0B833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Hill climbing algorithm - Steps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2A9E-3F80-44DD-A847-C21E4091C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Code Walk through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71600" y="4406900"/>
            <a:ext cx="7772400" cy="1362075"/>
          </a:xfrm>
        </p:spPr>
        <p:txBody>
          <a:bodyPr/>
          <a:lstStyle/>
          <a:p>
            <a:r>
              <a:rPr lang="en-US" dirty="0"/>
              <a:t>Stochastic hill climbing in PYTHON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import </a:t>
            </a:r>
            <a:r>
              <a:rPr lang="en-US" dirty="0" err="1">
                <a:latin typeface="Rockwell" panose="02060603020205020403" pitchFamily="18" charset="0"/>
              </a:rPr>
              <a:t>numpy</a:t>
            </a:r>
            <a:r>
              <a:rPr lang="en-US" dirty="0">
                <a:latin typeface="Rockwell" panose="02060603020205020403" pitchFamily="18" charset="0"/>
              </a:rPr>
              <a:t> as </a:t>
            </a:r>
            <a:r>
              <a:rPr lang="en-US" dirty="0" err="1">
                <a:latin typeface="Rockwell" panose="02060603020205020403" pitchFamily="18" charset="0"/>
              </a:rPr>
              <a:t>np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import random;</a:t>
            </a:r>
          </a:p>
          <a:p>
            <a:r>
              <a:rPr lang="en-US" b="1" dirty="0">
                <a:latin typeface="Rockwell" panose="02060603020205020403" pitchFamily="18" charset="0"/>
              </a:rPr>
              <a:t>#The PEAS</a:t>
            </a:r>
          </a:p>
          <a:p>
            <a:r>
              <a:rPr lang="en-US" dirty="0">
                <a:latin typeface="Rockwell" panose="02060603020205020403" pitchFamily="18" charset="0"/>
              </a:rPr>
              <a:t>#Time, Speed, Fuel, Distance</a:t>
            </a:r>
          </a:p>
          <a:p>
            <a:r>
              <a:rPr lang="en-US" dirty="0">
                <a:latin typeface="Rockwell" panose="02060603020205020403" pitchFamily="18" charset="0"/>
              </a:rPr>
              <a:t>#</a:t>
            </a:r>
            <a:r>
              <a:rPr lang="en-US" dirty="0" err="1">
                <a:latin typeface="Rockwell" panose="02060603020205020403" pitchFamily="18" charset="0"/>
              </a:rPr>
              <a:t>Init_solution</a:t>
            </a:r>
            <a:r>
              <a:rPr lang="en-US" dirty="0">
                <a:latin typeface="Rockwell" panose="02060603020205020403" pitchFamily="18" charset="0"/>
              </a:rPr>
              <a:t> = [10, 100, 25, 10];</a:t>
            </a:r>
          </a:p>
          <a:p>
            <a:r>
              <a:rPr lang="en-US" dirty="0">
                <a:latin typeface="Rockwell" panose="02060603020205020403" pitchFamily="18" charset="0"/>
              </a:rPr>
              <a:t>#</a:t>
            </a:r>
            <a:r>
              <a:rPr lang="en-US" dirty="0" err="1">
                <a:latin typeface="Rockwell" panose="02060603020205020403" pitchFamily="18" charset="0"/>
              </a:rPr>
              <a:t>Init_solution</a:t>
            </a:r>
            <a:r>
              <a:rPr lang="en-US" dirty="0">
                <a:latin typeface="Rockwell" panose="02060603020205020403" pitchFamily="18" charset="0"/>
              </a:rPr>
              <a:t> = [2,10,5,100]</a:t>
            </a:r>
          </a:p>
          <a:p>
            <a:r>
              <a:rPr lang="en-US" dirty="0">
                <a:latin typeface="Rockwell" panose="02060603020205020403" pitchFamily="18" charset="0"/>
              </a:rPr>
              <a:t>#</a:t>
            </a:r>
            <a:r>
              <a:rPr lang="en-US" dirty="0" err="1">
                <a:latin typeface="Rockwell" panose="02060603020205020403" pitchFamily="18" charset="0"/>
              </a:rPr>
              <a:t>Init_solution</a:t>
            </a:r>
            <a:r>
              <a:rPr lang="en-US" dirty="0">
                <a:latin typeface="Rockwell" panose="02060603020205020403" pitchFamily="18" charset="0"/>
              </a:rPr>
              <a:t> = [0, 0, 0, 0];</a:t>
            </a:r>
          </a:p>
          <a:p>
            <a:r>
              <a:rPr lang="en-US" dirty="0">
                <a:latin typeface="Rockwell" panose="02060603020205020403" pitchFamily="18" charset="0"/>
              </a:rPr>
              <a:t>Iterations = 0</a:t>
            </a:r>
          </a:p>
          <a:p>
            <a:r>
              <a:rPr lang="en-US" dirty="0" err="1">
                <a:latin typeface="Rockwell" panose="02060603020205020403" pitchFamily="18" charset="0"/>
              </a:rPr>
              <a:t>max_itr</a:t>
            </a:r>
            <a:r>
              <a:rPr lang="en-US" dirty="0">
                <a:latin typeface="Rockwell" panose="02060603020205020403" pitchFamily="18" charset="0"/>
              </a:rPr>
              <a:t>=1000 #</a:t>
            </a:r>
            <a:r>
              <a:rPr lang="en-US" sz="2400" dirty="0">
                <a:latin typeface="Rockwell" panose="02060603020205020403" pitchFamily="18" charset="0"/>
              </a:rPr>
              <a:t>Can be increased or decreased</a:t>
            </a:r>
          </a:p>
          <a:p>
            <a:r>
              <a:rPr lang="en-US" dirty="0" err="1">
                <a:latin typeface="Rockwell" panose="02060603020205020403" pitchFamily="18" charset="0"/>
              </a:rPr>
              <a:t>Final_solution</a:t>
            </a:r>
            <a:r>
              <a:rPr lang="en-US" dirty="0">
                <a:latin typeface="Rockwell" panose="02060603020205020403" pitchFamily="18" charset="0"/>
              </a:rPr>
              <a:t> = None #</a:t>
            </a:r>
            <a:r>
              <a:rPr lang="en-US" sz="2400" dirty="0">
                <a:latin typeface="Rockwell" panose="02060603020205020403" pitchFamily="18" charset="0"/>
              </a:rPr>
              <a:t>Stores best of each iteration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524CD-C6B7-49FD-81EA-0D3E0BDA30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#PEAS and the initial states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Rockwell" panose="02060603020205020403" pitchFamily="18" charset="0"/>
              </a:rPr>
              <a:t>#</a:t>
            </a:r>
            <a:r>
              <a:rPr lang="en-US" sz="2400" dirty="0">
                <a:latin typeface="Rockwell" panose="02060603020205020403" pitchFamily="18" charset="0"/>
              </a:rPr>
              <a:t>Contains an objective vector of attributes to be optimized and the cost associated with the objectives</a:t>
            </a:r>
          </a:p>
          <a:p>
            <a:r>
              <a:rPr lang="en-US" dirty="0">
                <a:latin typeface="Rockwell" panose="02060603020205020403" pitchFamily="18" charset="0"/>
              </a:rPr>
              <a:t>class </a:t>
            </a:r>
            <a:r>
              <a:rPr lang="en-US" dirty="0" err="1">
                <a:latin typeface="Rockwell" panose="02060603020205020403" pitchFamily="18" charset="0"/>
              </a:rPr>
              <a:t>Solu_space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  <a:p>
            <a:r>
              <a:rPr lang="en-US" dirty="0">
                <a:latin typeface="Rockwell" panose="02060603020205020403" pitchFamily="18" charset="0"/>
              </a:rPr>
              <a:t>    def __init__(self):</a:t>
            </a:r>
          </a:p>
          <a:p>
            <a:r>
              <a:rPr lang="en-US" dirty="0">
                <a:latin typeface="Rockwell" panose="02060603020205020403" pitchFamily="18" charset="0"/>
              </a:rPr>
              <a:t>        self.obj_vector = None</a:t>
            </a:r>
          </a:p>
          <a:p>
            <a:r>
              <a:rPr lang="en-US" dirty="0">
                <a:latin typeface="Rockwell" panose="02060603020205020403" pitchFamily="18" charset="0"/>
              </a:rPr>
              <a:t>        </a:t>
            </a:r>
            <a:r>
              <a:rPr lang="en-US" dirty="0" err="1">
                <a:latin typeface="Rockwell" panose="02060603020205020403" pitchFamily="18" charset="0"/>
              </a:rPr>
              <a:t>self.cost</a:t>
            </a:r>
            <a:r>
              <a:rPr lang="en-US" dirty="0">
                <a:latin typeface="Rockwell" panose="02060603020205020403" pitchFamily="18" charset="0"/>
              </a:rPr>
              <a:t> = None</a:t>
            </a:r>
          </a:p>
          <a:p>
            <a:r>
              <a:rPr lang="en-US" dirty="0">
                <a:latin typeface="Rockwell" panose="02060603020205020403" pitchFamily="18" charset="0"/>
              </a:rPr>
              <a:t>    def setObj_vector(self, </a:t>
            </a:r>
            <a:r>
              <a:rPr lang="en-US" dirty="0" err="1">
                <a:latin typeface="Rockwell" panose="02060603020205020403" pitchFamily="18" charset="0"/>
              </a:rPr>
              <a:t>val</a:t>
            </a:r>
            <a:r>
              <a:rPr lang="en-US" dirty="0">
                <a:latin typeface="Rockwell" panose="02060603020205020403" pitchFamily="18" charset="0"/>
              </a:rPr>
              <a:t>):</a:t>
            </a:r>
          </a:p>
          <a:p>
            <a:r>
              <a:rPr lang="en-US" dirty="0">
                <a:latin typeface="Rockwell" panose="02060603020205020403" pitchFamily="18" charset="0"/>
              </a:rPr>
              <a:t>        self.obj_vector = </a:t>
            </a:r>
            <a:r>
              <a:rPr lang="en-US" dirty="0" err="1">
                <a:latin typeface="Rockwell" panose="02060603020205020403" pitchFamily="18" charset="0"/>
              </a:rPr>
              <a:t>val</a:t>
            </a:r>
            <a:r>
              <a:rPr lang="en-US" dirty="0">
                <a:latin typeface="Rockwell" panose="02060603020205020403" pitchFamily="18" charset="0"/>
              </a:rPr>
              <a:t>    </a:t>
            </a:r>
          </a:p>
          <a:p>
            <a:r>
              <a:rPr lang="en-US" dirty="0">
                <a:latin typeface="Rockwell" panose="02060603020205020403" pitchFamily="18" charset="0"/>
              </a:rPr>
              <a:t>    def </a:t>
            </a:r>
            <a:r>
              <a:rPr lang="en-US" dirty="0" err="1">
                <a:latin typeface="Rockwell" panose="02060603020205020403" pitchFamily="18" charset="0"/>
              </a:rPr>
              <a:t>setCost</a:t>
            </a:r>
            <a:r>
              <a:rPr lang="en-US" dirty="0">
                <a:latin typeface="Rockwell" panose="02060603020205020403" pitchFamily="18" charset="0"/>
              </a:rPr>
              <a:t>(self, cost):</a:t>
            </a:r>
          </a:p>
          <a:p>
            <a:r>
              <a:rPr lang="en-US" dirty="0">
                <a:latin typeface="Rockwell" panose="02060603020205020403" pitchFamily="18" charset="0"/>
              </a:rPr>
              <a:t>        </a:t>
            </a:r>
            <a:r>
              <a:rPr lang="en-US" dirty="0" err="1">
                <a:latin typeface="Rockwell" panose="02060603020205020403" pitchFamily="18" charset="0"/>
              </a:rPr>
              <a:t>self.cost</a:t>
            </a:r>
            <a:r>
              <a:rPr lang="en-US" dirty="0">
                <a:latin typeface="Rockwell" panose="02060603020205020403" pitchFamily="18" charset="0"/>
              </a:rPr>
              <a:t> = cost            </a:t>
            </a:r>
          </a:p>
          <a:p>
            <a:r>
              <a:rPr lang="en-US" dirty="0">
                <a:latin typeface="Rockwell" panose="02060603020205020403" pitchFamily="18" charset="0"/>
              </a:rPr>
              <a:t>    def </a:t>
            </a:r>
            <a:r>
              <a:rPr lang="en-US" dirty="0" err="1">
                <a:latin typeface="Rockwell" panose="02060603020205020403" pitchFamily="18" charset="0"/>
              </a:rPr>
              <a:t>getAttr</a:t>
            </a:r>
            <a:r>
              <a:rPr lang="en-US" dirty="0">
                <a:latin typeface="Rockwell" panose="02060603020205020403" pitchFamily="18" charset="0"/>
              </a:rPr>
              <a:t>(self):</a:t>
            </a:r>
          </a:p>
          <a:p>
            <a:r>
              <a:rPr lang="en-US" dirty="0">
                <a:latin typeface="Rockwell" panose="02060603020205020403" pitchFamily="18" charset="0"/>
              </a:rPr>
              <a:t>        return {'Time, Speed, Fuel, Distance': self.obj_vector, 'Cost': </a:t>
            </a:r>
            <a:r>
              <a:rPr lang="en-US" dirty="0" err="1">
                <a:latin typeface="Rockwell" panose="02060603020205020403" pitchFamily="18" charset="0"/>
              </a:rPr>
              <a:t>self.cost</a:t>
            </a:r>
            <a:r>
              <a:rPr lang="en-US" dirty="0">
                <a:latin typeface="Rockwell" panose="02060603020205020403" pitchFamily="18" charset="0"/>
              </a:rPr>
              <a:t>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E2102-76A3-42EA-8B90-A94B7E0D28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#Class : Solution space 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# </a:t>
            </a:r>
            <a:r>
              <a:rPr lang="en-US" sz="2000" dirty="0">
                <a:latin typeface="Rockwell" panose="02060603020205020403" pitchFamily="18" charset="0"/>
              </a:rPr>
              <a:t>Function for calculating the cost - The evaluation function</a:t>
            </a:r>
          </a:p>
          <a:p>
            <a:r>
              <a:rPr lang="en-US" dirty="0">
                <a:latin typeface="Rockwell" panose="02060603020205020403" pitchFamily="18" charset="0"/>
              </a:rPr>
              <a:t>def </a:t>
            </a:r>
            <a:r>
              <a:rPr lang="en-US" dirty="0" err="1">
                <a:latin typeface="Rockwell" panose="02060603020205020403" pitchFamily="18" charset="0"/>
              </a:rPr>
              <a:t>calc_cost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objVector</a:t>
            </a:r>
            <a:r>
              <a:rPr lang="en-US" dirty="0">
                <a:latin typeface="Rockwell" panose="02060603020205020403" pitchFamily="18" charset="0"/>
              </a:rPr>
              <a:t>):</a:t>
            </a:r>
          </a:p>
          <a:p>
            <a:r>
              <a:rPr lang="en-US" dirty="0">
                <a:latin typeface="Rockwell" panose="02060603020205020403" pitchFamily="18" charset="0"/>
              </a:rPr>
              <a:t>     cost = round((</a:t>
            </a:r>
            <a:r>
              <a:rPr lang="en-US" dirty="0" err="1">
                <a:latin typeface="Rockwell" panose="02060603020205020403" pitchFamily="18" charset="0"/>
              </a:rPr>
              <a:t>objVector</a:t>
            </a:r>
            <a:r>
              <a:rPr lang="en-US" dirty="0">
                <a:latin typeface="Rockwell" panose="02060603020205020403" pitchFamily="18" charset="0"/>
              </a:rPr>
              <a:t>[0]   + </a:t>
            </a:r>
            <a:r>
              <a:rPr lang="en-US" dirty="0" err="1">
                <a:latin typeface="Rockwell" panose="02060603020205020403" pitchFamily="18" charset="0"/>
              </a:rPr>
              <a:t>objVector</a:t>
            </a:r>
            <a:r>
              <a:rPr lang="en-US" dirty="0">
                <a:latin typeface="Rockwell" panose="02060603020205020403" pitchFamily="18" charset="0"/>
              </a:rPr>
              <a:t>[1]  +     </a:t>
            </a:r>
            <a:r>
              <a:rPr lang="en-US" dirty="0" err="1">
                <a:latin typeface="Rockwell" panose="02060603020205020403" pitchFamily="18" charset="0"/>
              </a:rPr>
              <a:t>objVector</a:t>
            </a:r>
            <a:r>
              <a:rPr lang="en-US" dirty="0">
                <a:latin typeface="Rockwell" panose="02060603020205020403" pitchFamily="18" charset="0"/>
              </a:rPr>
              <a:t>[2] - </a:t>
            </a:r>
            <a:r>
              <a:rPr lang="en-US" dirty="0" err="1">
                <a:latin typeface="Rockwell" panose="02060603020205020403" pitchFamily="18" charset="0"/>
              </a:rPr>
              <a:t>objVector</a:t>
            </a:r>
            <a:r>
              <a:rPr lang="en-US" dirty="0">
                <a:latin typeface="Rockwell" panose="02060603020205020403" pitchFamily="18" charset="0"/>
              </a:rPr>
              <a:t>[3]),2)</a:t>
            </a:r>
          </a:p>
          <a:p>
            <a:r>
              <a:rPr lang="en-US" dirty="0">
                <a:latin typeface="Rockwell" panose="02060603020205020403" pitchFamily="18" charset="0"/>
              </a:rPr>
              <a:t>      #print("Cost"+</a:t>
            </a:r>
            <a:r>
              <a:rPr lang="en-US" dirty="0" err="1">
                <a:latin typeface="Rockwell" panose="02060603020205020403" pitchFamily="18" charset="0"/>
              </a:rPr>
              <a:t>str</a:t>
            </a:r>
            <a:r>
              <a:rPr lang="en-US" dirty="0">
                <a:latin typeface="Rockwell" panose="02060603020205020403" pitchFamily="18" charset="0"/>
              </a:rPr>
              <a:t>(cost))</a:t>
            </a:r>
          </a:p>
          <a:p>
            <a:r>
              <a:rPr lang="en-US" dirty="0">
                <a:latin typeface="Rockwell" panose="02060603020205020403" pitchFamily="18" charset="0"/>
              </a:rPr>
              <a:t>       return abs(cost)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EC8F-48F1-4FAC-83DC-54320FA969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#Function for cost evaluation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2077CA-0015-4498-B9C2-4D82456E4A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/>
              <a:t>Optimizing attributes for travel cost</a:t>
            </a:r>
            <a:br>
              <a:rPr lang="en-US" dirty="0"/>
            </a:b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85F72-C5CF-4877-BA9C-AFA7C39F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800" b="1" dirty="0"/>
            </a:br>
            <a:r>
              <a:rPr lang="en-US" sz="2800" b="1" dirty="0"/>
              <a:t>Hill Climbing Algorithm</a:t>
            </a:r>
            <a:br>
              <a:rPr lang="en-US" sz="2800" b="1" dirty="0"/>
            </a:br>
            <a:r>
              <a:rPr lang="en-US" sz="2800" b="1" dirty="0"/>
              <a:t>Autonomous car driving agent </a:t>
            </a:r>
            <a:br>
              <a:rPr lang="en-US" sz="2800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172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36000" cy="5286022"/>
          </a:xfrm>
        </p:spPr>
        <p:txBody>
          <a:bodyPr>
            <a:noAutofit/>
          </a:bodyPr>
          <a:lstStyle/>
          <a:p>
            <a:r>
              <a:rPr lang="en-US" sz="2300" dirty="0">
                <a:latin typeface="Rockwell" panose="02060603020205020403" pitchFamily="18" charset="0"/>
              </a:rPr>
              <a:t>def </a:t>
            </a:r>
            <a:r>
              <a:rPr lang="en-US" sz="2300" dirty="0" err="1">
                <a:latin typeface="Rockwell" panose="02060603020205020403" pitchFamily="18" charset="0"/>
              </a:rPr>
              <a:t>gen_new_solution</a:t>
            </a:r>
            <a:r>
              <a:rPr lang="en-US" sz="2300" dirty="0">
                <a:latin typeface="Rockwell" panose="02060603020205020403" pitchFamily="18" charset="0"/>
              </a:rPr>
              <a:t>():</a:t>
            </a:r>
          </a:p>
          <a:p>
            <a:r>
              <a:rPr lang="en-US" sz="2300" dirty="0">
                <a:latin typeface="Rockwell" panose="02060603020205020403" pitchFamily="18" charset="0"/>
              </a:rPr>
              <a:t>    </a:t>
            </a:r>
            <a:r>
              <a:rPr lang="en-US" sz="2300" dirty="0" err="1">
                <a:latin typeface="Rockwell" panose="02060603020205020403" pitchFamily="18" charset="0"/>
              </a:rPr>
              <a:t>distance_step</a:t>
            </a:r>
            <a:r>
              <a:rPr lang="en-US" sz="2300" dirty="0">
                <a:latin typeface="Rockwell" panose="02060603020205020403" pitchFamily="18" charset="0"/>
              </a:rPr>
              <a:t>=0</a:t>
            </a:r>
          </a:p>
          <a:p>
            <a:r>
              <a:rPr lang="en-US" sz="2300" dirty="0">
                <a:latin typeface="Rockwell" panose="02060603020205020403" pitchFamily="18" charset="0"/>
              </a:rPr>
              <a:t>    </a:t>
            </a:r>
            <a:r>
              <a:rPr lang="en-US" sz="2300" dirty="0" err="1">
                <a:latin typeface="Rockwell" panose="02060603020205020403" pitchFamily="18" charset="0"/>
              </a:rPr>
              <a:t>speed_step</a:t>
            </a:r>
            <a:r>
              <a:rPr lang="en-US" sz="2300" dirty="0">
                <a:latin typeface="Rockwell" panose="02060603020205020403" pitchFamily="18" charset="0"/>
              </a:rPr>
              <a:t>=</a:t>
            </a:r>
            <a:r>
              <a:rPr lang="en-US" sz="2300" dirty="0" err="1">
                <a:latin typeface="Rockwell" panose="02060603020205020403" pitchFamily="18" charset="0"/>
              </a:rPr>
              <a:t>random.randint</a:t>
            </a:r>
            <a:r>
              <a:rPr lang="en-US" sz="2300" dirty="0">
                <a:latin typeface="Rockwell" panose="02060603020205020403" pitchFamily="18" charset="0"/>
              </a:rPr>
              <a:t>(10,100)</a:t>
            </a:r>
          </a:p>
          <a:p>
            <a:r>
              <a:rPr lang="en-US" sz="2300" dirty="0">
                <a:latin typeface="Rockwell" panose="02060603020205020403" pitchFamily="18" charset="0"/>
              </a:rPr>
              <a:t>    </a:t>
            </a:r>
            <a:r>
              <a:rPr lang="en-US" sz="2300" dirty="0" err="1">
                <a:latin typeface="Rockwell" panose="02060603020205020403" pitchFamily="18" charset="0"/>
              </a:rPr>
              <a:t>time_step</a:t>
            </a:r>
            <a:r>
              <a:rPr lang="en-US" sz="2300" dirty="0">
                <a:latin typeface="Rockwell" panose="02060603020205020403" pitchFamily="18" charset="0"/>
              </a:rPr>
              <a:t>=round((</a:t>
            </a:r>
            <a:r>
              <a:rPr lang="en-US" sz="2300" dirty="0" err="1">
                <a:latin typeface="Rockwell" panose="02060603020205020403" pitchFamily="18" charset="0"/>
              </a:rPr>
              <a:t>random.randint</a:t>
            </a:r>
            <a:r>
              <a:rPr lang="en-US" sz="2300" dirty="0">
                <a:latin typeface="Rockwell" panose="02060603020205020403" pitchFamily="18" charset="0"/>
              </a:rPr>
              <a:t>(1,100))/60,2)</a:t>
            </a:r>
          </a:p>
          <a:p>
            <a:r>
              <a:rPr lang="en-US" sz="2300" dirty="0">
                <a:latin typeface="Rockwell" panose="02060603020205020403" pitchFamily="18" charset="0"/>
              </a:rPr>
              <a:t>     try:</a:t>
            </a:r>
          </a:p>
          <a:p>
            <a:r>
              <a:rPr lang="en-US" sz="2300" dirty="0" err="1">
                <a:latin typeface="Rockwell" panose="02060603020205020403" pitchFamily="18" charset="0"/>
              </a:rPr>
              <a:t>distance_step</a:t>
            </a:r>
            <a:r>
              <a:rPr lang="en-US" sz="2300" dirty="0">
                <a:latin typeface="Rockwell" panose="02060603020205020403" pitchFamily="18" charset="0"/>
              </a:rPr>
              <a:t>=</a:t>
            </a:r>
            <a:r>
              <a:rPr lang="en-US" sz="2300" dirty="0" err="1">
                <a:latin typeface="Rockwell" panose="02060603020205020403" pitchFamily="18" charset="0"/>
              </a:rPr>
              <a:t>random.randint</a:t>
            </a:r>
            <a:r>
              <a:rPr lang="en-US" sz="2300" dirty="0">
                <a:latin typeface="Rockwell" panose="02060603020205020403" pitchFamily="18" charset="0"/>
              </a:rPr>
              <a:t>(1,round(</a:t>
            </a:r>
            <a:r>
              <a:rPr lang="en-US" sz="2300" dirty="0" err="1">
                <a:latin typeface="Rockwell" panose="02060603020205020403" pitchFamily="18" charset="0"/>
              </a:rPr>
              <a:t>speed_step</a:t>
            </a:r>
            <a:r>
              <a:rPr lang="en-US" sz="2300" dirty="0">
                <a:latin typeface="Rockwell" panose="02060603020205020403" pitchFamily="18" charset="0"/>
              </a:rPr>
              <a:t>*time_step,2))</a:t>
            </a:r>
          </a:p>
          <a:p>
            <a:r>
              <a:rPr lang="en-US" sz="2300" dirty="0">
                <a:latin typeface="Rockwell" panose="02060603020205020403" pitchFamily="18" charset="0"/>
              </a:rPr>
              <a:t>    except:</a:t>
            </a:r>
          </a:p>
          <a:p>
            <a:r>
              <a:rPr lang="en-US" sz="2300" dirty="0">
                <a:latin typeface="Rockwell" panose="02060603020205020403" pitchFamily="18" charset="0"/>
              </a:rPr>
              <a:t>        pass</a:t>
            </a:r>
          </a:p>
          <a:p>
            <a:r>
              <a:rPr lang="en-US" sz="2300" dirty="0">
                <a:latin typeface="Rockwell" panose="02060603020205020403" pitchFamily="18" charset="0"/>
              </a:rPr>
              <a:t>    </a:t>
            </a:r>
            <a:r>
              <a:rPr lang="en-US" sz="2300" dirty="0" err="1">
                <a:latin typeface="Rockwell" panose="02060603020205020403" pitchFamily="18" charset="0"/>
              </a:rPr>
              <a:t>fuel_step</a:t>
            </a:r>
            <a:r>
              <a:rPr lang="en-US" sz="2300" dirty="0">
                <a:latin typeface="Rockwell" panose="02060603020205020403" pitchFamily="18" charset="0"/>
              </a:rPr>
              <a:t>=</a:t>
            </a:r>
            <a:r>
              <a:rPr lang="en-US" sz="2300" dirty="0" err="1">
                <a:latin typeface="Rockwell" panose="02060603020205020403" pitchFamily="18" charset="0"/>
              </a:rPr>
              <a:t>random.randint</a:t>
            </a:r>
            <a:r>
              <a:rPr lang="en-US" sz="2300" dirty="0">
                <a:latin typeface="Rockwell" panose="02060603020205020403" pitchFamily="18" charset="0"/>
              </a:rPr>
              <a:t>(1,25)</a:t>
            </a:r>
          </a:p>
          <a:p>
            <a:r>
              <a:rPr lang="en-US" sz="2300" dirty="0">
                <a:latin typeface="Rockwell" panose="02060603020205020403" pitchFamily="18" charset="0"/>
              </a:rPr>
              <a:t>    </a:t>
            </a:r>
            <a:r>
              <a:rPr lang="en-US" sz="2300" dirty="0" err="1">
                <a:latin typeface="Rockwell" panose="02060603020205020403" pitchFamily="18" charset="0"/>
              </a:rPr>
              <a:t>objVector</a:t>
            </a:r>
            <a:r>
              <a:rPr lang="en-US" sz="2300" dirty="0">
                <a:latin typeface="Rockwell" panose="02060603020205020403" pitchFamily="18" charset="0"/>
              </a:rPr>
              <a:t>=[</a:t>
            </a:r>
            <a:r>
              <a:rPr lang="en-US" sz="2300" dirty="0" err="1">
                <a:latin typeface="Rockwell" panose="02060603020205020403" pitchFamily="18" charset="0"/>
              </a:rPr>
              <a:t>time_step,speed_step,fuel_step,distance_step</a:t>
            </a:r>
            <a:r>
              <a:rPr lang="en-US" sz="2300" dirty="0">
                <a:latin typeface="Rockwell" panose="02060603020205020403" pitchFamily="18" charset="0"/>
              </a:rPr>
              <a:t>]</a:t>
            </a:r>
          </a:p>
          <a:p>
            <a:r>
              <a:rPr lang="en-US" sz="2300" dirty="0">
                <a:latin typeface="Rockwell" panose="02060603020205020403" pitchFamily="18" charset="0"/>
              </a:rPr>
              <a:t>    #print("new solution: "+</a:t>
            </a:r>
            <a:r>
              <a:rPr lang="en-US" sz="2300" dirty="0" err="1">
                <a:latin typeface="Rockwell" panose="02060603020205020403" pitchFamily="18" charset="0"/>
              </a:rPr>
              <a:t>str</a:t>
            </a:r>
            <a:r>
              <a:rPr lang="en-US" sz="2300" dirty="0">
                <a:latin typeface="Rockwell" panose="02060603020205020403" pitchFamily="18" charset="0"/>
              </a:rPr>
              <a:t>(</a:t>
            </a:r>
            <a:r>
              <a:rPr lang="en-US" sz="2300" dirty="0" err="1">
                <a:latin typeface="Rockwell" panose="02060603020205020403" pitchFamily="18" charset="0"/>
              </a:rPr>
              <a:t>objVector</a:t>
            </a:r>
            <a:r>
              <a:rPr lang="en-US" sz="2300" dirty="0">
                <a:latin typeface="Rockwell" panose="02060603020205020403" pitchFamily="18" charset="0"/>
              </a:rPr>
              <a:t>))</a:t>
            </a:r>
          </a:p>
          <a:p>
            <a:r>
              <a:rPr lang="en-US" sz="2300" dirty="0">
                <a:latin typeface="Rockwell" panose="02060603020205020403" pitchFamily="18" charset="0"/>
              </a:rPr>
              <a:t>    return </a:t>
            </a:r>
            <a:r>
              <a:rPr lang="en-US" sz="2300" dirty="0" err="1">
                <a:latin typeface="Rockwell" panose="02060603020205020403" pitchFamily="18" charset="0"/>
              </a:rPr>
              <a:t>objVector</a:t>
            </a:r>
            <a:endParaRPr lang="en-US" sz="2300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D5BD6-F66A-4592-BDC6-895D8456A3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#Function to generate new solution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def </a:t>
            </a:r>
            <a:r>
              <a:rPr lang="en-US" dirty="0" err="1">
                <a:latin typeface="Rockwell" panose="02060603020205020403" pitchFamily="18" charset="0"/>
              </a:rPr>
              <a:t>Hill_Climb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objVector</a:t>
            </a:r>
            <a:r>
              <a:rPr lang="en-US" dirty="0">
                <a:latin typeface="Rockwell" panose="02060603020205020403" pitchFamily="18" charset="0"/>
              </a:rPr>
              <a:t>):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soln_space</a:t>
            </a:r>
            <a:r>
              <a:rPr lang="en-US" dirty="0">
                <a:latin typeface="Rockwell" panose="02060603020205020403" pitchFamily="18" charset="0"/>
              </a:rPr>
              <a:t> = </a:t>
            </a:r>
            <a:r>
              <a:rPr lang="en-US" dirty="0" err="1">
                <a:latin typeface="Rockwell" panose="02060603020205020403" pitchFamily="18" charset="0"/>
              </a:rPr>
              <a:t>Solu_space</a:t>
            </a:r>
            <a:r>
              <a:rPr lang="en-US" dirty="0">
                <a:latin typeface="Rockwell" panose="02060603020205020403" pitchFamily="18" charset="0"/>
              </a:rPr>
              <a:t>()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soln_space.setObj_vector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objVector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oldCost</a:t>
            </a:r>
            <a:r>
              <a:rPr lang="en-US" dirty="0">
                <a:latin typeface="Rockwell" panose="02060603020205020403" pitchFamily="18" charset="0"/>
              </a:rPr>
              <a:t> = </a:t>
            </a:r>
            <a:r>
              <a:rPr lang="en-US" dirty="0" err="1">
                <a:latin typeface="Rockwell" panose="02060603020205020403" pitchFamily="18" charset="0"/>
              </a:rPr>
              <a:t>calc_cost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objVector</a:t>
            </a:r>
            <a:r>
              <a:rPr lang="en-US" dirty="0">
                <a:latin typeface="Rockwell" panose="02060603020205020403" pitchFamily="18" charset="0"/>
              </a:rPr>
              <a:t>);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soln_space.setCost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oldCost</a:t>
            </a:r>
            <a:r>
              <a:rPr lang="en-US" dirty="0">
                <a:latin typeface="Rockwell" panose="02060603020205020403" pitchFamily="18" charset="0"/>
              </a:rPr>
              <a:t>)   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newobjVector</a:t>
            </a:r>
            <a:r>
              <a:rPr lang="en-US" dirty="0">
                <a:latin typeface="Rockwell" panose="02060603020205020403" pitchFamily="18" charset="0"/>
              </a:rPr>
              <a:t> = </a:t>
            </a:r>
            <a:r>
              <a:rPr lang="en-US" dirty="0" err="1">
                <a:latin typeface="Rockwell" panose="02060603020205020403" pitchFamily="18" charset="0"/>
              </a:rPr>
              <a:t>gen_new_solution</a:t>
            </a:r>
            <a:r>
              <a:rPr lang="en-US" dirty="0">
                <a:latin typeface="Rockwell" panose="02060603020205020403" pitchFamily="18" charset="0"/>
              </a:rPr>
              <a:t>()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newcost</a:t>
            </a:r>
            <a:r>
              <a:rPr lang="en-US" dirty="0">
                <a:latin typeface="Rockwell" panose="02060603020205020403" pitchFamily="18" charset="0"/>
              </a:rPr>
              <a:t>= </a:t>
            </a:r>
            <a:r>
              <a:rPr lang="en-US" dirty="0" err="1">
                <a:latin typeface="Rockwell" panose="02060603020205020403" pitchFamily="18" charset="0"/>
              </a:rPr>
              <a:t>calc_cost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newobjVector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06D84-8834-4EF3-920A-C0BE76DEA6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#Function Hill climb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if(</a:t>
            </a:r>
            <a:r>
              <a:rPr lang="en-US" dirty="0" err="1">
                <a:latin typeface="Rockwell" panose="02060603020205020403" pitchFamily="18" charset="0"/>
              </a:rPr>
              <a:t>newcost</a:t>
            </a:r>
            <a:r>
              <a:rPr lang="en-US" dirty="0">
                <a:latin typeface="Rockwell" panose="02060603020205020403" pitchFamily="18" charset="0"/>
              </a:rPr>
              <a:t> &lt; </a:t>
            </a:r>
            <a:r>
              <a:rPr lang="en-US" dirty="0" err="1">
                <a:latin typeface="Rockwell" panose="02060603020205020403" pitchFamily="18" charset="0"/>
              </a:rPr>
              <a:t>oldCost</a:t>
            </a:r>
            <a:r>
              <a:rPr lang="en-US" dirty="0">
                <a:latin typeface="Rockwell" panose="02060603020205020403" pitchFamily="18" charset="0"/>
              </a:rPr>
              <a:t>):</a:t>
            </a:r>
          </a:p>
          <a:p>
            <a:r>
              <a:rPr lang="en-US" dirty="0">
                <a:latin typeface="Rockwell" panose="02060603020205020403" pitchFamily="18" charset="0"/>
              </a:rPr>
              <a:t>     </a:t>
            </a:r>
            <a:r>
              <a:rPr lang="en-US" dirty="0" err="1">
                <a:latin typeface="Rockwell" panose="02060603020205020403" pitchFamily="18" charset="0"/>
              </a:rPr>
              <a:t>soln_space.setObj_vector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newobjVector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  <a:p>
            <a:r>
              <a:rPr lang="en-US" dirty="0">
                <a:latin typeface="Rockwell" panose="02060603020205020403" pitchFamily="18" charset="0"/>
              </a:rPr>
              <a:t>        </a:t>
            </a:r>
            <a:r>
              <a:rPr lang="en-US" dirty="0" err="1">
                <a:latin typeface="Rockwell" panose="02060603020205020403" pitchFamily="18" charset="0"/>
              </a:rPr>
              <a:t>soln_space.setCost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newcost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  <a:p>
            <a:r>
              <a:rPr lang="en-US" dirty="0">
                <a:latin typeface="Rockwell" panose="02060603020205020403" pitchFamily="18" charset="0"/>
              </a:rPr>
              <a:t>        print(</a:t>
            </a:r>
            <a:r>
              <a:rPr lang="en-US" dirty="0" err="1">
                <a:latin typeface="Rockwell" panose="02060603020205020403" pitchFamily="18" charset="0"/>
              </a:rPr>
              <a:t>str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soln_space.getAttr</a:t>
            </a:r>
            <a:r>
              <a:rPr lang="en-US" dirty="0">
                <a:latin typeface="Rockwell" panose="02060603020205020403" pitchFamily="18" charset="0"/>
              </a:rPr>
              <a:t>()))</a:t>
            </a:r>
          </a:p>
          <a:p>
            <a:r>
              <a:rPr lang="en-US" dirty="0">
                <a:latin typeface="Rockwell" panose="02060603020205020403" pitchFamily="18" charset="0"/>
              </a:rPr>
              <a:t>        return </a:t>
            </a:r>
            <a:r>
              <a:rPr lang="en-US" dirty="0" err="1">
                <a:latin typeface="Rockwell" panose="02060603020205020403" pitchFamily="18" charset="0"/>
              </a:rPr>
              <a:t>soln_space.obj_vector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 print(</a:t>
            </a:r>
            <a:r>
              <a:rPr lang="en-US" dirty="0" err="1">
                <a:latin typeface="Rockwell" panose="02060603020205020403" pitchFamily="18" charset="0"/>
              </a:rPr>
              <a:t>str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soln_space.getAttr</a:t>
            </a:r>
            <a:r>
              <a:rPr lang="en-US" dirty="0">
                <a:latin typeface="Rockwell" panose="02060603020205020403" pitchFamily="18" charset="0"/>
              </a:rPr>
              <a:t>()))</a:t>
            </a:r>
          </a:p>
          <a:p>
            <a:r>
              <a:rPr lang="en-US" dirty="0">
                <a:latin typeface="Rockwell" panose="02060603020205020403" pitchFamily="18" charset="0"/>
              </a:rPr>
              <a:t> return </a:t>
            </a:r>
            <a:r>
              <a:rPr lang="en-US" dirty="0" err="1">
                <a:latin typeface="Rockwell" panose="02060603020205020403" pitchFamily="18" charset="0"/>
              </a:rPr>
              <a:t>soln_space.obj_vector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E9DBA-00D6-4149-ADAD-BD20A85260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sz="3600" dirty="0"/>
              <a:t>Function Hill climb – compare solution costs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def </a:t>
            </a:r>
            <a:r>
              <a:rPr lang="en-US" dirty="0" err="1">
                <a:latin typeface="Rockwell" panose="02060603020205020403" pitchFamily="18" charset="0"/>
              </a:rPr>
              <a:t>stopit</a:t>
            </a:r>
            <a:r>
              <a:rPr lang="en-US" dirty="0">
                <a:latin typeface="Rockwell" panose="02060603020205020403" pitchFamily="18" charset="0"/>
              </a:rPr>
              <a:t>():</a:t>
            </a: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globals</a:t>
            </a:r>
            <a:r>
              <a:rPr lang="en-US" dirty="0">
                <a:latin typeface="Rockwell" panose="02060603020205020403" pitchFamily="18" charset="0"/>
              </a:rPr>
              <a:t>()</a:t>
            </a:r>
          </a:p>
          <a:p>
            <a:r>
              <a:rPr lang="en-US" dirty="0">
                <a:latin typeface="Rockwell" panose="02060603020205020403" pitchFamily="18" charset="0"/>
              </a:rPr>
              <a:t>    cost=</a:t>
            </a:r>
            <a:r>
              <a:rPr lang="en-US" dirty="0" err="1">
                <a:latin typeface="Rockwell" panose="02060603020205020403" pitchFamily="18" charset="0"/>
              </a:rPr>
              <a:t>calc_cost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Final_solution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  <a:p>
            <a:r>
              <a:rPr lang="en-US" dirty="0">
                <a:latin typeface="Rockwell" panose="02060603020205020403" pitchFamily="18" charset="0"/>
              </a:rPr>
              <a:t>    if cost == 0:</a:t>
            </a:r>
          </a:p>
          <a:p>
            <a:r>
              <a:rPr lang="en-US" dirty="0">
                <a:latin typeface="Rockwell" panose="02060603020205020403" pitchFamily="18" charset="0"/>
              </a:rPr>
              <a:t>        return True</a:t>
            </a:r>
          </a:p>
          <a:p>
            <a:r>
              <a:rPr lang="en-US" dirty="0">
                <a:latin typeface="Rockwell" panose="02060603020205020403" pitchFamily="18" charset="0"/>
              </a:rPr>
              <a:t>    if Iterations == </a:t>
            </a:r>
            <a:r>
              <a:rPr lang="en-US" dirty="0" err="1">
                <a:latin typeface="Rockwell" panose="02060603020205020403" pitchFamily="18" charset="0"/>
              </a:rPr>
              <a:t>max_itr</a:t>
            </a:r>
            <a:r>
              <a:rPr lang="en-US" dirty="0">
                <a:latin typeface="Rockwell" panose="02060603020205020403" pitchFamily="18" charset="0"/>
              </a:rPr>
              <a:t>:</a:t>
            </a:r>
          </a:p>
          <a:p>
            <a:r>
              <a:rPr lang="en-US" dirty="0">
                <a:latin typeface="Rockwell" panose="02060603020205020403" pitchFamily="18" charset="0"/>
              </a:rPr>
              <a:t>        return True</a:t>
            </a:r>
          </a:p>
          <a:p>
            <a:r>
              <a:rPr lang="en-US" dirty="0">
                <a:latin typeface="Rockwell" panose="02060603020205020403" pitchFamily="18" charset="0"/>
              </a:rPr>
              <a:t>    else: </a:t>
            </a:r>
          </a:p>
          <a:p>
            <a:r>
              <a:rPr lang="en-US" dirty="0">
                <a:latin typeface="Rockwell" panose="02060603020205020403" pitchFamily="18" charset="0"/>
              </a:rPr>
              <a:t>        return False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1D178-68CE-4AEA-9F16-343DEE3CD9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#Function – The stopping criterion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all the defined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4E118-8651-4D30-933B-B19D0E6DE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#</a:t>
            </a:r>
            <a:r>
              <a:rPr lang="en-US" dirty="0" err="1">
                <a:latin typeface="Rockwell" panose="02060603020205020403" pitchFamily="18" charset="0"/>
              </a:rPr>
              <a:t>Time,speed,fuel,distance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en-US" dirty="0" err="1">
                <a:latin typeface="Rockwell" panose="02060603020205020403" pitchFamily="18" charset="0"/>
              </a:rPr>
              <a:t>Init_soln</a:t>
            </a:r>
            <a:r>
              <a:rPr lang="en-US" dirty="0">
                <a:latin typeface="Rockwell" panose="02060603020205020403" pitchFamily="18" charset="0"/>
              </a:rPr>
              <a:t>=</a:t>
            </a:r>
          </a:p>
          <a:p>
            <a:r>
              <a:rPr lang="en-US" dirty="0">
                <a:latin typeface="Rockwell" panose="02060603020205020403" pitchFamily="18" charset="0"/>
              </a:rPr>
              <a:t>                  [</a:t>
            </a:r>
            <a:r>
              <a:rPr lang="en-US" dirty="0" err="1">
                <a:latin typeface="Rockwell" panose="02060603020205020403" pitchFamily="18" charset="0"/>
              </a:rPr>
              <a:t>random.randint</a:t>
            </a:r>
            <a:r>
              <a:rPr lang="en-US" dirty="0">
                <a:latin typeface="Rockwell" panose="02060603020205020403" pitchFamily="18" charset="0"/>
              </a:rPr>
              <a:t>(1,10),</a:t>
            </a:r>
          </a:p>
          <a:p>
            <a:r>
              <a:rPr lang="en-US" dirty="0">
                <a:latin typeface="Rockwell" panose="02060603020205020403" pitchFamily="18" charset="0"/>
              </a:rPr>
              <a:t>                   </a:t>
            </a:r>
            <a:r>
              <a:rPr lang="en-US" dirty="0" err="1">
                <a:latin typeface="Rockwell" panose="02060603020205020403" pitchFamily="18" charset="0"/>
              </a:rPr>
              <a:t>random.randint</a:t>
            </a:r>
            <a:r>
              <a:rPr lang="en-US" dirty="0">
                <a:latin typeface="Rockwell" panose="02060603020205020403" pitchFamily="18" charset="0"/>
              </a:rPr>
              <a:t>(1,100),</a:t>
            </a:r>
          </a:p>
          <a:p>
            <a:r>
              <a:rPr lang="en-US" dirty="0">
                <a:latin typeface="Rockwell" panose="02060603020205020403" pitchFamily="18" charset="0"/>
              </a:rPr>
              <a:t>                   </a:t>
            </a:r>
            <a:r>
              <a:rPr lang="en-US" dirty="0" err="1">
                <a:latin typeface="Rockwell" panose="02060603020205020403" pitchFamily="18" charset="0"/>
              </a:rPr>
              <a:t>random.randint</a:t>
            </a:r>
            <a:r>
              <a:rPr lang="en-US" dirty="0">
                <a:latin typeface="Rockwell" panose="02060603020205020403" pitchFamily="18" charset="0"/>
              </a:rPr>
              <a:t>(1,25),</a:t>
            </a:r>
          </a:p>
          <a:p>
            <a:r>
              <a:rPr lang="en-US" dirty="0">
                <a:latin typeface="Rockwell" panose="02060603020205020403" pitchFamily="18" charset="0"/>
              </a:rPr>
              <a:t>                   </a:t>
            </a:r>
            <a:r>
              <a:rPr lang="en-US" dirty="0" err="1">
                <a:latin typeface="Rockwell" panose="02060603020205020403" pitchFamily="18" charset="0"/>
              </a:rPr>
              <a:t>random.randint</a:t>
            </a:r>
            <a:r>
              <a:rPr lang="en-US" dirty="0">
                <a:latin typeface="Rockwell" panose="02060603020205020403" pitchFamily="18" charset="0"/>
              </a:rPr>
              <a:t>(1,500)]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22C78-EA13-4FE6-B344-EA5B2BFE85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#Generate initial solution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Rockwell" panose="02060603020205020403" pitchFamily="18" charset="0"/>
              </a:rPr>
              <a:t>Final_solution</a:t>
            </a:r>
            <a:r>
              <a:rPr lang="en-US" dirty="0">
                <a:latin typeface="Rockwell" panose="02060603020205020403" pitchFamily="18" charset="0"/>
              </a:rPr>
              <a:t>= </a:t>
            </a:r>
            <a:r>
              <a:rPr lang="en-US" dirty="0" err="1">
                <a:latin typeface="Rockwell" panose="02060603020205020403" pitchFamily="18" charset="0"/>
              </a:rPr>
              <a:t>Hill_Climb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Init_solution</a:t>
            </a:r>
            <a:r>
              <a:rPr lang="en-US" dirty="0">
                <a:latin typeface="Rockwell" panose="02060603020205020403" pitchFamily="18" charset="0"/>
              </a:rPr>
              <a:t>) </a:t>
            </a:r>
            <a:r>
              <a:rPr lang="en-US" sz="1400" dirty="0">
                <a:latin typeface="Rockwell" panose="02060603020205020403" pitchFamily="18" charset="0"/>
              </a:rPr>
              <a:t>#Initialize variable </a:t>
            </a:r>
            <a:r>
              <a:rPr lang="en-US" sz="1400" dirty="0" err="1">
                <a:latin typeface="Rockwell" panose="02060603020205020403" pitchFamily="18" charset="0"/>
              </a:rPr>
              <a:t>Final_solution</a:t>
            </a:r>
            <a:endParaRPr lang="en-US" sz="1400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print(</a:t>
            </a:r>
            <a:r>
              <a:rPr lang="en-US" dirty="0" err="1">
                <a:latin typeface="Rockwell" panose="02060603020205020403" pitchFamily="18" charset="0"/>
              </a:rPr>
              <a:t>Final_solution</a:t>
            </a:r>
            <a:r>
              <a:rPr lang="en-US" dirty="0">
                <a:latin typeface="Rockwell" panose="02060603020205020403" pitchFamily="18" charset="0"/>
              </a:rPr>
              <a:t>)</a:t>
            </a:r>
          </a:p>
          <a:p>
            <a:r>
              <a:rPr lang="en-US" dirty="0">
                <a:latin typeface="Rockwell" panose="02060603020205020403" pitchFamily="18" charset="0"/>
              </a:rPr>
              <a:t>while not </a:t>
            </a:r>
            <a:r>
              <a:rPr lang="en-US" dirty="0" err="1">
                <a:latin typeface="Rockwell" panose="02060603020205020403" pitchFamily="18" charset="0"/>
              </a:rPr>
              <a:t>stopit</a:t>
            </a:r>
            <a:r>
              <a:rPr lang="en-US" dirty="0">
                <a:latin typeface="Rockwell" panose="02060603020205020403" pitchFamily="18" charset="0"/>
              </a:rPr>
              <a:t>():</a:t>
            </a:r>
          </a:p>
          <a:p>
            <a:r>
              <a:rPr lang="en-US" dirty="0">
                <a:latin typeface="Rockwell" panose="02060603020205020403" pitchFamily="18" charset="0"/>
              </a:rPr>
              <a:t>    solution=</a:t>
            </a:r>
            <a:r>
              <a:rPr lang="en-US" dirty="0" err="1">
                <a:latin typeface="Rockwell" panose="02060603020205020403" pitchFamily="18" charset="0"/>
              </a:rPr>
              <a:t>Final_solution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    </a:t>
            </a:r>
            <a:r>
              <a:rPr lang="en-US" dirty="0" err="1">
                <a:latin typeface="Rockwell" panose="02060603020205020403" pitchFamily="18" charset="0"/>
              </a:rPr>
              <a:t>Final_solution</a:t>
            </a:r>
            <a:r>
              <a:rPr lang="en-US" dirty="0">
                <a:latin typeface="Rockwell" panose="02060603020205020403" pitchFamily="18" charset="0"/>
              </a:rPr>
              <a:t>=</a:t>
            </a:r>
            <a:r>
              <a:rPr lang="en-US" dirty="0" err="1">
                <a:latin typeface="Rockwell" panose="02060603020205020403" pitchFamily="18" charset="0"/>
              </a:rPr>
              <a:t>Hill_Climb</a:t>
            </a:r>
            <a:r>
              <a:rPr lang="en-US" dirty="0">
                <a:latin typeface="Rockwell" panose="02060603020205020403" pitchFamily="18" charset="0"/>
              </a:rPr>
              <a:t>(solution)</a:t>
            </a:r>
          </a:p>
          <a:p>
            <a:r>
              <a:rPr lang="en-US" dirty="0">
                <a:latin typeface="Rockwell" panose="02060603020205020403" pitchFamily="18" charset="0"/>
              </a:rPr>
              <a:t>    print("Iteration no: "+</a:t>
            </a:r>
            <a:r>
              <a:rPr lang="en-US" dirty="0" err="1">
                <a:latin typeface="Rockwell" panose="02060603020205020403" pitchFamily="18" charset="0"/>
              </a:rPr>
              <a:t>str</a:t>
            </a:r>
            <a:r>
              <a:rPr lang="en-US" dirty="0">
                <a:latin typeface="Rockwell" panose="02060603020205020403" pitchFamily="18" charset="0"/>
              </a:rPr>
              <a:t>(Iterations))</a:t>
            </a:r>
          </a:p>
          <a:p>
            <a:r>
              <a:rPr lang="en-US" dirty="0">
                <a:latin typeface="Rockwell" panose="02060603020205020403" pitchFamily="18" charset="0"/>
              </a:rPr>
              <a:t>    Iterations+=1</a:t>
            </a:r>
          </a:p>
          <a:p>
            <a:r>
              <a:rPr lang="en-US" dirty="0">
                <a:latin typeface="Rockwell" panose="02060603020205020403" pitchFamily="18" charset="0"/>
              </a:rPr>
              <a:t>print("Solution")    </a:t>
            </a:r>
          </a:p>
          <a:p>
            <a:r>
              <a:rPr lang="en-US" dirty="0">
                <a:latin typeface="Rockwell" panose="02060603020205020403" pitchFamily="18" charset="0"/>
              </a:rPr>
              <a:t>print(</a:t>
            </a:r>
            <a:r>
              <a:rPr lang="en-US" dirty="0" err="1">
                <a:latin typeface="Rockwell" panose="02060603020205020403" pitchFamily="18" charset="0"/>
              </a:rPr>
              <a:t>str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Final_solution</a:t>
            </a:r>
            <a:r>
              <a:rPr lang="en-US" dirty="0">
                <a:latin typeface="Rockwell" panose="02060603020205020403" pitchFamily="18" charset="0"/>
              </a:rPr>
              <a:t>[0])+ "  Hrs  "        +</a:t>
            </a:r>
            <a:r>
              <a:rPr lang="en-US" dirty="0" err="1">
                <a:latin typeface="Rockwell" panose="02060603020205020403" pitchFamily="18" charset="0"/>
              </a:rPr>
              <a:t>str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Final_solution</a:t>
            </a:r>
            <a:r>
              <a:rPr lang="en-US" dirty="0">
                <a:latin typeface="Rockwell" panose="02060603020205020403" pitchFamily="18" charset="0"/>
              </a:rPr>
              <a:t>[1])+ "  Km/Hr  " + </a:t>
            </a:r>
            <a:r>
              <a:rPr lang="en-US" dirty="0" err="1">
                <a:latin typeface="Rockwell" panose="02060603020205020403" pitchFamily="18" charset="0"/>
              </a:rPr>
              <a:t>str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Final_solution</a:t>
            </a:r>
            <a:r>
              <a:rPr lang="en-US" dirty="0">
                <a:latin typeface="Rockwell" panose="02060603020205020403" pitchFamily="18" charset="0"/>
              </a:rPr>
              <a:t>[2]) + " </a:t>
            </a:r>
            <a:r>
              <a:rPr lang="en-US" dirty="0" err="1">
                <a:latin typeface="Rockwell" panose="02060603020205020403" pitchFamily="18" charset="0"/>
              </a:rPr>
              <a:t>Litres</a:t>
            </a:r>
            <a:r>
              <a:rPr lang="en-US" dirty="0">
                <a:latin typeface="Rockwell" panose="02060603020205020403" pitchFamily="18" charset="0"/>
              </a:rPr>
              <a:t> " + </a:t>
            </a:r>
          </a:p>
          <a:p>
            <a:pPr>
              <a:buNone/>
            </a:pPr>
            <a:r>
              <a:rPr lang="en-US" dirty="0">
                <a:latin typeface="Rockwell" panose="02060603020205020403" pitchFamily="18" charset="0"/>
              </a:rPr>
              <a:t>     </a:t>
            </a:r>
            <a:r>
              <a:rPr lang="en-US" dirty="0" err="1">
                <a:latin typeface="Rockwell" panose="02060603020205020403" pitchFamily="18" charset="0"/>
              </a:rPr>
              <a:t>str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Final_solution</a:t>
            </a:r>
            <a:r>
              <a:rPr lang="en-US" dirty="0">
                <a:latin typeface="Rockwell" panose="02060603020205020403" pitchFamily="18" charset="0"/>
              </a:rPr>
              <a:t>[3]) + " </a:t>
            </a:r>
            <a:r>
              <a:rPr lang="en-US" dirty="0" err="1">
                <a:latin typeface="Rockwell" panose="02060603020205020403" pitchFamily="18" charset="0"/>
              </a:rPr>
              <a:t>Kms</a:t>
            </a:r>
            <a:r>
              <a:rPr lang="en-US" dirty="0">
                <a:latin typeface="Rockwell" panose="02060603020205020403" pitchFamily="18" charset="0"/>
              </a:rPr>
              <a:t>")</a:t>
            </a:r>
          </a:p>
          <a:p>
            <a:r>
              <a:rPr lang="en-US" dirty="0">
                <a:latin typeface="Rockwell" panose="02060603020205020403" pitchFamily="18" charset="0"/>
              </a:rPr>
              <a:t>print("Cost" + </a:t>
            </a:r>
            <a:r>
              <a:rPr lang="en-US" dirty="0" err="1">
                <a:latin typeface="Rockwell" panose="02060603020205020403" pitchFamily="18" charset="0"/>
              </a:rPr>
              <a:t>str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calc_cost</a:t>
            </a: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Final_solution</a:t>
            </a:r>
            <a:r>
              <a:rPr lang="en-US" dirty="0">
                <a:latin typeface="Rockwell" panose="02060603020205020403" pitchFamily="18" charset="0"/>
              </a:rPr>
              <a:t>)))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002F3-F19D-4527-BE3B-E41F7035F6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#Loop the Hill Climb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94691"/>
            <a:ext cx="8229600" cy="511694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{'Time, Speed, Fuel, Distance': [1.3, 70, 12, 55], 'Cost': 28.3} Iteration no: 35 </a:t>
            </a:r>
          </a:p>
          <a:p>
            <a:pPr>
              <a:buNone/>
            </a:pPr>
            <a:r>
              <a:rPr lang="en-US" dirty="0"/>
              <a:t>{'Time, Speed, Fuel, Distance': [1.3, 70, 12, 55], 'Cost': 28.3} Iteration no: 36 </a:t>
            </a:r>
          </a:p>
          <a:p>
            <a:pPr>
              <a:buNone/>
            </a:pPr>
            <a:r>
              <a:rPr lang="en-US" dirty="0"/>
              <a:t>{'Time, Speed, Fuel, Distance': [1.3, 70, 12, 55], 'Cost': 28.3} Iteration no: 37</a:t>
            </a:r>
          </a:p>
          <a:p>
            <a:pPr>
              <a:buNone/>
            </a:pPr>
            <a:r>
              <a:rPr lang="en-US" dirty="0"/>
              <a:t>{'Time, Speed, Fuel, Distance': [0.13, 10, 2, 0], 'Cost': 12.13} Iteration no: 172 </a:t>
            </a:r>
          </a:p>
          <a:p>
            <a:pPr>
              <a:buNone/>
            </a:pPr>
            <a:r>
              <a:rPr lang="en-US" dirty="0"/>
              <a:t>{'Time, Speed, Fuel, Distance': [0.13, 10, 2, 0], 'Cost': 12.13} Iteration no: 173 </a:t>
            </a:r>
          </a:p>
          <a:p>
            <a:pPr>
              <a:buNone/>
            </a:pPr>
            <a:r>
              <a:rPr lang="en-US" dirty="0"/>
              <a:t>{'Time, Speed, Fuel, Distance': [0.13, 10, 2, 0], 'Cost': 12.13} Iteration no: 174</a:t>
            </a:r>
          </a:p>
          <a:p>
            <a:pPr>
              <a:buNone/>
            </a:pPr>
            <a:r>
              <a:rPr lang="en-US" dirty="0"/>
              <a:t>{'Time, Speed, Fuel, Distance': [0.13, 10, 2, 0], 'Cost': 12.13} Iteration no: 175</a:t>
            </a:r>
          </a:p>
          <a:p>
            <a:pPr>
              <a:buNone/>
            </a:pPr>
            <a:r>
              <a:rPr lang="en-US" dirty="0"/>
              <a:t>{'Time, Speed, Fuel, Distance': [1.5, 66, 2, 70], 'Cost': 0.5} Iteration no: 991</a:t>
            </a:r>
          </a:p>
          <a:p>
            <a:pPr>
              <a:buNone/>
            </a:pPr>
            <a:r>
              <a:rPr lang="en-US" dirty="0"/>
              <a:t> {'Time, Speed, Fuel, Distance': [1.5, 66, 2, 70], 'Cost': 0.5} Iteration no: 992</a:t>
            </a:r>
          </a:p>
          <a:p>
            <a:pPr>
              <a:buNone/>
            </a:pPr>
            <a:r>
              <a:rPr lang="en-US" dirty="0"/>
              <a:t> {'Time, Speed, Fuel, Distance': [1.5, 66, 2, 70], 'Cost': 0.5} Iteration no: 993 </a:t>
            </a:r>
          </a:p>
          <a:p>
            <a:pPr>
              <a:buNone/>
            </a:pPr>
            <a:r>
              <a:rPr lang="en-US" dirty="0"/>
              <a:t>{'Time, Speed, Fuel, Distance': [1.5, 66, 2, 70], 'Cost': 0.5} Iteration no: 994 </a:t>
            </a:r>
          </a:p>
          <a:p>
            <a:pPr>
              <a:buNone/>
            </a:pPr>
            <a:r>
              <a:rPr lang="en-US" dirty="0"/>
              <a:t>{'Time, Speed, Fuel, Distance': [1.5, 66, 2, 70], 'Cost': 0.5} Iteration no: 995</a:t>
            </a:r>
          </a:p>
          <a:p>
            <a:pPr>
              <a:buNone/>
            </a:pPr>
            <a:r>
              <a:rPr lang="en-US" dirty="0"/>
              <a:t>{'Time, Speed, Fuel, Distance': [1.5, 66, 2, 70], 'Cost': 0.5} Iteration no: 996 </a:t>
            </a:r>
          </a:p>
          <a:p>
            <a:pPr>
              <a:buNone/>
            </a:pPr>
            <a:r>
              <a:rPr lang="en-US" dirty="0"/>
              <a:t>{'Time, Speed, </a:t>
            </a:r>
            <a:r>
              <a:rPr lang="en-US" dirty="0" err="1"/>
              <a:t>Fuel,Distance</a:t>
            </a:r>
            <a:r>
              <a:rPr lang="en-US" dirty="0"/>
              <a:t>': [1.5, 66, 2, 70], 'Cost': 0.5} Iteration no: 997 </a:t>
            </a:r>
          </a:p>
          <a:p>
            <a:pPr>
              <a:buNone/>
            </a:pPr>
            <a:r>
              <a:rPr lang="en-US" dirty="0"/>
              <a:t>{'Time, Speed, Fuel, Distance': [1.5, 66, 2, 70], 'Cost': 0.5} Iteration no: 998 </a:t>
            </a:r>
          </a:p>
          <a:p>
            <a:pPr>
              <a:buNone/>
            </a:pPr>
            <a:r>
              <a:rPr lang="en-US" dirty="0"/>
              <a:t>{'Time, Speed, Fuel, Distance': [1.5, 66, 2, 70], 'Cost': 0.5} Iteration no: 999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Solution 1.5 Hrs 66 Km/Hr 2 </a:t>
            </a:r>
            <a:r>
              <a:rPr lang="en-US" dirty="0" err="1"/>
              <a:t>Litres</a:t>
            </a:r>
            <a:r>
              <a:rPr lang="en-US" dirty="0"/>
              <a:t> 70 </a:t>
            </a:r>
            <a:r>
              <a:rPr lang="en-US" dirty="0" err="1"/>
              <a:t>Kms</a:t>
            </a:r>
            <a:r>
              <a:rPr lang="en-US" dirty="0"/>
              <a:t> Cost 0.5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BC805-AF27-4F10-B131-55ACE127E5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Partial sample output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code to convert stochastic hill climb into Random restart hill climb</a:t>
            </a:r>
          </a:p>
          <a:p>
            <a:r>
              <a:rPr lang="en-US" dirty="0"/>
              <a:t>Solve the problem using Simulated annealing</a:t>
            </a:r>
          </a:p>
          <a:p>
            <a:r>
              <a:rPr lang="en-US" dirty="0"/>
              <a:t>Implement the solution for the given problem using </a:t>
            </a:r>
            <a:r>
              <a:rPr lang="en-US"/>
              <a:t>genetic algorithm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b="1" dirty="0"/>
              <a:t>That’s all for Hill Climbing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EA86-8A0D-4518-8DCC-4E1F7F5166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Food for thought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6174E5-41ED-2AC3-D06F-57219722DC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algorithm – Hill climbing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20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47E090-B5C2-49F5-8E71-EFA0C0C7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Hill climbing algorithm is a </a:t>
            </a:r>
            <a:r>
              <a:rPr lang="en-US" b="1" dirty="0"/>
              <a:t>local search </a:t>
            </a:r>
            <a:r>
              <a:rPr lang="en-US" dirty="0"/>
              <a:t>algorithm which continuously </a:t>
            </a:r>
            <a:r>
              <a:rPr lang="en-US" b="1" dirty="0"/>
              <a:t>moves in the direction </a:t>
            </a:r>
            <a:r>
              <a:rPr lang="en-US" dirty="0"/>
              <a:t>of increasing value to find the peak of the mountain or </a:t>
            </a:r>
            <a:r>
              <a:rPr lang="en-US" b="1" dirty="0"/>
              <a:t>best solution </a:t>
            </a:r>
            <a:r>
              <a:rPr lang="en-US" dirty="0"/>
              <a:t>to the problem. </a:t>
            </a:r>
          </a:p>
          <a:p>
            <a:r>
              <a:rPr lang="en-US" dirty="0"/>
              <a:t>It terminates when it reaches a peak value where no neighbor has a higher value.</a:t>
            </a:r>
          </a:p>
          <a:p>
            <a:r>
              <a:rPr lang="en-US" dirty="0"/>
              <a:t>One of the widely discussed examples of Hill climbing algorithm is Traveling-salesman Problem in which we need to minimize the distance traveled by the salesman.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37CA-4BE5-4789-B8EC-4EA498BD57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Hill Climbing Algorithm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3DCA0BB-DB08-0F0B-A12D-5542810DC233}"/>
                  </a:ext>
                </a:extLst>
              </p14:cNvPr>
              <p14:cNvContentPartPr/>
              <p14:nvPr/>
            </p14:nvContentPartPr>
            <p14:xfrm>
              <a:off x="6171678" y="3565190"/>
              <a:ext cx="7920" cy="2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3DCA0BB-DB08-0F0B-A12D-5542810DC2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5558" y="3559070"/>
                <a:ext cx="20160" cy="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67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179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Hill climbing algorithm is also called </a:t>
            </a:r>
            <a:r>
              <a:rPr lang="en-US" b="1" dirty="0"/>
              <a:t>greedy local search </a:t>
            </a:r>
            <a:r>
              <a:rPr lang="en-US" dirty="0"/>
              <a:t>as it only looks to its good immediate neighbor state and not beyond that.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Its core components include the </a:t>
            </a:r>
            <a:r>
              <a:rPr lang="en-US" b="1" i="0" dirty="0">
                <a:solidFill>
                  <a:srgbClr val="040C28"/>
                </a:solidFill>
                <a:effectLst/>
              </a:rPr>
              <a:t>initial state, successor function, and objective function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 </a:t>
            </a:r>
          </a:p>
          <a:p>
            <a:r>
              <a:rPr lang="en-US" dirty="0"/>
              <a:t>A node of hill climbing algorithm has two components which are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r>
              <a:rPr lang="en-US" dirty="0"/>
              <a:t>Hill Climbing is mostly used when a </a:t>
            </a:r>
            <a:r>
              <a:rPr lang="en-US" b="1" dirty="0"/>
              <a:t>good heuristic </a:t>
            </a:r>
            <a:r>
              <a:rPr lang="en-US" dirty="0"/>
              <a:t>is available.</a:t>
            </a:r>
          </a:p>
          <a:p>
            <a:r>
              <a:rPr lang="en-US" dirty="0"/>
              <a:t>In this algorithm, we don't need to maintain and handle the </a:t>
            </a:r>
            <a:r>
              <a:rPr lang="en-US" b="1" dirty="0"/>
              <a:t>search tree or graph </a:t>
            </a:r>
            <a:r>
              <a:rPr lang="en-US" dirty="0"/>
              <a:t>as it only keeps a </a:t>
            </a:r>
            <a:r>
              <a:rPr lang="en-US" b="1" dirty="0"/>
              <a:t>single current state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202124"/>
                </a:solidFill>
              </a:rPr>
              <a:t>The </a:t>
            </a:r>
            <a:r>
              <a:rPr lang="en-US" b="1" dirty="0">
                <a:solidFill>
                  <a:srgbClr val="202124"/>
                </a:solidFill>
              </a:rPr>
              <a:t>limitation</a:t>
            </a:r>
            <a:r>
              <a:rPr lang="en-US" dirty="0">
                <a:solidFill>
                  <a:srgbClr val="202124"/>
                </a:solidFill>
              </a:rPr>
              <a:t> of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Hill Climbing is that it can get stuck in </a:t>
            </a:r>
            <a:r>
              <a:rPr lang="en-US" b="1" i="0" dirty="0">
                <a:solidFill>
                  <a:srgbClr val="202124"/>
                </a:solidFill>
                <a:effectLst/>
              </a:rPr>
              <a:t>local optima</a:t>
            </a:r>
            <a:r>
              <a:rPr lang="en-US" b="0" i="0" dirty="0">
                <a:solidFill>
                  <a:srgbClr val="202124"/>
                </a:solidFill>
                <a:effectLst/>
              </a:rPr>
              <a:t>, which are suboptimal solutions.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D2DB8-4D21-423E-BDF1-2699D45A9A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Hill Climbing Algorithm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Rockwell" panose="02060603020205020403" pitchFamily="18" charset="0"/>
              </a:rPr>
              <a:t>HillClimbing</a:t>
            </a:r>
            <a:r>
              <a:rPr lang="en-US" dirty="0">
                <a:latin typeface="Rockwell" panose="02060603020205020403" pitchFamily="18" charset="0"/>
              </a:rPr>
              <a:t>(problem){</a:t>
            </a:r>
          </a:p>
          <a:p>
            <a:r>
              <a:rPr lang="en-US" dirty="0">
                <a:latin typeface="Rockwell" panose="02060603020205020403" pitchFamily="18" charset="0"/>
              </a:rPr>
              <a:t>   </a:t>
            </a:r>
            <a:r>
              <a:rPr lang="en-US" dirty="0" err="1">
                <a:latin typeface="Rockwell" panose="02060603020205020403" pitchFamily="18" charset="0"/>
              </a:rPr>
              <a:t>currentState</a:t>
            </a:r>
            <a:r>
              <a:rPr lang="en-US" dirty="0">
                <a:latin typeface="Rockwell" panose="02060603020205020403" pitchFamily="18" charset="0"/>
              </a:rPr>
              <a:t> = </a:t>
            </a:r>
            <a:r>
              <a:rPr lang="en-US" dirty="0" err="1">
                <a:latin typeface="Rockwell" panose="02060603020205020403" pitchFamily="18" charset="0"/>
              </a:rPr>
              <a:t>problem.startState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   goal = false</a:t>
            </a:r>
          </a:p>
          <a:p>
            <a:r>
              <a:rPr lang="en-US" dirty="0">
                <a:latin typeface="Rockwell" panose="02060603020205020403" pitchFamily="18" charset="0"/>
              </a:rPr>
              <a:t>   while(!goal){</a:t>
            </a:r>
          </a:p>
          <a:p>
            <a:r>
              <a:rPr lang="en-US" dirty="0">
                <a:latin typeface="Rockwell" panose="02060603020205020403" pitchFamily="18" charset="0"/>
              </a:rPr>
              <a:t>      </a:t>
            </a:r>
            <a:r>
              <a:rPr lang="en-US" dirty="0" err="1">
                <a:latin typeface="Rockwell" panose="02060603020205020403" pitchFamily="18" charset="0"/>
              </a:rPr>
              <a:t>neighbour</a:t>
            </a:r>
            <a:r>
              <a:rPr lang="en-US" dirty="0">
                <a:latin typeface="Rockwell" panose="02060603020205020403" pitchFamily="18" charset="0"/>
              </a:rPr>
              <a:t> = highest valued successor of </a:t>
            </a:r>
            <a:r>
              <a:rPr lang="en-US" dirty="0" err="1">
                <a:latin typeface="Rockwell" panose="02060603020205020403" pitchFamily="18" charset="0"/>
              </a:rPr>
              <a:t>currentState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      if </a:t>
            </a:r>
            <a:r>
              <a:rPr lang="en-US" dirty="0" err="1">
                <a:latin typeface="Rockwell" panose="02060603020205020403" pitchFamily="18" charset="0"/>
              </a:rPr>
              <a:t>neighbour.value</a:t>
            </a:r>
            <a:r>
              <a:rPr lang="en-US" dirty="0">
                <a:latin typeface="Rockwell" panose="02060603020205020403" pitchFamily="18" charset="0"/>
              </a:rPr>
              <a:t> &lt;= </a:t>
            </a:r>
            <a:r>
              <a:rPr lang="en-US" dirty="0" err="1">
                <a:latin typeface="Rockwell" panose="02060603020205020403" pitchFamily="18" charset="0"/>
              </a:rPr>
              <a:t>currentState.value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         goal = true</a:t>
            </a:r>
          </a:p>
          <a:p>
            <a:r>
              <a:rPr lang="en-US" dirty="0">
                <a:latin typeface="Rockwell" panose="02060603020205020403" pitchFamily="18" charset="0"/>
              </a:rPr>
              <a:t>      else</a:t>
            </a:r>
          </a:p>
          <a:p>
            <a:r>
              <a:rPr lang="en-US" dirty="0">
                <a:latin typeface="Rockwell" panose="02060603020205020403" pitchFamily="18" charset="0"/>
              </a:rPr>
              <a:t>         </a:t>
            </a:r>
            <a:r>
              <a:rPr lang="en-US" dirty="0" err="1">
                <a:latin typeface="Rockwell" panose="02060603020205020403" pitchFamily="18" charset="0"/>
              </a:rPr>
              <a:t>currentState</a:t>
            </a:r>
            <a:r>
              <a:rPr lang="en-US" dirty="0">
                <a:latin typeface="Rockwell" panose="02060603020205020403" pitchFamily="18" charset="0"/>
              </a:rPr>
              <a:t> = </a:t>
            </a:r>
            <a:r>
              <a:rPr lang="en-US" dirty="0" err="1">
                <a:latin typeface="Rockwell" panose="02060603020205020403" pitchFamily="18" charset="0"/>
              </a:rPr>
              <a:t>neighbour</a:t>
            </a:r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   }</a:t>
            </a:r>
          </a:p>
          <a:p>
            <a:r>
              <a:rPr lang="en-US" dirty="0">
                <a:latin typeface="Rockwell" panose="02060603020205020403" pitchFamily="18" charset="0"/>
              </a:rPr>
              <a:t>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2C51F-3187-406E-9B27-D51853BD41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Hill climbing -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53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 of hill climbing is local best 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2C51F-3187-406E-9B27-D51853BD41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Hill climbing - function</a:t>
            </a:r>
            <a:endParaRPr lang="en-IN" dirty="0"/>
          </a:p>
        </p:txBody>
      </p:sp>
      <p:pic>
        <p:nvPicPr>
          <p:cNvPr id="1026" name="Picture 2" descr="Hill Climbing Algorithm in AI">
            <a:extLst>
              <a:ext uri="{FF2B5EF4-FFF2-40B4-BE49-F238E27FC236}">
                <a16:creationId xmlns:a16="http://schemas.microsoft.com/office/drawing/2014/main" id="{E2563B26-B308-51B6-B842-7898BE38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165" y="1994005"/>
            <a:ext cx="6142180" cy="39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51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90CC1-34D7-C9FD-2217-32D8876BB5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5637" y="4460874"/>
            <a:ext cx="8458200" cy="533400"/>
          </a:xfrm>
        </p:spPr>
        <p:txBody>
          <a:bodyPr/>
          <a:lstStyle/>
          <a:p>
            <a:r>
              <a:rPr lang="en-US" dirty="0"/>
              <a:t>The Problem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DA751-7E0B-91BF-81E3-9DFE16468F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6655" y="5176837"/>
            <a:ext cx="7772400" cy="965345"/>
          </a:xfrm>
        </p:spPr>
        <p:txBody>
          <a:bodyPr>
            <a:normAutofit/>
          </a:bodyPr>
          <a:lstStyle/>
          <a:p>
            <a:r>
              <a:rPr lang="en-US" sz="2800" dirty="0"/>
              <a:t>Optimizing attributes of autonomous vehicle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4CFB6-8D47-5614-828D-35623130A5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7987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295400"/>
            <a:ext cx="8727233" cy="5229578"/>
          </a:xfrm>
        </p:spPr>
        <p:txBody>
          <a:bodyPr>
            <a:noAutofit/>
          </a:bodyPr>
          <a:lstStyle/>
          <a:p>
            <a:r>
              <a:rPr lang="en-US" sz="2000" b="1" dirty="0"/>
              <a:t>Performance measure </a:t>
            </a:r>
            <a:r>
              <a:rPr lang="en-US" sz="2000" dirty="0"/>
              <a:t>of an automated driver</a:t>
            </a:r>
          </a:p>
          <a:p>
            <a:r>
              <a:rPr lang="en-US" sz="2000" dirty="0"/>
              <a:t>Desirable qualities include getting to the correct destination;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    minimizing fuel consumption and wear and tear;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  minimizing the trip time or cost; 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  minimizing violations of traffic laws and disturbances to other drivers;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  maximizing safety and passenger comfort;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  maximizing profits. </a:t>
            </a:r>
          </a:p>
          <a:p>
            <a:r>
              <a:rPr lang="en-US" sz="2000" dirty="0"/>
              <a:t>Obviously, some of these goals conflict, so tradeoffs will be required.</a:t>
            </a:r>
          </a:p>
          <a:p>
            <a:r>
              <a:rPr lang="en-US" sz="2000" dirty="0"/>
              <a:t>Fuel is one of the main factors contributing to travel cost.</a:t>
            </a:r>
          </a:p>
          <a:p>
            <a:r>
              <a:rPr lang="en-US" sz="2000" dirty="0"/>
              <a:t>Fuel economy is calculated by using the formula</a:t>
            </a:r>
          </a:p>
          <a:p>
            <a:r>
              <a:rPr lang="en-US" sz="2000" dirty="0"/>
              <a:t>Average Fuel Consumption (Km/L) = Distance travelled / </a:t>
            </a:r>
            <a:r>
              <a:rPr lang="en-US" sz="2000" dirty="0" err="1"/>
              <a:t>Litres</a:t>
            </a:r>
            <a:r>
              <a:rPr lang="en-US" sz="2000" dirty="0"/>
              <a:t> of fuel consumed</a:t>
            </a:r>
          </a:p>
          <a:p>
            <a:r>
              <a:rPr lang="en-US" sz="2000" dirty="0"/>
              <a:t>Travel cost depends on other attributes like speed of the vehicle, time taken for the travel, type of roads, traffic, driving behavior, weather, weight, air conditioning,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76A1F-7CA1-45A9-AC02-06BA93C154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problem - Attributes for fuel economy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TS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TSContent" id="{24BD7313-BEDE-40B9-B316-DB9B4F9BAF59}" vid="{F4B3B687-0692-4E32-9A24-F927B7FDEA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F9AD77AE249F43B3251736648C5E08" ma:contentTypeVersion="4" ma:contentTypeDescription="Create a new document." ma:contentTypeScope="" ma:versionID="8255a921621a7213751e4b91c3f62231">
  <xsd:schema xmlns:xsd="http://www.w3.org/2001/XMLSchema" xmlns:xs="http://www.w3.org/2001/XMLSchema" xmlns:p="http://schemas.microsoft.com/office/2006/metadata/properties" xmlns:ns2="c05f67bc-2672-47f4-8965-0f8f7620a235" targetNamespace="http://schemas.microsoft.com/office/2006/metadata/properties" ma:root="true" ma:fieldsID="997d68797dc860170c3a8f2a84709510" ns2:_="">
    <xsd:import namespace="c05f67bc-2672-47f4-8965-0f8f7620a2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5f67bc-2672-47f4-8965-0f8f7620a2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341858-CAED-4EE7-9767-6CD3753109CA}"/>
</file>

<file path=customXml/itemProps2.xml><?xml version="1.0" encoding="utf-8"?>
<ds:datastoreItem xmlns:ds="http://schemas.openxmlformats.org/officeDocument/2006/customXml" ds:itemID="{04E1BBD0-E1E3-40DF-AB21-60B8F8FE2B14}"/>
</file>

<file path=customXml/itemProps3.xml><?xml version="1.0" encoding="utf-8"?>
<ds:datastoreItem xmlns:ds="http://schemas.openxmlformats.org/officeDocument/2006/customXml" ds:itemID="{3C89F461-0CE4-4A6D-93C9-499E317A320C}"/>
</file>

<file path=docProps/app.xml><?xml version="1.0" encoding="utf-8"?>
<Properties xmlns="http://schemas.openxmlformats.org/officeDocument/2006/extended-properties" xmlns:vt="http://schemas.openxmlformats.org/officeDocument/2006/docPropsVTypes">
  <Template>BITSContent</Template>
  <TotalTime>832</TotalTime>
  <Words>2104</Words>
  <Application>Microsoft Office PowerPoint</Application>
  <PresentationFormat>On-screen Show (4:3)</PresentationFormat>
  <Paragraphs>230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Rockwell</vt:lpstr>
      <vt:lpstr>BITSContent</vt:lpstr>
      <vt:lpstr>ACI – Lab Session 2</vt:lpstr>
      <vt:lpstr> Hill Climbing Algorithm Autonomous car driving agent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Optimizing attributes of autonomous vehicle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Stochastic hill climbing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Calling all the defined functions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 – Lab Session 2</dc:title>
  <dc:creator>sujatha s</dc:creator>
  <cp:lastModifiedBy>saranya p</cp:lastModifiedBy>
  <cp:revision>16</cp:revision>
  <dcterms:created xsi:type="dcterms:W3CDTF">2021-12-14T04:21:45Z</dcterms:created>
  <dcterms:modified xsi:type="dcterms:W3CDTF">2024-12-31T12:44:53Z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0x01010099F9AD77AE249F43B3251736648C5E08</vt:lpwstr>
  </property>
</Properties>
</file>