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5" r:id="rId4"/>
    <p:sldId id="276" r:id="rId5"/>
    <p:sldId id="265" r:id="rId6"/>
    <p:sldId id="266" r:id="rId7"/>
    <p:sldId id="267" r:id="rId8"/>
    <p:sldId id="268" r:id="rId9"/>
    <p:sldId id="269" r:id="rId10"/>
    <p:sldId id="270" r:id="rId11"/>
    <p:sldId id="271" r:id="rId12"/>
    <p:sldId id="273" r:id="rId13"/>
    <p:sldId id="272" r:id="rId14"/>
    <p:sldId id="274" r:id="rId15"/>
    <p:sldId id="258" r:id="rId16"/>
    <p:sldId id="259" r:id="rId17"/>
    <p:sldId id="260" r:id="rId18"/>
    <p:sldId id="261" r:id="rId19"/>
    <p:sldId id="262" r:id="rId20"/>
    <p:sldId id="263" r:id="rId21"/>
    <p:sldId id="264"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tha s" userId="16e5d6df1050d5eb" providerId="LiveId" clId="{573BBADD-1BCA-4913-B67F-5A64088B8214}"/>
    <pc:docChg chg="undo custSel addSld delSld modSld">
      <pc:chgData name="sujatha s" userId="16e5d6df1050d5eb" providerId="LiveId" clId="{573BBADD-1BCA-4913-B67F-5A64088B8214}" dt="2024-07-09T13:50:39.844" v="679" actId="255"/>
      <pc:docMkLst>
        <pc:docMk/>
      </pc:docMkLst>
      <pc:sldChg chg="modSp mod">
        <pc:chgData name="sujatha s" userId="16e5d6df1050d5eb" providerId="LiveId" clId="{573BBADD-1BCA-4913-B67F-5A64088B8214}" dt="2024-07-09T04:39:44.393" v="434" actId="20577"/>
        <pc:sldMkLst>
          <pc:docMk/>
          <pc:sldMk cId="1574500897" sldId="257"/>
        </pc:sldMkLst>
        <pc:spChg chg="mod">
          <ac:chgData name="sujatha s" userId="16e5d6df1050d5eb" providerId="LiveId" clId="{573BBADD-1BCA-4913-B67F-5A64088B8214}" dt="2024-07-09T04:39:44.393" v="434" actId="20577"/>
          <ac:spMkLst>
            <pc:docMk/>
            <pc:sldMk cId="1574500897" sldId="257"/>
            <ac:spMk id="3" creationId="{193D923C-583B-40D8-9AA8-04D4C49845FF}"/>
          </ac:spMkLst>
        </pc:spChg>
      </pc:sldChg>
      <pc:sldChg chg="addSp delSp modSp mod">
        <pc:chgData name="sujatha s" userId="16e5d6df1050d5eb" providerId="LiveId" clId="{573BBADD-1BCA-4913-B67F-5A64088B8214}" dt="2024-07-09T04:23:26.177" v="54" actId="1076"/>
        <pc:sldMkLst>
          <pc:docMk/>
          <pc:sldMk cId="3589558217" sldId="259"/>
        </pc:sldMkLst>
        <pc:spChg chg="add del mod">
          <ac:chgData name="sujatha s" userId="16e5d6df1050d5eb" providerId="LiveId" clId="{573BBADD-1BCA-4913-B67F-5A64088B8214}" dt="2024-07-09T04:22:02.261" v="16"/>
          <ac:spMkLst>
            <pc:docMk/>
            <pc:sldMk cId="3589558217" sldId="259"/>
            <ac:spMk id="2" creationId="{B7CA9514-BC66-4BD3-9432-FD5CDD75EC5C}"/>
          </ac:spMkLst>
        </pc:spChg>
        <pc:spChg chg="add del mod">
          <ac:chgData name="sujatha s" userId="16e5d6df1050d5eb" providerId="LiveId" clId="{573BBADD-1BCA-4913-B67F-5A64088B8214}" dt="2024-07-09T04:21:41.668" v="15" actId="1076"/>
          <ac:spMkLst>
            <pc:docMk/>
            <pc:sldMk cId="3589558217" sldId="259"/>
            <ac:spMk id="5" creationId="{F4B4C505-547C-517C-C958-5A1FAB78AB0A}"/>
          </ac:spMkLst>
        </pc:spChg>
        <pc:spChg chg="add mod">
          <ac:chgData name="sujatha s" userId="16e5d6df1050d5eb" providerId="LiveId" clId="{573BBADD-1BCA-4913-B67F-5A64088B8214}" dt="2024-07-09T04:23:26.177" v="54" actId="1076"/>
          <ac:spMkLst>
            <pc:docMk/>
            <pc:sldMk cId="3589558217" sldId="259"/>
            <ac:spMk id="7" creationId="{B0C142C7-086D-60AA-C8A6-5A5F4293F2E5}"/>
          </ac:spMkLst>
        </pc:spChg>
        <pc:picChg chg="add del mod">
          <ac:chgData name="sujatha s" userId="16e5d6df1050d5eb" providerId="LiveId" clId="{573BBADD-1BCA-4913-B67F-5A64088B8214}" dt="2024-07-09T04:21:41.668" v="15" actId="1076"/>
          <ac:picMkLst>
            <pc:docMk/>
            <pc:sldMk cId="3589558217" sldId="259"/>
            <ac:picMk id="1026" creationId="{96D9F127-5962-8B9C-4E0E-C5050783DF04}"/>
          </ac:picMkLst>
        </pc:picChg>
        <pc:picChg chg="add mod">
          <ac:chgData name="sujatha s" userId="16e5d6df1050d5eb" providerId="LiveId" clId="{573BBADD-1BCA-4913-B67F-5A64088B8214}" dt="2024-07-09T04:22:33.697" v="21" actId="1076"/>
          <ac:picMkLst>
            <pc:docMk/>
            <pc:sldMk cId="3589558217" sldId="259"/>
            <ac:picMk id="1028" creationId="{2F8EBC2A-DF8C-8CA7-F25F-44A53501D1D9}"/>
          </ac:picMkLst>
        </pc:picChg>
      </pc:sldChg>
      <pc:sldChg chg="del">
        <pc:chgData name="sujatha s" userId="16e5d6df1050d5eb" providerId="LiveId" clId="{573BBADD-1BCA-4913-B67F-5A64088B8214}" dt="2024-07-09T04:23:42.453" v="55" actId="47"/>
        <pc:sldMkLst>
          <pc:docMk/>
          <pc:sldMk cId="0" sldId="260"/>
        </pc:sldMkLst>
      </pc:sldChg>
      <pc:sldChg chg="addSp modSp new mod">
        <pc:chgData name="sujatha s" userId="16e5d6df1050d5eb" providerId="LiveId" clId="{573BBADD-1BCA-4913-B67F-5A64088B8214}" dt="2024-07-09T04:36:52.925" v="410" actId="113"/>
        <pc:sldMkLst>
          <pc:docMk/>
          <pc:sldMk cId="305456335" sldId="260"/>
        </pc:sldMkLst>
        <pc:spChg chg="mod">
          <ac:chgData name="sujatha s" userId="16e5d6df1050d5eb" providerId="LiveId" clId="{573BBADD-1BCA-4913-B67F-5A64088B8214}" dt="2024-07-09T04:36:52.925" v="410" actId="113"/>
          <ac:spMkLst>
            <pc:docMk/>
            <pc:sldMk cId="305456335" sldId="260"/>
            <ac:spMk id="2" creationId="{ECF7CDD3-2E3F-59EA-6A6F-C63E30938509}"/>
          </ac:spMkLst>
        </pc:spChg>
        <pc:spChg chg="mod">
          <ac:chgData name="sujatha s" userId="16e5d6df1050d5eb" providerId="LiveId" clId="{573BBADD-1BCA-4913-B67F-5A64088B8214}" dt="2024-07-09T04:23:55.831" v="58" actId="20577"/>
          <ac:spMkLst>
            <pc:docMk/>
            <pc:sldMk cId="305456335" sldId="260"/>
            <ac:spMk id="3" creationId="{CC6FB11F-BD55-F6F1-E9AF-BF7E08871965}"/>
          </ac:spMkLst>
        </pc:spChg>
        <pc:picChg chg="add mod">
          <ac:chgData name="sujatha s" userId="16e5d6df1050d5eb" providerId="LiveId" clId="{573BBADD-1BCA-4913-B67F-5A64088B8214}" dt="2024-07-09T04:29:45.400" v="123" actId="1076"/>
          <ac:picMkLst>
            <pc:docMk/>
            <pc:sldMk cId="305456335" sldId="260"/>
            <ac:picMk id="2050" creationId="{972F21DA-9036-D74A-C989-2724C154270F}"/>
          </ac:picMkLst>
        </pc:picChg>
      </pc:sldChg>
      <pc:sldChg chg="addSp delSp modSp add del mod">
        <pc:chgData name="sujatha s" userId="16e5d6df1050d5eb" providerId="LiveId" clId="{573BBADD-1BCA-4913-B67F-5A64088B8214}" dt="2024-07-09T04:36:35.001" v="407" actId="6549"/>
        <pc:sldMkLst>
          <pc:docMk/>
          <pc:sldMk cId="262283506" sldId="261"/>
        </pc:sldMkLst>
        <pc:spChg chg="mod">
          <ac:chgData name="sujatha s" userId="16e5d6df1050d5eb" providerId="LiveId" clId="{573BBADD-1BCA-4913-B67F-5A64088B8214}" dt="2024-07-09T04:30:06.025" v="138" actId="6549"/>
          <ac:spMkLst>
            <pc:docMk/>
            <pc:sldMk cId="262283506" sldId="261"/>
            <ac:spMk id="2" creationId="{ECF7CDD3-2E3F-59EA-6A6F-C63E30938509}"/>
          </ac:spMkLst>
        </pc:spChg>
        <pc:spChg chg="add mod">
          <ac:chgData name="sujatha s" userId="16e5d6df1050d5eb" providerId="LiveId" clId="{573BBADD-1BCA-4913-B67F-5A64088B8214}" dt="2024-07-09T04:36:35.001" v="407" actId="6549"/>
          <ac:spMkLst>
            <pc:docMk/>
            <pc:sldMk cId="262283506" sldId="261"/>
            <ac:spMk id="5" creationId="{465179EA-FFC0-C60C-9EF8-E06D6C828BBA}"/>
          </ac:spMkLst>
        </pc:spChg>
        <pc:picChg chg="del">
          <ac:chgData name="sujatha s" userId="16e5d6df1050d5eb" providerId="LiveId" clId="{573BBADD-1BCA-4913-B67F-5A64088B8214}" dt="2024-07-09T04:30:06.945" v="139" actId="478"/>
          <ac:picMkLst>
            <pc:docMk/>
            <pc:sldMk cId="262283506" sldId="261"/>
            <ac:picMk id="2050" creationId="{972F21DA-9036-D74A-C989-2724C154270F}"/>
          </ac:picMkLst>
        </pc:picChg>
        <pc:picChg chg="add mod">
          <ac:chgData name="sujatha s" userId="16e5d6df1050d5eb" providerId="LiveId" clId="{573BBADD-1BCA-4913-B67F-5A64088B8214}" dt="2024-07-09T04:30:51.368" v="145" actId="1076"/>
          <ac:picMkLst>
            <pc:docMk/>
            <pc:sldMk cId="262283506" sldId="261"/>
            <ac:picMk id="3074" creationId="{FAFC7B91-DFF9-A8BB-E598-FD5DA93B4A89}"/>
          </ac:picMkLst>
        </pc:picChg>
      </pc:sldChg>
      <pc:sldChg chg="addSp delSp modSp add del mod">
        <pc:chgData name="sujatha s" userId="16e5d6df1050d5eb" providerId="LiveId" clId="{573BBADD-1BCA-4913-B67F-5A64088B8214}" dt="2024-07-09T04:36:14.731" v="402" actId="113"/>
        <pc:sldMkLst>
          <pc:docMk/>
          <pc:sldMk cId="2924491407" sldId="262"/>
        </pc:sldMkLst>
        <pc:spChg chg="mod">
          <ac:chgData name="sujatha s" userId="16e5d6df1050d5eb" providerId="LiveId" clId="{573BBADD-1BCA-4913-B67F-5A64088B8214}" dt="2024-07-09T04:36:14.731" v="402" actId="113"/>
          <ac:spMkLst>
            <pc:docMk/>
            <pc:sldMk cId="2924491407" sldId="262"/>
            <ac:spMk id="5" creationId="{465179EA-FFC0-C60C-9EF8-E06D6C828BBA}"/>
          </ac:spMkLst>
        </pc:spChg>
        <pc:picChg chg="del">
          <ac:chgData name="sujatha s" userId="16e5d6df1050d5eb" providerId="LiveId" clId="{573BBADD-1BCA-4913-B67F-5A64088B8214}" dt="2024-07-09T04:31:04.773" v="147" actId="478"/>
          <ac:picMkLst>
            <pc:docMk/>
            <pc:sldMk cId="2924491407" sldId="262"/>
            <ac:picMk id="3074" creationId="{FAFC7B91-DFF9-A8BB-E598-FD5DA93B4A89}"/>
          </ac:picMkLst>
        </pc:picChg>
        <pc:picChg chg="add mod">
          <ac:chgData name="sujatha s" userId="16e5d6df1050d5eb" providerId="LiveId" clId="{573BBADD-1BCA-4913-B67F-5A64088B8214}" dt="2024-07-09T04:32:04.384" v="195" actId="1076"/>
          <ac:picMkLst>
            <pc:docMk/>
            <pc:sldMk cId="2924491407" sldId="262"/>
            <ac:picMk id="4098" creationId="{C8BB2DC6-527F-5426-4DE8-6A28B5E8CBD7}"/>
          </ac:picMkLst>
        </pc:picChg>
      </pc:sldChg>
      <pc:sldChg chg="addSp delSp modSp add del mod">
        <pc:chgData name="sujatha s" userId="16e5d6df1050d5eb" providerId="LiveId" clId="{573BBADD-1BCA-4913-B67F-5A64088B8214}" dt="2024-07-09T04:35:57.114" v="399" actId="255"/>
        <pc:sldMkLst>
          <pc:docMk/>
          <pc:sldMk cId="2429592948" sldId="263"/>
        </pc:sldMkLst>
        <pc:spChg chg="mod">
          <ac:chgData name="sujatha s" userId="16e5d6df1050d5eb" providerId="LiveId" clId="{573BBADD-1BCA-4913-B67F-5A64088B8214}" dt="2024-07-09T04:35:57.114" v="399" actId="255"/>
          <ac:spMkLst>
            <pc:docMk/>
            <pc:sldMk cId="2429592948" sldId="263"/>
            <ac:spMk id="5" creationId="{465179EA-FFC0-C60C-9EF8-E06D6C828BBA}"/>
          </ac:spMkLst>
        </pc:spChg>
        <pc:spChg chg="add mod">
          <ac:chgData name="sujatha s" userId="16e5d6df1050d5eb" providerId="LiveId" clId="{573BBADD-1BCA-4913-B67F-5A64088B8214}" dt="2024-07-09T04:35:49.784" v="397" actId="179"/>
          <ac:spMkLst>
            <pc:docMk/>
            <pc:sldMk cId="2429592948" sldId="263"/>
            <ac:spMk id="6" creationId="{6C984220-D658-090B-9585-59D67582A5E2}"/>
          </ac:spMkLst>
        </pc:spChg>
        <pc:picChg chg="del">
          <ac:chgData name="sujatha s" userId="16e5d6df1050d5eb" providerId="LiveId" clId="{573BBADD-1BCA-4913-B67F-5A64088B8214}" dt="2024-07-09T04:33:45.245" v="343" actId="478"/>
          <ac:picMkLst>
            <pc:docMk/>
            <pc:sldMk cId="2429592948" sldId="263"/>
            <ac:picMk id="4098" creationId="{C8BB2DC6-527F-5426-4DE8-6A28B5E8CBD7}"/>
          </ac:picMkLst>
        </pc:picChg>
        <pc:picChg chg="add mod">
          <ac:chgData name="sujatha s" userId="16e5d6df1050d5eb" providerId="LiveId" clId="{573BBADD-1BCA-4913-B67F-5A64088B8214}" dt="2024-07-09T04:34:34.880" v="383" actId="1076"/>
          <ac:picMkLst>
            <pc:docMk/>
            <pc:sldMk cId="2429592948" sldId="263"/>
            <ac:picMk id="5122" creationId="{92673218-5F68-A1C6-BB00-C364407D2D7A}"/>
          </ac:picMkLst>
        </pc:picChg>
      </pc:sldChg>
      <pc:sldChg chg="delSp modSp add del mod">
        <pc:chgData name="sujatha s" userId="16e5d6df1050d5eb" providerId="LiveId" clId="{573BBADD-1BCA-4913-B67F-5A64088B8214}" dt="2024-07-09T04:35:34.699" v="394" actId="179"/>
        <pc:sldMkLst>
          <pc:docMk/>
          <pc:sldMk cId="738687288" sldId="264"/>
        </pc:sldMkLst>
        <pc:spChg chg="mod">
          <ac:chgData name="sujatha s" userId="16e5d6df1050d5eb" providerId="LiveId" clId="{573BBADD-1BCA-4913-B67F-5A64088B8214}" dt="2024-07-09T04:35:34.699" v="394" actId="179"/>
          <ac:spMkLst>
            <pc:docMk/>
            <pc:sldMk cId="738687288" sldId="264"/>
            <ac:spMk id="5" creationId="{465179EA-FFC0-C60C-9EF8-E06D6C828BBA}"/>
          </ac:spMkLst>
        </pc:spChg>
        <pc:spChg chg="del">
          <ac:chgData name="sujatha s" userId="16e5d6df1050d5eb" providerId="LiveId" clId="{573BBADD-1BCA-4913-B67F-5A64088B8214}" dt="2024-07-09T04:35:02.992" v="389" actId="478"/>
          <ac:spMkLst>
            <pc:docMk/>
            <pc:sldMk cId="738687288" sldId="264"/>
            <ac:spMk id="6" creationId="{6C984220-D658-090B-9585-59D67582A5E2}"/>
          </ac:spMkLst>
        </pc:spChg>
        <pc:picChg chg="del">
          <ac:chgData name="sujatha s" userId="16e5d6df1050d5eb" providerId="LiveId" clId="{573BBADD-1BCA-4913-B67F-5A64088B8214}" dt="2024-07-09T04:34:59.437" v="388" actId="478"/>
          <ac:picMkLst>
            <pc:docMk/>
            <pc:sldMk cId="738687288" sldId="264"/>
            <ac:picMk id="5122" creationId="{92673218-5F68-A1C6-BB00-C364407D2D7A}"/>
          </ac:picMkLst>
        </pc:picChg>
      </pc:sldChg>
      <pc:sldChg chg="del">
        <pc:chgData name="sujatha s" userId="16e5d6df1050d5eb" providerId="LiveId" clId="{573BBADD-1BCA-4913-B67F-5A64088B8214}" dt="2024-07-09T04:23:42.453" v="55" actId="47"/>
        <pc:sldMkLst>
          <pc:docMk/>
          <pc:sldMk cId="0" sldId="265"/>
        </pc:sldMkLst>
      </pc:sldChg>
      <pc:sldChg chg="modSp new mod">
        <pc:chgData name="sujatha s" userId="16e5d6df1050d5eb" providerId="LiveId" clId="{573BBADD-1BCA-4913-B67F-5A64088B8214}" dt="2024-07-09T13:48:39.120" v="678" actId="20577"/>
        <pc:sldMkLst>
          <pc:docMk/>
          <pc:sldMk cId="3539131308" sldId="265"/>
        </pc:sldMkLst>
        <pc:spChg chg="mod">
          <ac:chgData name="sujatha s" userId="16e5d6df1050d5eb" providerId="LiveId" clId="{573BBADD-1BCA-4913-B67F-5A64088B8214}" dt="2024-07-09T13:48:39.120" v="678" actId="20577"/>
          <ac:spMkLst>
            <pc:docMk/>
            <pc:sldMk cId="3539131308" sldId="265"/>
            <ac:spMk id="2" creationId="{DCD7435F-00CA-DD1D-DBFE-51BC26CF09BE}"/>
          </ac:spMkLst>
        </pc:spChg>
        <pc:spChg chg="mod">
          <ac:chgData name="sujatha s" userId="16e5d6df1050d5eb" providerId="LiveId" clId="{573BBADD-1BCA-4913-B67F-5A64088B8214}" dt="2024-07-09T04:43:05.409" v="529" actId="20577"/>
          <ac:spMkLst>
            <pc:docMk/>
            <pc:sldMk cId="3539131308" sldId="265"/>
            <ac:spMk id="3" creationId="{E9B58513-29E8-CD4C-14C9-892B9489ADCD}"/>
          </ac:spMkLst>
        </pc:spChg>
      </pc:sldChg>
      <pc:sldChg chg="modSp add del mod">
        <pc:chgData name="sujatha s" userId="16e5d6df1050d5eb" providerId="LiveId" clId="{573BBADD-1BCA-4913-B67F-5A64088B8214}" dt="2024-07-09T04:49:46.985" v="565" actId="20577"/>
        <pc:sldMkLst>
          <pc:docMk/>
          <pc:sldMk cId="4070792661" sldId="266"/>
        </pc:sldMkLst>
        <pc:spChg chg="mod">
          <ac:chgData name="sujatha s" userId="16e5d6df1050d5eb" providerId="LiveId" clId="{573BBADD-1BCA-4913-B67F-5A64088B8214}" dt="2024-07-09T04:49:46.985" v="565" actId="20577"/>
          <ac:spMkLst>
            <pc:docMk/>
            <pc:sldMk cId="4070792661" sldId="266"/>
            <ac:spMk id="2" creationId="{DCD7435F-00CA-DD1D-DBFE-51BC26CF09BE}"/>
          </ac:spMkLst>
        </pc:spChg>
        <pc:spChg chg="mod">
          <ac:chgData name="sujatha s" userId="16e5d6df1050d5eb" providerId="LiveId" clId="{573BBADD-1BCA-4913-B67F-5A64088B8214}" dt="2024-07-09T04:43:12.579" v="531" actId="20577"/>
          <ac:spMkLst>
            <pc:docMk/>
            <pc:sldMk cId="4070792661" sldId="266"/>
            <ac:spMk id="3" creationId="{E9B58513-29E8-CD4C-14C9-892B9489ADCD}"/>
          </ac:spMkLst>
        </pc:spChg>
      </pc:sldChg>
      <pc:sldChg chg="modSp add del mod">
        <pc:chgData name="sujatha s" userId="16e5d6df1050d5eb" providerId="LiveId" clId="{573BBADD-1BCA-4913-B67F-5A64088B8214}" dt="2024-07-09T04:44:23.600" v="543" actId="20577"/>
        <pc:sldMkLst>
          <pc:docMk/>
          <pc:sldMk cId="205311337" sldId="267"/>
        </pc:sldMkLst>
        <pc:spChg chg="mod">
          <ac:chgData name="sujatha s" userId="16e5d6df1050d5eb" providerId="LiveId" clId="{573BBADD-1BCA-4913-B67F-5A64088B8214}" dt="2024-07-09T04:44:23.600" v="543" actId="20577"/>
          <ac:spMkLst>
            <pc:docMk/>
            <pc:sldMk cId="205311337" sldId="267"/>
            <ac:spMk id="2" creationId="{DCD7435F-00CA-DD1D-DBFE-51BC26CF09BE}"/>
          </ac:spMkLst>
        </pc:spChg>
        <pc:spChg chg="mod">
          <ac:chgData name="sujatha s" userId="16e5d6df1050d5eb" providerId="LiveId" clId="{573BBADD-1BCA-4913-B67F-5A64088B8214}" dt="2024-07-09T04:44:13.013" v="540" actId="207"/>
          <ac:spMkLst>
            <pc:docMk/>
            <pc:sldMk cId="205311337" sldId="267"/>
            <ac:spMk id="3" creationId="{E9B58513-29E8-CD4C-14C9-892B9489ADCD}"/>
          </ac:spMkLst>
        </pc:spChg>
      </pc:sldChg>
      <pc:sldChg chg="addSp modSp add del mod">
        <pc:chgData name="sujatha s" userId="16e5d6df1050d5eb" providerId="LiveId" clId="{573BBADD-1BCA-4913-B67F-5A64088B8214}" dt="2024-07-09T04:46:45.751" v="562" actId="14100"/>
        <pc:sldMkLst>
          <pc:docMk/>
          <pc:sldMk cId="2477322618" sldId="268"/>
        </pc:sldMkLst>
        <pc:spChg chg="mod">
          <ac:chgData name="sujatha s" userId="16e5d6df1050d5eb" providerId="LiveId" clId="{573BBADD-1BCA-4913-B67F-5A64088B8214}" dt="2024-07-09T04:46:14.491" v="558" actId="14100"/>
          <ac:spMkLst>
            <pc:docMk/>
            <pc:sldMk cId="2477322618" sldId="268"/>
            <ac:spMk id="2" creationId="{DCD7435F-00CA-DD1D-DBFE-51BC26CF09BE}"/>
          </ac:spMkLst>
        </pc:spChg>
        <pc:spChg chg="add">
          <ac:chgData name="sujatha s" userId="16e5d6df1050d5eb" providerId="LiveId" clId="{573BBADD-1BCA-4913-B67F-5A64088B8214}" dt="2024-07-09T04:45:06.007" v="546"/>
          <ac:spMkLst>
            <pc:docMk/>
            <pc:sldMk cId="2477322618" sldId="268"/>
            <ac:spMk id="4" creationId="{507BEE76-CFC3-403B-D48E-8A3712EF317B}"/>
          </ac:spMkLst>
        </pc:spChg>
        <pc:picChg chg="add mod">
          <ac:chgData name="sujatha s" userId="16e5d6df1050d5eb" providerId="LiveId" clId="{573BBADD-1BCA-4913-B67F-5A64088B8214}" dt="2024-07-09T04:46:45.751" v="562" actId="14100"/>
          <ac:picMkLst>
            <pc:docMk/>
            <pc:sldMk cId="2477322618" sldId="268"/>
            <ac:picMk id="6147" creationId="{7DABA474-64A0-3C17-746A-8DBC457A8D2C}"/>
          </ac:picMkLst>
        </pc:picChg>
      </pc:sldChg>
      <pc:sldChg chg="delSp modSp add del mod">
        <pc:chgData name="sujatha s" userId="16e5d6df1050d5eb" providerId="LiveId" clId="{573BBADD-1BCA-4913-B67F-5A64088B8214}" dt="2024-07-09T04:51:03.461" v="574" actId="20577"/>
        <pc:sldMkLst>
          <pc:docMk/>
          <pc:sldMk cId="1931891811" sldId="269"/>
        </pc:sldMkLst>
        <pc:spChg chg="mod">
          <ac:chgData name="sujatha s" userId="16e5d6df1050d5eb" providerId="LiveId" clId="{573BBADD-1BCA-4913-B67F-5A64088B8214}" dt="2024-07-09T04:51:03.461" v="574" actId="20577"/>
          <ac:spMkLst>
            <pc:docMk/>
            <pc:sldMk cId="1931891811" sldId="269"/>
            <ac:spMk id="2" creationId="{DCD7435F-00CA-DD1D-DBFE-51BC26CF09BE}"/>
          </ac:spMkLst>
        </pc:spChg>
        <pc:picChg chg="del">
          <ac:chgData name="sujatha s" userId="16e5d6df1050d5eb" providerId="LiveId" clId="{573BBADD-1BCA-4913-B67F-5A64088B8214}" dt="2024-07-09T04:50:12.096" v="568" actId="478"/>
          <ac:picMkLst>
            <pc:docMk/>
            <pc:sldMk cId="1931891811" sldId="269"/>
            <ac:picMk id="6147" creationId="{7DABA474-64A0-3C17-746A-8DBC457A8D2C}"/>
          </ac:picMkLst>
        </pc:picChg>
      </pc:sldChg>
      <pc:sldChg chg="modSp add del mod">
        <pc:chgData name="sujatha s" userId="16e5d6df1050d5eb" providerId="LiveId" clId="{573BBADD-1BCA-4913-B67F-5A64088B8214}" dt="2024-07-09T13:50:39.844" v="679" actId="255"/>
        <pc:sldMkLst>
          <pc:docMk/>
          <pc:sldMk cId="598190156" sldId="270"/>
        </pc:sldMkLst>
        <pc:spChg chg="mod">
          <ac:chgData name="sujatha s" userId="16e5d6df1050d5eb" providerId="LiveId" clId="{573BBADD-1BCA-4913-B67F-5A64088B8214}" dt="2024-07-09T13:50:39.844" v="679" actId="255"/>
          <ac:spMkLst>
            <pc:docMk/>
            <pc:sldMk cId="598190156" sldId="270"/>
            <ac:spMk id="2" creationId="{DCD7435F-00CA-DD1D-DBFE-51BC26CF09BE}"/>
          </ac:spMkLst>
        </pc:spChg>
      </pc:sldChg>
      <pc:sldChg chg="addSp modSp add del mod">
        <pc:chgData name="sujatha s" userId="16e5d6df1050d5eb" providerId="LiveId" clId="{573BBADD-1BCA-4913-B67F-5A64088B8214}" dt="2024-07-09T04:56:21.190" v="607" actId="1076"/>
        <pc:sldMkLst>
          <pc:docMk/>
          <pc:sldMk cId="113693263" sldId="271"/>
        </pc:sldMkLst>
        <pc:spChg chg="mod">
          <ac:chgData name="sujatha s" userId="16e5d6df1050d5eb" providerId="LiveId" clId="{573BBADD-1BCA-4913-B67F-5A64088B8214}" dt="2024-07-09T04:55:24.526" v="590" actId="255"/>
          <ac:spMkLst>
            <pc:docMk/>
            <pc:sldMk cId="113693263" sldId="271"/>
            <ac:spMk id="2" creationId="{DCD7435F-00CA-DD1D-DBFE-51BC26CF09BE}"/>
          </ac:spMkLst>
        </pc:spChg>
        <pc:spChg chg="add">
          <ac:chgData name="sujatha s" userId="16e5d6df1050d5eb" providerId="LiveId" clId="{573BBADD-1BCA-4913-B67F-5A64088B8214}" dt="2024-07-09T04:53:58.818" v="582"/>
          <ac:spMkLst>
            <pc:docMk/>
            <pc:sldMk cId="113693263" sldId="271"/>
            <ac:spMk id="4" creationId="{A16E3AFE-4B2F-0720-3FB3-799F7F33F2DD}"/>
          </ac:spMkLst>
        </pc:spChg>
        <pc:spChg chg="add">
          <ac:chgData name="sujatha s" userId="16e5d6df1050d5eb" providerId="LiveId" clId="{573BBADD-1BCA-4913-B67F-5A64088B8214}" dt="2024-07-09T04:54:30.918" v="584"/>
          <ac:spMkLst>
            <pc:docMk/>
            <pc:sldMk cId="113693263" sldId="271"/>
            <ac:spMk id="5" creationId="{91AE17A3-3318-9786-808F-37182AA0D05F}"/>
          </ac:spMkLst>
        </pc:spChg>
        <pc:spChg chg="add">
          <ac:chgData name="sujatha s" userId="16e5d6df1050d5eb" providerId="LiveId" clId="{573BBADD-1BCA-4913-B67F-5A64088B8214}" dt="2024-07-09T04:54:30.918" v="584"/>
          <ac:spMkLst>
            <pc:docMk/>
            <pc:sldMk cId="113693263" sldId="271"/>
            <ac:spMk id="6" creationId="{CD0A6974-7CD0-7BE0-EE88-9E62C15B117A}"/>
          </ac:spMkLst>
        </pc:spChg>
        <pc:picChg chg="add mod">
          <ac:chgData name="sujatha s" userId="16e5d6df1050d5eb" providerId="LiveId" clId="{573BBADD-1BCA-4913-B67F-5A64088B8214}" dt="2024-07-09T04:56:21.190" v="607" actId="1076"/>
          <ac:picMkLst>
            <pc:docMk/>
            <pc:sldMk cId="113693263" sldId="271"/>
            <ac:picMk id="7" creationId="{D1E29694-72C3-7249-5CCA-9B3E501567C0}"/>
          </ac:picMkLst>
        </pc:picChg>
        <pc:picChg chg="add">
          <ac:chgData name="sujatha s" userId="16e5d6df1050d5eb" providerId="LiveId" clId="{573BBADD-1BCA-4913-B67F-5A64088B8214}" dt="2024-07-09T04:53:58.818" v="582"/>
          <ac:picMkLst>
            <pc:docMk/>
            <pc:sldMk cId="113693263" sldId="271"/>
            <ac:picMk id="7170" creationId="{2FE5AC32-675D-ED85-CF95-7C19563FCFEC}"/>
          </ac:picMkLst>
        </pc:picChg>
        <pc:picChg chg="add">
          <ac:chgData name="sujatha s" userId="16e5d6df1050d5eb" providerId="LiveId" clId="{573BBADD-1BCA-4913-B67F-5A64088B8214}" dt="2024-07-09T04:54:30.918" v="584"/>
          <ac:picMkLst>
            <pc:docMk/>
            <pc:sldMk cId="113693263" sldId="271"/>
            <ac:picMk id="7171" creationId="{0207AB4D-861A-A2AC-F8F9-41A5A5C10D6F}"/>
          </ac:picMkLst>
        </pc:picChg>
      </pc:sldChg>
      <pc:sldChg chg="addSp delSp modSp add del mod">
        <pc:chgData name="sujatha s" userId="16e5d6df1050d5eb" providerId="LiveId" clId="{573BBADD-1BCA-4913-B67F-5A64088B8214}" dt="2024-07-09T04:59:40.286" v="658" actId="14100"/>
        <pc:sldMkLst>
          <pc:docMk/>
          <pc:sldMk cId="951883261" sldId="272"/>
        </pc:sldMkLst>
        <pc:spChg chg="mod">
          <ac:chgData name="sujatha s" userId="16e5d6df1050d5eb" providerId="LiveId" clId="{573BBADD-1BCA-4913-B67F-5A64088B8214}" dt="2024-07-09T04:59:33.197" v="655" actId="21"/>
          <ac:spMkLst>
            <pc:docMk/>
            <pc:sldMk cId="951883261" sldId="272"/>
            <ac:spMk id="2" creationId="{DCD7435F-00CA-DD1D-DBFE-51BC26CF09BE}"/>
          </ac:spMkLst>
        </pc:spChg>
        <pc:picChg chg="add mod">
          <ac:chgData name="sujatha s" userId="16e5d6df1050d5eb" providerId="LiveId" clId="{573BBADD-1BCA-4913-B67F-5A64088B8214}" dt="2024-07-09T04:59:40.286" v="658" actId="14100"/>
          <ac:picMkLst>
            <pc:docMk/>
            <pc:sldMk cId="951883261" sldId="272"/>
            <ac:picMk id="4" creationId="{ACE6D791-6A64-B576-5A84-DABF918053C5}"/>
          </ac:picMkLst>
        </pc:picChg>
        <pc:picChg chg="del">
          <ac:chgData name="sujatha s" userId="16e5d6df1050d5eb" providerId="LiveId" clId="{573BBADD-1BCA-4913-B67F-5A64088B8214}" dt="2024-07-09T04:55:40.789" v="593" actId="478"/>
          <ac:picMkLst>
            <pc:docMk/>
            <pc:sldMk cId="951883261" sldId="272"/>
            <ac:picMk id="7" creationId="{D1E29694-72C3-7249-5CCA-9B3E501567C0}"/>
          </ac:picMkLst>
        </pc:picChg>
      </pc:sldChg>
      <pc:sldChg chg="delSp modSp add del mod">
        <pc:chgData name="sujatha s" userId="16e5d6df1050d5eb" providerId="LiveId" clId="{573BBADD-1BCA-4913-B67F-5A64088B8214}" dt="2024-07-09T04:57:01.402" v="629" actId="20577"/>
        <pc:sldMkLst>
          <pc:docMk/>
          <pc:sldMk cId="239477193" sldId="273"/>
        </pc:sldMkLst>
        <pc:spChg chg="mod">
          <ac:chgData name="sujatha s" userId="16e5d6df1050d5eb" providerId="LiveId" clId="{573BBADD-1BCA-4913-B67F-5A64088B8214}" dt="2024-07-09T04:57:01.402" v="629" actId="20577"/>
          <ac:spMkLst>
            <pc:docMk/>
            <pc:sldMk cId="239477193" sldId="273"/>
            <ac:spMk id="2" creationId="{DCD7435F-00CA-DD1D-DBFE-51BC26CF09BE}"/>
          </ac:spMkLst>
        </pc:spChg>
        <pc:picChg chg="del">
          <ac:chgData name="sujatha s" userId="16e5d6df1050d5eb" providerId="LiveId" clId="{573BBADD-1BCA-4913-B67F-5A64088B8214}" dt="2024-07-09T04:56:34.378" v="610" actId="478"/>
          <ac:picMkLst>
            <pc:docMk/>
            <pc:sldMk cId="239477193" sldId="273"/>
            <ac:picMk id="7" creationId="{D1E29694-72C3-7249-5CCA-9B3E501567C0}"/>
          </ac:picMkLst>
        </pc:picChg>
      </pc:sldChg>
      <pc:sldChg chg="addSp delSp modSp add del mod">
        <pc:chgData name="sujatha s" userId="16e5d6df1050d5eb" providerId="LiveId" clId="{573BBADD-1BCA-4913-B67F-5A64088B8214}" dt="2024-07-09T04:59:56.868" v="662" actId="20577"/>
        <pc:sldMkLst>
          <pc:docMk/>
          <pc:sldMk cId="3463269183" sldId="274"/>
        </pc:sldMkLst>
        <pc:spChg chg="mod">
          <ac:chgData name="sujatha s" userId="16e5d6df1050d5eb" providerId="LiveId" clId="{573BBADD-1BCA-4913-B67F-5A64088B8214}" dt="2024-07-09T04:58:54.890" v="647" actId="6549"/>
          <ac:spMkLst>
            <pc:docMk/>
            <pc:sldMk cId="3463269183" sldId="274"/>
            <ac:spMk id="2" creationId="{DCD7435F-00CA-DD1D-DBFE-51BC26CF09BE}"/>
          </ac:spMkLst>
        </pc:spChg>
        <pc:spChg chg="add mod">
          <ac:chgData name="sujatha s" userId="16e5d6df1050d5eb" providerId="LiveId" clId="{573BBADD-1BCA-4913-B67F-5A64088B8214}" dt="2024-07-09T04:59:56.868" v="662" actId="20577"/>
          <ac:spMkLst>
            <pc:docMk/>
            <pc:sldMk cId="3463269183" sldId="274"/>
            <ac:spMk id="6" creationId="{63BCA5C2-A0D1-692C-0274-B265FE402CCE}"/>
          </ac:spMkLst>
        </pc:spChg>
        <pc:picChg chg="del">
          <ac:chgData name="sujatha s" userId="16e5d6df1050d5eb" providerId="LiveId" clId="{573BBADD-1BCA-4913-B67F-5A64088B8214}" dt="2024-07-09T04:58:55.791" v="648" actId="478"/>
          <ac:picMkLst>
            <pc:docMk/>
            <pc:sldMk cId="3463269183" sldId="274"/>
            <ac:picMk id="4" creationId="{ACE6D791-6A64-B576-5A84-DABF918053C5}"/>
          </ac:picMkLst>
        </pc:picChg>
      </pc:sldChg>
      <pc:sldChg chg="del">
        <pc:chgData name="sujatha s" userId="16e5d6df1050d5eb" providerId="LiveId" clId="{573BBADD-1BCA-4913-B67F-5A64088B8214}" dt="2024-07-09T04:23:42.453" v="55" actId="47"/>
        <pc:sldMkLst>
          <pc:docMk/>
          <pc:sldMk cId="0" sldId="275"/>
        </pc:sldMkLst>
      </pc:sldChg>
      <pc:sldChg chg="del">
        <pc:chgData name="sujatha s" userId="16e5d6df1050d5eb" providerId="LiveId" clId="{573BBADD-1BCA-4913-B67F-5A64088B8214}" dt="2024-07-09T04:23:42.453" v="55" actId="47"/>
        <pc:sldMkLst>
          <pc:docMk/>
          <pc:sldMk cId="0" sldId="276"/>
        </pc:sldMkLst>
      </pc:sldChg>
      <pc:sldChg chg="del">
        <pc:chgData name="sujatha s" userId="16e5d6df1050d5eb" providerId="LiveId" clId="{573BBADD-1BCA-4913-B67F-5A64088B8214}" dt="2024-07-09T04:23:42.453" v="55" actId="47"/>
        <pc:sldMkLst>
          <pc:docMk/>
          <pc:sldMk cId="0" sldId="277"/>
        </pc:sldMkLst>
      </pc:sldChg>
      <pc:sldChg chg="del">
        <pc:chgData name="sujatha s" userId="16e5d6df1050d5eb" providerId="LiveId" clId="{573BBADD-1BCA-4913-B67F-5A64088B8214}" dt="2024-07-09T04:23:42.453" v="55" actId="47"/>
        <pc:sldMkLst>
          <pc:docMk/>
          <pc:sldMk cId="0" sldId="278"/>
        </pc:sldMkLst>
      </pc:sldChg>
      <pc:sldChg chg="del">
        <pc:chgData name="sujatha s" userId="16e5d6df1050d5eb" providerId="LiveId" clId="{573BBADD-1BCA-4913-B67F-5A64088B8214}" dt="2024-07-09T04:23:42.453" v="55" actId="47"/>
        <pc:sldMkLst>
          <pc:docMk/>
          <pc:sldMk cId="0" sldId="279"/>
        </pc:sldMkLst>
      </pc:sldChg>
      <pc:sldChg chg="del">
        <pc:chgData name="sujatha s" userId="16e5d6df1050d5eb" providerId="LiveId" clId="{573BBADD-1BCA-4913-B67F-5A64088B8214}" dt="2024-07-09T04:23:42.453" v="55" actId="47"/>
        <pc:sldMkLst>
          <pc:docMk/>
          <pc:sldMk cId="0" sldId="280"/>
        </pc:sldMkLst>
      </pc:sldChg>
      <pc:sldChg chg="del">
        <pc:chgData name="sujatha s" userId="16e5d6df1050d5eb" providerId="LiveId" clId="{573BBADD-1BCA-4913-B67F-5A64088B8214}" dt="2024-07-09T04:23:42.453" v="55" actId="47"/>
        <pc:sldMkLst>
          <pc:docMk/>
          <pc:sldMk cId="0" sldId="281"/>
        </pc:sldMkLst>
      </pc:sldChg>
      <pc:sldChg chg="del">
        <pc:chgData name="sujatha s" userId="16e5d6df1050d5eb" providerId="LiveId" clId="{573BBADD-1BCA-4913-B67F-5A64088B8214}" dt="2024-07-09T04:23:42.453" v="55" actId="47"/>
        <pc:sldMkLst>
          <pc:docMk/>
          <pc:sldMk cId="0" sldId="282"/>
        </pc:sldMkLst>
      </pc:sldChg>
      <pc:sldChg chg="del">
        <pc:chgData name="sujatha s" userId="16e5d6df1050d5eb" providerId="LiveId" clId="{573BBADD-1BCA-4913-B67F-5A64088B8214}" dt="2024-07-09T04:23:42.453" v="55" actId="47"/>
        <pc:sldMkLst>
          <pc:docMk/>
          <pc:sldMk cId="0" sldId="28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06:01:40.254"/>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F30E9-B33F-4FA9-B1AD-EF01569A66B8}" type="datetimeFigureOut">
              <a:rPr lang="en-IN" smtClean="0"/>
              <a:t>31-12-2024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408B2-13AF-4D7E-B4DF-A23AD7EFD77B}" type="slidenum">
              <a:rPr lang="en-IN" smtClean="0"/>
              <a:t>‹#›</a:t>
            </a:fld>
            <a:endParaRPr lang="en-IN"/>
          </a:p>
        </p:txBody>
      </p:sp>
    </p:spTree>
    <p:extLst>
      <p:ext uri="{BB962C8B-B14F-4D97-AF65-F5344CB8AC3E}">
        <p14:creationId xmlns:p14="http://schemas.microsoft.com/office/powerpoint/2010/main" val="170479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384CE5-D6B6-41AD-AA78-CBCDDE01CBD2}"/>
              </a:ext>
            </a:extLst>
          </p:cNvPr>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FC006019-BBAE-428F-8C08-80C448AB734D}"/>
              </a:ext>
            </a:extLst>
          </p:cNvPr>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68901AC7-BA14-4EFD-BABD-21ED60F91679}"/>
              </a:ext>
            </a:extLst>
          </p:cNvPr>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F9469A46-3CEF-4529-8006-E01397859019}"/>
              </a:ext>
            </a:extLst>
          </p:cNvPr>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418DF661-7D9D-4F7A-B3F9-EC514BE6A5C6}"/>
              </a:ext>
            </a:extLst>
          </p:cNvPr>
          <p:cNvPicPr>
            <a:picLocks noChangeAspect="1"/>
          </p:cNvPicPr>
          <p:nvPr/>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B797E6BC-C4F0-436A-9A65-B34A1114886D}"/>
              </a:ext>
            </a:extLst>
          </p:cNvPr>
          <p:cNvSpPr txBox="1"/>
          <p:nvPr/>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8E2A5B69-EB60-4578-A01C-3BAD93922F21}"/>
              </a:ext>
            </a:extLst>
          </p:cNvPr>
          <p:cNvSpPr txBox="1">
            <a:spLocks noChangeArrowheads="1"/>
          </p:cNvSpPr>
          <p:nvPr/>
        </p:nvSpPr>
        <p:spPr bwMode="auto">
          <a:xfrm>
            <a:off x="152400" y="5667375"/>
            <a:ext cx="1905000" cy="276225"/>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ctr">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1430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BE76AE90-A281-4CBC-A94F-52AE07330806}"/>
              </a:ext>
            </a:extLst>
          </p:cNvPr>
          <p:cNvGrpSpPr>
            <a:grpSpLocks/>
          </p:cNvGrpSpPr>
          <p:nvPr/>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6EF833B1-7CDA-4A09-8B1A-8764FF81226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5E6B348-AA00-47B9-945B-CB2E7D1FF3B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FF7DE49D-382D-435E-BBC3-E6D126526486}"/>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a:extLst>
              <a:ext uri="{FF2B5EF4-FFF2-40B4-BE49-F238E27FC236}">
                <a16:creationId xmlns:a16="http://schemas.microsoft.com/office/drawing/2014/main" id="{4E4EFE62-5BDA-44A8-A71C-A5572D9E8D60}"/>
              </a:ext>
            </a:extLst>
          </p:cNvPr>
          <p:cNvGrpSpPr>
            <a:grpSpLocks/>
          </p:cNvGrpSpPr>
          <p:nvPr/>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C5476866-B81A-4F32-A198-D20791A9639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ECECAF92-66EF-4C6B-8AF8-CDCB5690CF9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811073CD-CF34-4B23-BCDA-5934C9A64118}"/>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C54ED0B7-CB49-471D-833A-BE96FE9CB8DB}"/>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93E5B99-0EB9-4790-8FE4-133FE0D3A8D6}"/>
              </a:ext>
            </a:extLst>
          </p:cNvPr>
          <p:cNvSpPr txBox="1">
            <a:spLocks noChangeArrowheads="1"/>
          </p:cNvSpPr>
          <p:nvPr/>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6965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426A4E42-775D-4E2E-893B-B5F87099EAEB}"/>
              </a:ext>
            </a:extLst>
          </p:cNvPr>
          <p:cNvGrpSpPr>
            <a:grpSpLocks/>
          </p:cNvGrpSpPr>
          <p:nvPr/>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CE58BD10-E54C-4F8B-8877-A4F6F63940BE}"/>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28773F6F-0E50-447E-9901-D758AE3DE7CB}"/>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2502AE37-8270-44B5-95F4-997DB3B39840}"/>
                </a:ext>
              </a:extLst>
            </p:cNvPr>
            <p:cNvSpPr/>
            <p:nvPr/>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91240847-CE01-416F-9BD8-94903633EA95}"/>
              </a:ext>
            </a:extLst>
          </p:cNvPr>
          <p:cNvPicPr>
            <a:picLocks noChangeAspect="1"/>
          </p:cNvPicPr>
          <p:nvPr/>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825EDA2-1B8F-4BE3-85B9-86E9CA00EE43}"/>
              </a:ext>
            </a:extLst>
          </p:cNvPr>
          <p:cNvSpPr txBox="1">
            <a:spLocks noChangeArrowheads="1"/>
          </p:cNvSpPr>
          <p:nvPr/>
        </p:nvSpPr>
        <p:spPr bwMode="auto">
          <a:xfrm rot="5400000">
            <a:off x="-2794793" y="3809206"/>
            <a:ext cx="5867400" cy="23018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900" b="1">
                <a:solidFill>
                  <a:srgbClr val="101141"/>
                </a:solidFill>
                <a:cs typeface="Arial" charset="0"/>
              </a:rPr>
              <a:t>BITS </a:t>
            </a:r>
            <a:r>
              <a:rPr lang="en-US" sz="900">
                <a:solidFill>
                  <a:srgbClr val="101141"/>
                </a:solidFill>
                <a:cs typeface="Arial" charset="0"/>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46908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C9B81F-C347-4BEF-BFDF-29C42F48304A}"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234196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74026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51D348-34E6-486F-9426-3D6E80F5BA9B}"/>
              </a:ext>
            </a:extLst>
          </p:cNvPr>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C4ACD02F-0D6E-4F81-A5C4-216CFFDD69E8}"/>
              </a:ext>
            </a:extLst>
          </p:cNvPr>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B0EE234-B6CE-4E88-B6E6-191A48B3895E}"/>
              </a:ext>
            </a:extLst>
          </p:cNvPr>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0201BA3-0713-4AAE-AB1B-6197C1F583C7}"/>
              </a:ext>
            </a:extLst>
          </p:cNvPr>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FC9089C7-B84A-444B-84B1-648951CD1F13}"/>
              </a:ext>
            </a:extLst>
          </p:cNvPr>
          <p:cNvPicPr>
            <a:picLocks noChangeAspect="1"/>
          </p:cNvPicPr>
          <p:nvPr/>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E9BFAD19-45FC-412C-85BF-3D9A5F7B582E}"/>
              </a:ext>
            </a:extLst>
          </p:cNvPr>
          <p:cNvSpPr txBox="1"/>
          <p:nvPr/>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FCDEF2A5-19EF-4AB3-B5C9-96E630D0A4F4}"/>
              </a:ext>
            </a:extLst>
          </p:cNvPr>
          <p:cNvSpPr txBox="1">
            <a:spLocks noChangeArrowheads="1"/>
          </p:cNvSpPr>
          <p:nvPr/>
        </p:nvSpPr>
        <p:spPr bwMode="auto">
          <a:xfrm>
            <a:off x="152400" y="5667375"/>
            <a:ext cx="1905000" cy="276225"/>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96823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838E8D51-2627-4004-9A09-829CEFF35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6FBB843-6AE9-4DC0-B426-545DDE681CD8}"/>
              </a:ext>
            </a:extLst>
          </p:cNvPr>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D3D5DCE3-2234-44D9-97BB-6491E0D1E4BE}"/>
              </a:ext>
            </a:extLst>
          </p:cNvPr>
          <p:cNvPicPr>
            <a:picLocks noChangeAspect="1"/>
          </p:cNvPicPr>
          <p:nvPr/>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0B177E0-0AFE-4F51-B969-AE98A4C7B0D8}"/>
              </a:ext>
            </a:extLst>
          </p:cNvPr>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928289F1-B31E-4437-AA82-5BDA6B39ADA0}"/>
              </a:ext>
            </a:extLst>
          </p:cNvPr>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B8DB9FE-CB80-433C-9331-4FDB2318FDB2}"/>
              </a:ext>
            </a:extLst>
          </p:cNvPr>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a:extLst>
              <a:ext uri="{FF2B5EF4-FFF2-40B4-BE49-F238E27FC236}">
                <a16:creationId xmlns:a16="http://schemas.microsoft.com/office/drawing/2014/main" id="{60FF6EB7-005F-49D6-9E2F-3D9DD5563B16}"/>
              </a:ext>
            </a:extLst>
          </p:cNvPr>
          <p:cNvSpPr txBox="1"/>
          <p:nvPr/>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083AE1F1-9882-44AB-B6DD-1B475436B1AC}"/>
              </a:ext>
            </a:extLst>
          </p:cNvPr>
          <p:cNvSpPr txBox="1">
            <a:spLocks noChangeArrowheads="1"/>
          </p:cNvSpPr>
          <p:nvPr/>
        </p:nvSpPr>
        <p:spPr bwMode="auto">
          <a:xfrm>
            <a:off x="7086600" y="1171575"/>
            <a:ext cx="1905000" cy="276225"/>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1855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E0B5AF-FB0E-4A14-AC4E-ABAFF702CE2E}"/>
              </a:ext>
            </a:extLst>
          </p:cNvPr>
          <p:cNvSpPr txBox="1">
            <a:spLocks noChangeArrowheads="1"/>
          </p:cNvSpPr>
          <p:nvPr/>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grpSp>
        <p:nvGrpSpPr>
          <p:cNvPr id="5" name="Group 11">
            <a:extLst>
              <a:ext uri="{FF2B5EF4-FFF2-40B4-BE49-F238E27FC236}">
                <a16:creationId xmlns:a16="http://schemas.microsoft.com/office/drawing/2014/main" id="{876118FD-8CC9-4FEC-97EE-7F56E6AE74BE}"/>
              </a:ext>
            </a:extLst>
          </p:cNvPr>
          <p:cNvGrpSpPr>
            <a:grpSpLocks/>
          </p:cNvGrpSpPr>
          <p:nvPr/>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68BAB967-5406-48C7-A8D3-67D129A475CF}"/>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2A003441-A452-4951-99DE-4D1A8F805CFC}"/>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F5FA81F-759E-4D61-B4E7-F0A03019C91A}"/>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74E9DEAB-12F3-435F-AE61-4FB7AF3D3CE2}"/>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3140E80D-E22F-46F9-994D-0EEFF324ED04}"/>
              </a:ext>
            </a:extLst>
          </p:cNvPr>
          <p:cNvGrpSpPr>
            <a:grpSpLocks/>
          </p:cNvGrpSpPr>
          <p:nvPr/>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33E903B3-410C-4977-AB80-622356CB854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677A068E-EDBF-410C-8251-4002F619133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BC87DC4E-5C98-406B-9CF3-3D6AAEA65F45}"/>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a:extLst>
              <a:ext uri="{FF2B5EF4-FFF2-40B4-BE49-F238E27FC236}">
                <a16:creationId xmlns:a16="http://schemas.microsoft.com/office/drawing/2014/main" id="{618EA329-86AA-48D5-921E-2DF620F66922}"/>
              </a:ext>
            </a:extLst>
          </p:cNvPr>
          <p:cNvGrpSpPr>
            <a:grpSpLocks/>
          </p:cNvGrpSpPr>
          <p:nvPr/>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9A7C8894-6EED-490D-9FFB-3E96A25D523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917BB22E-A917-4D0B-B459-183772CA8B7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0DC36EE6-E16C-4EFB-A3D8-449CFA295992}"/>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600200"/>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015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33EC19EC-AC5F-45F8-8320-48550739F332}"/>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606FF5C5-145D-4ED3-8309-9F6FEC6D4D29}"/>
              </a:ext>
            </a:extLst>
          </p:cNvPr>
          <p:cNvGrpSpPr>
            <a:grpSpLocks/>
          </p:cNvGrpSpPr>
          <p:nvPr/>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B4D8BFBA-A1B9-491F-A1CE-CB1B0F8071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91D92C71-CBA3-44AB-BD8E-754B56EE7A1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8428A810-60AF-4962-B625-56E2AAE981AE}"/>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a:extLst>
              <a:ext uri="{FF2B5EF4-FFF2-40B4-BE49-F238E27FC236}">
                <a16:creationId xmlns:a16="http://schemas.microsoft.com/office/drawing/2014/main" id="{9576CE1B-ABF7-4B26-AF4A-413DC04D18DF}"/>
              </a:ext>
            </a:extLst>
          </p:cNvPr>
          <p:cNvGrpSpPr>
            <a:grpSpLocks/>
          </p:cNvGrpSpPr>
          <p:nvPr/>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6155EE3-8664-4EE7-A7A5-D4C7339BFE7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4CF6B20-EC17-4C07-97A2-CF1DDB34020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BD0F3460-A5CE-4756-B18B-F0C6AE83D6F7}"/>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a:extLst>
              <a:ext uri="{FF2B5EF4-FFF2-40B4-BE49-F238E27FC236}">
                <a16:creationId xmlns:a16="http://schemas.microsoft.com/office/drawing/2014/main" id="{BA683084-AA75-44BB-9EFF-7600830AB0D4}"/>
              </a:ext>
            </a:extLst>
          </p:cNvPr>
          <p:cNvSpPr txBox="1">
            <a:spLocks noChangeArrowheads="1"/>
          </p:cNvSpPr>
          <p:nvPr/>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4833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CB13F555-807F-4FAC-9429-9C176635E9D5}"/>
              </a:ext>
            </a:extLst>
          </p:cNvPr>
          <p:cNvGrpSpPr>
            <a:grpSpLocks/>
          </p:cNvGrpSpPr>
          <p:nvPr/>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871B6BCE-2391-4FB5-8D75-C53C1C674C1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9FC1BA02-77AD-46F2-915B-6F9051F1BCF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85702F42-3500-4D78-87B4-70BA36DC08B4}"/>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a:extLst>
              <a:ext uri="{FF2B5EF4-FFF2-40B4-BE49-F238E27FC236}">
                <a16:creationId xmlns:a16="http://schemas.microsoft.com/office/drawing/2014/main" id="{299B40E3-8A61-4A4F-971B-F839F6580965}"/>
              </a:ext>
            </a:extLst>
          </p:cNvPr>
          <p:cNvGrpSpPr>
            <a:grpSpLocks/>
          </p:cNvGrpSpPr>
          <p:nvPr/>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44260FC3-FE54-4FA6-8810-90846188A2D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E50CE47D-DEBC-4955-90F0-6F37DCF9853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B8A8F96F-1F1B-42CB-A4E8-923244259EEE}"/>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5C0905C2-E040-45CA-8AF4-C1F47FC46F5B}"/>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D9B7B9AB-17DB-468E-A38A-54D6DCBAB309}"/>
              </a:ext>
            </a:extLst>
          </p:cNvPr>
          <p:cNvSpPr txBox="1">
            <a:spLocks noChangeArrowheads="1"/>
          </p:cNvSpPr>
          <p:nvPr/>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9717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F1C23C1A-F563-4ABE-A2E1-D53EA5DABF89}"/>
              </a:ext>
            </a:extLst>
          </p:cNvPr>
          <p:cNvGrpSpPr>
            <a:grpSpLocks/>
          </p:cNvGrpSpPr>
          <p:nvPr/>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54C5DC76-1C2F-4018-A116-3C766E49B8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F192F172-EF22-46AE-BDE4-8F6964487BF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9A5BA094-10A3-4EE9-A501-BE18161C3C01}"/>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a:extLst>
              <a:ext uri="{FF2B5EF4-FFF2-40B4-BE49-F238E27FC236}">
                <a16:creationId xmlns:a16="http://schemas.microsoft.com/office/drawing/2014/main" id="{B6CB6912-B578-4923-904C-013779062439}"/>
              </a:ext>
            </a:extLst>
          </p:cNvPr>
          <p:cNvGrpSpPr>
            <a:grpSpLocks/>
          </p:cNvGrpSpPr>
          <p:nvPr/>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F4793F7F-4BE5-4FAA-8805-D37A0C2FF4F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95F6574B-11E8-441A-99C8-98069459A51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4543A61C-51F6-40BE-9E4E-B04B5AA44CD4}"/>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8DBD2DFF-8423-41DF-88DF-888439B4B695}"/>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6167C60F-CDC0-4A04-8A93-BAE1635BB28F}"/>
              </a:ext>
            </a:extLst>
          </p:cNvPr>
          <p:cNvSpPr txBox="1">
            <a:spLocks noChangeArrowheads="1"/>
          </p:cNvSpPr>
          <p:nvPr/>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0801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A5DF8F88-3774-4855-9292-E01FEFB37655}"/>
              </a:ext>
            </a:extLst>
          </p:cNvPr>
          <p:cNvGrpSpPr>
            <a:grpSpLocks/>
          </p:cNvGrpSpPr>
          <p:nvPr/>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B7FB3B03-EACD-4655-94FA-B58F3689891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E80E632A-E619-40FD-8E98-1C8A851EB5E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426DC4D7-3F22-4896-8589-F2B4F9318DD1}"/>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a:extLst>
              <a:ext uri="{FF2B5EF4-FFF2-40B4-BE49-F238E27FC236}">
                <a16:creationId xmlns:a16="http://schemas.microsoft.com/office/drawing/2014/main" id="{3C5AA7E7-028E-4215-B02B-A2781DF60AEB}"/>
              </a:ext>
            </a:extLst>
          </p:cNvPr>
          <p:cNvGrpSpPr>
            <a:grpSpLocks/>
          </p:cNvGrpSpPr>
          <p:nvPr/>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CC5A347A-4E40-46AB-AAB4-CFCB8C514A2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9D6A2A0D-BC88-4219-95F5-5E9297C63D7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FF48E503-5D06-43CB-AAF7-0019E20F1855}"/>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CA30E6BD-9367-47ED-B323-F700AC928238}"/>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3F652987-0F17-4793-A073-2FED41C46954}"/>
              </a:ext>
            </a:extLst>
          </p:cNvPr>
          <p:cNvSpPr txBox="1">
            <a:spLocks noChangeArrowheads="1"/>
          </p:cNvSpPr>
          <p:nvPr/>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22746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A1DFA90B-8E85-4212-B75B-6EC0CB8C2707}"/>
              </a:ext>
            </a:extLst>
          </p:cNvPr>
          <p:cNvGrpSpPr>
            <a:grpSpLocks/>
          </p:cNvGrpSpPr>
          <p:nvPr/>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E9DE007-2BE5-44C1-85E1-50160F4A0CA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6DFEA64-4439-4FBF-8FBC-75B11726155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D59792EC-A4A5-4738-A9A8-22B94333A636}"/>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171D9ED9-D963-482E-A4B7-CBBEDCF1B301}"/>
              </a:ext>
            </a:extLst>
          </p:cNvPr>
          <p:cNvGrpSpPr>
            <a:grpSpLocks/>
          </p:cNvGrpSpPr>
          <p:nvPr/>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B3E6571-10FE-4D21-9DBB-36BAF3D3A13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9C78309D-B3D9-4B28-BC50-6B4E3EE458E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898CBC73-6856-4736-9DAF-BF52BC81A3F4}"/>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E467CD47-7427-43AE-B26A-6C1D8DE70CF0}"/>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7E1A5252-8600-47DB-BC0D-2353F22966CD}"/>
              </a:ext>
            </a:extLst>
          </p:cNvPr>
          <p:cNvSpPr txBox="1">
            <a:spLocks noChangeArrowheads="1"/>
          </p:cNvSpPr>
          <p:nvPr/>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2002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026A37-F5CE-4F67-9FBE-98DF869404C3}"/>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984208CE-5779-43DE-92BB-1BD5780461C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EA24DC0-5DBF-433B-B96D-341314D0544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a:extLst>
              <a:ext uri="{FF2B5EF4-FFF2-40B4-BE49-F238E27FC236}">
                <a16:creationId xmlns:a16="http://schemas.microsoft.com/office/drawing/2014/main" id="{0FAC2E0D-E1A6-4477-B684-67D3914B8F5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D4D593FE-9CF0-4ACF-887B-8A7D1E48852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pPr>
              <a:defRPr/>
            </a:pPr>
            <a:fld id="{75E83062-A338-4EAB-93A8-164922B79C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6334" r:id="rId1"/>
    <p:sldLayoutId id="2147486335" r:id="rId2"/>
    <p:sldLayoutId id="2147486336" r:id="rId3"/>
    <p:sldLayoutId id="2147486337" r:id="rId4"/>
    <p:sldLayoutId id="2147486338" r:id="rId5"/>
    <p:sldLayoutId id="2147486339" r:id="rId6"/>
    <p:sldLayoutId id="2147486340" r:id="rId7"/>
    <p:sldLayoutId id="2147486341" r:id="rId8"/>
    <p:sldLayoutId id="2147486342" r:id="rId9"/>
    <p:sldLayoutId id="2147486343" r:id="rId10"/>
    <p:sldLayoutId id="2147486344" r:id="rId11"/>
    <p:sldLayoutId id="2147486345" r:id="rId12"/>
    <p:sldLayoutId id="2147486346" r:id="rId13"/>
  </p:sldLayoutIdLst>
  <p:hf hdr="0" ftr="0" dt="0"/>
  <p:txStyles>
    <p:titleStyle>
      <a:lvl1pPr algn="l" rtl="0" eaLnBrk="1" fontAlgn="base" hangingPunct="1">
        <a:spcBef>
          <a:spcPct val="0"/>
        </a:spcBef>
        <a:spcAft>
          <a:spcPct val="0"/>
        </a:spcAft>
        <a:defRPr sz="4000" b="1" kern="1200" spc="-15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4000" b="1">
          <a:solidFill>
            <a:schemeClr val="tx1"/>
          </a:solidFill>
          <a:latin typeface="Arial" charset="0"/>
          <a:cs typeface="Arial" charset="0"/>
        </a:defRPr>
      </a:lvl2pPr>
      <a:lvl3pPr algn="l" rtl="0" eaLnBrk="1" fontAlgn="base" hangingPunct="1">
        <a:spcBef>
          <a:spcPct val="0"/>
        </a:spcBef>
        <a:spcAft>
          <a:spcPct val="0"/>
        </a:spcAft>
        <a:defRPr sz="4000" b="1">
          <a:solidFill>
            <a:schemeClr val="tx1"/>
          </a:solidFill>
          <a:latin typeface="Arial" charset="0"/>
          <a:cs typeface="Arial" charset="0"/>
        </a:defRPr>
      </a:lvl3pPr>
      <a:lvl4pPr algn="l" rtl="0" eaLnBrk="1" fontAlgn="base" hangingPunct="1">
        <a:spcBef>
          <a:spcPct val="0"/>
        </a:spcBef>
        <a:spcAft>
          <a:spcPct val="0"/>
        </a:spcAft>
        <a:defRPr sz="4000" b="1">
          <a:solidFill>
            <a:schemeClr val="tx1"/>
          </a:solidFill>
          <a:latin typeface="Arial" charset="0"/>
          <a:cs typeface="Arial" charset="0"/>
        </a:defRPr>
      </a:lvl4pPr>
      <a:lvl5pPr algn="l" rtl="0" eaLnBrk="1" fontAlgn="base" hangingPunct="1">
        <a:spcBef>
          <a:spcPct val="0"/>
        </a:spcBef>
        <a:spcAft>
          <a:spcPct val="0"/>
        </a:spcAft>
        <a:defRPr sz="4000" b="1">
          <a:solidFill>
            <a:schemeClr val="tx1"/>
          </a:solidFill>
          <a:latin typeface="Arial" charset="0"/>
          <a:cs typeface="Arial" charset="0"/>
        </a:defRPr>
      </a:lvl5pPr>
      <a:lvl6pPr marL="457200" algn="l" rtl="0" eaLnBrk="1" fontAlgn="base" hangingPunct="1">
        <a:spcBef>
          <a:spcPct val="0"/>
        </a:spcBef>
        <a:spcAft>
          <a:spcPct val="0"/>
        </a:spcAft>
        <a:defRPr sz="4000" b="1">
          <a:solidFill>
            <a:schemeClr val="tx1"/>
          </a:solidFill>
          <a:latin typeface="Arial" charset="0"/>
          <a:cs typeface="Arial" charset="0"/>
        </a:defRPr>
      </a:lvl6pPr>
      <a:lvl7pPr marL="914400" algn="l" rtl="0" eaLnBrk="1" fontAlgn="base" hangingPunct="1">
        <a:spcBef>
          <a:spcPct val="0"/>
        </a:spcBef>
        <a:spcAft>
          <a:spcPct val="0"/>
        </a:spcAft>
        <a:defRPr sz="4000" b="1">
          <a:solidFill>
            <a:schemeClr val="tx1"/>
          </a:solidFill>
          <a:latin typeface="Arial" charset="0"/>
          <a:cs typeface="Arial" charset="0"/>
        </a:defRPr>
      </a:lvl7pPr>
      <a:lvl8pPr marL="1371600" algn="l" rtl="0" eaLnBrk="1" fontAlgn="base" hangingPunct="1">
        <a:spcBef>
          <a:spcPct val="0"/>
        </a:spcBef>
        <a:spcAft>
          <a:spcPct val="0"/>
        </a:spcAft>
        <a:defRPr sz="4000" b="1">
          <a:solidFill>
            <a:schemeClr val="tx1"/>
          </a:solidFill>
          <a:latin typeface="Arial" charset="0"/>
          <a:cs typeface="Arial" charset="0"/>
        </a:defRPr>
      </a:lvl8pPr>
      <a:lvl9pPr marL="1828800" algn="l" rtl="0" eaLnBrk="1" fontAlgn="base" hangingPunct="1">
        <a:spcBef>
          <a:spcPct val="0"/>
        </a:spcBef>
        <a:spcAft>
          <a:spcPct val="0"/>
        </a:spcAft>
        <a:defRPr sz="4000" b="1">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D81C-A20F-447A-8871-7F90A7BF3FD9}"/>
              </a:ext>
            </a:extLst>
          </p:cNvPr>
          <p:cNvSpPr>
            <a:spLocks noGrp="1"/>
          </p:cNvSpPr>
          <p:nvPr>
            <p:ph type="title"/>
          </p:nvPr>
        </p:nvSpPr>
        <p:spPr/>
        <p:txBody>
          <a:bodyPr/>
          <a:lstStyle/>
          <a:p>
            <a:r>
              <a:rPr lang="en-US" dirty="0"/>
              <a:t>ACI – Lab Session 2 </a:t>
            </a:r>
            <a:endParaRPr lang="en-IN" dirty="0"/>
          </a:p>
        </p:txBody>
      </p:sp>
    </p:spTree>
    <p:extLst>
      <p:ext uri="{BB962C8B-B14F-4D97-AF65-F5344CB8AC3E}">
        <p14:creationId xmlns:p14="http://schemas.microsoft.com/office/powerpoint/2010/main" val="2397507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7435F-00CA-DD1D-DBFE-51BC26CF09BE}"/>
              </a:ext>
            </a:extLst>
          </p:cNvPr>
          <p:cNvSpPr>
            <a:spLocks noGrp="1"/>
          </p:cNvSpPr>
          <p:nvPr>
            <p:ph idx="1"/>
          </p:nvPr>
        </p:nvSpPr>
        <p:spPr>
          <a:xfrm>
            <a:off x="471054" y="1295400"/>
            <a:ext cx="8515927" cy="5190837"/>
          </a:xfrm>
        </p:spPr>
        <p:txBody>
          <a:bodyPr/>
          <a:lstStyle/>
          <a:p>
            <a:pPr algn="just">
              <a:lnSpc>
                <a:spcPct val="107000"/>
              </a:lnSpc>
              <a:spcAft>
                <a:spcPts val="800"/>
              </a:spcAft>
            </a:pPr>
            <a:r>
              <a:rPr lang="en-IN" sz="2000" kern="0" dirty="0">
                <a:solidFill>
                  <a:srgbClr val="610B4B"/>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3. Selection</a:t>
            </a:r>
            <a:endParaRPr lang="en-IN" sz="2000" kern="100" dirty="0">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0" dirty="0">
                <a:solidFill>
                  <a:srgbClr val="333333"/>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The selection phase involves the selection of individuals for the reproduction of offspring. </a:t>
            </a:r>
          </a:p>
          <a:p>
            <a:pPr algn="just">
              <a:lnSpc>
                <a:spcPct val="107000"/>
              </a:lnSpc>
              <a:spcAft>
                <a:spcPts val="800"/>
              </a:spcAft>
            </a:pPr>
            <a:r>
              <a:rPr lang="en-IN" sz="2000" kern="0" dirty="0">
                <a:solidFill>
                  <a:srgbClr val="333333"/>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All the selected individuals are then arranged in a pair of two to increase reproduction. </a:t>
            </a:r>
          </a:p>
          <a:p>
            <a:pPr algn="just">
              <a:lnSpc>
                <a:spcPct val="107000"/>
              </a:lnSpc>
              <a:spcAft>
                <a:spcPts val="800"/>
              </a:spcAft>
            </a:pPr>
            <a:r>
              <a:rPr lang="en-IN" sz="2000" kern="0" dirty="0">
                <a:solidFill>
                  <a:srgbClr val="333333"/>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Then these individuals transfer their genes to the next generation.</a:t>
            </a:r>
            <a:endParaRPr lang="en-IN" sz="2000" kern="100" dirty="0">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0" dirty="0">
                <a:solidFill>
                  <a:srgbClr val="333333"/>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There are three types of Selection methods available, which are:</a:t>
            </a:r>
            <a:endParaRPr lang="en-IN" sz="2000" kern="100" dirty="0">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Roulette wheel selection</a:t>
            </a:r>
            <a:endParaRPr lang="en-IN" sz="2000" kern="100" dirty="0">
              <a:solidFill>
                <a:srgbClr val="000000"/>
              </a:solidFill>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Tournament selection</a:t>
            </a:r>
            <a:endParaRPr lang="en-IN" sz="2000" kern="100" dirty="0">
              <a:solidFill>
                <a:srgbClr val="000000"/>
              </a:solidFill>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Rank-based selection</a:t>
            </a:r>
            <a:endParaRPr lang="en-IN" sz="2000" kern="100" dirty="0">
              <a:solidFill>
                <a:srgbClr val="000000"/>
              </a:solidFill>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endParaRPr lang="en-IN" dirty="0"/>
          </a:p>
        </p:txBody>
      </p:sp>
      <p:sp>
        <p:nvSpPr>
          <p:cNvPr id="3" name="Content Placeholder 2">
            <a:extLst>
              <a:ext uri="{FF2B5EF4-FFF2-40B4-BE49-F238E27FC236}">
                <a16:creationId xmlns:a16="http://schemas.microsoft.com/office/drawing/2014/main" id="{E9B58513-29E8-CD4C-14C9-892B9489ADCD}"/>
              </a:ext>
            </a:extLst>
          </p:cNvPr>
          <p:cNvSpPr>
            <a:spLocks noGrp="1"/>
          </p:cNvSpPr>
          <p:nvPr>
            <p:ph sz="quarter" idx="10"/>
          </p:nvPr>
        </p:nvSpPr>
        <p:spPr/>
        <p:txBody>
          <a:bodyPr/>
          <a:lstStyle/>
          <a:p>
            <a:r>
              <a:rPr lang="en-US" dirty="0"/>
              <a:t>Genetic Algorithm – </a:t>
            </a:r>
            <a:r>
              <a:rPr lang="en-US" sz="3600" b="0" i="0" dirty="0">
                <a:effectLst/>
                <a:highlight>
                  <a:srgbClr val="FFFFFF"/>
                </a:highlight>
                <a:latin typeface="erdana"/>
              </a:rPr>
              <a:t>How Genetic Algorithm Work?</a:t>
            </a:r>
          </a:p>
        </p:txBody>
      </p:sp>
    </p:spTree>
    <p:extLst>
      <p:ext uri="{BB962C8B-B14F-4D97-AF65-F5344CB8AC3E}">
        <p14:creationId xmlns:p14="http://schemas.microsoft.com/office/powerpoint/2010/main" val="59819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7435F-00CA-DD1D-DBFE-51BC26CF09BE}"/>
              </a:ext>
            </a:extLst>
          </p:cNvPr>
          <p:cNvSpPr>
            <a:spLocks noGrp="1"/>
          </p:cNvSpPr>
          <p:nvPr>
            <p:ph idx="1"/>
          </p:nvPr>
        </p:nvSpPr>
        <p:spPr>
          <a:xfrm>
            <a:off x="471054" y="1295400"/>
            <a:ext cx="8515927" cy="5190837"/>
          </a:xfrm>
        </p:spPr>
        <p:txBody>
          <a:bodyPr/>
          <a:lstStyle/>
          <a:p>
            <a:pPr algn="just">
              <a:lnSpc>
                <a:spcPct val="107000"/>
              </a:lnSpc>
              <a:spcAft>
                <a:spcPts val="800"/>
              </a:spcAft>
            </a:pPr>
            <a:r>
              <a:rPr lang="en-IN" sz="1800" kern="0" dirty="0">
                <a:solidFill>
                  <a:srgbClr val="610B4B"/>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4. Reproduction</a:t>
            </a:r>
            <a:endParaRPr lang="en-IN" sz="1800" kern="100" dirty="0">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solidFill>
                  <a:srgbClr val="333333"/>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After the selection process, the creation of a child occurs in the reproduction step. In this step, the genetic algorithm uses two variation operators that are applied to the parent population. The two operators involved in the reproduction phase are given below:</a:t>
            </a:r>
            <a:endParaRPr lang="en-IN" sz="1800" kern="100" dirty="0">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r>
              <a:rPr lang="en-IN" sz="1800" b="1" kern="0" dirty="0">
                <a:solidFill>
                  <a:srgbClr val="000000"/>
                </a:solidFill>
                <a:effectLst/>
                <a:latin typeface="Rockwell" panose="02060603020205020403" pitchFamily="18" charset="0"/>
                <a:ea typeface="Times New Roman" panose="02020603050405020304" pitchFamily="18" charset="0"/>
              </a:rPr>
              <a:t>Crossover:</a:t>
            </a:r>
            <a:r>
              <a:rPr lang="en-IN" sz="1800" kern="0" dirty="0">
                <a:solidFill>
                  <a:srgbClr val="000000"/>
                </a:solidFill>
                <a:effectLst/>
                <a:latin typeface="Rockwell" panose="02060603020205020403" pitchFamily="18" charset="0"/>
                <a:ea typeface="Times New Roman" panose="02020603050405020304" pitchFamily="18" charset="0"/>
              </a:rPr>
              <a:t> The crossover plays a most significant role in the reproduction phase of the genetic algorithm. In this process, a crossover point is selected at random within the genes. Then the crossover operator swaps genetic information of two parents from the current generation to produce a new individual representing the offspring.</a:t>
            </a:r>
            <a:br>
              <a:rPr lang="en-IN" sz="1800" kern="0" dirty="0">
                <a:solidFill>
                  <a:srgbClr val="000000"/>
                </a:solidFill>
                <a:effectLst/>
                <a:latin typeface="Rockwell" panose="02060603020205020403" pitchFamily="18" charset="0"/>
                <a:ea typeface="Times New Roman" panose="02020603050405020304" pitchFamily="18" charset="0"/>
              </a:rPr>
            </a:br>
            <a:endParaRPr lang="en-IN" sz="1800" dirty="0">
              <a:latin typeface="Rockwell" panose="02060603020205020403" pitchFamily="18" charset="0"/>
            </a:endParaRPr>
          </a:p>
        </p:txBody>
      </p:sp>
      <p:sp>
        <p:nvSpPr>
          <p:cNvPr id="3" name="Content Placeholder 2">
            <a:extLst>
              <a:ext uri="{FF2B5EF4-FFF2-40B4-BE49-F238E27FC236}">
                <a16:creationId xmlns:a16="http://schemas.microsoft.com/office/drawing/2014/main" id="{E9B58513-29E8-CD4C-14C9-892B9489ADCD}"/>
              </a:ext>
            </a:extLst>
          </p:cNvPr>
          <p:cNvSpPr>
            <a:spLocks noGrp="1"/>
          </p:cNvSpPr>
          <p:nvPr>
            <p:ph sz="quarter" idx="10"/>
          </p:nvPr>
        </p:nvSpPr>
        <p:spPr/>
        <p:txBody>
          <a:bodyPr/>
          <a:lstStyle/>
          <a:p>
            <a:r>
              <a:rPr lang="en-US" dirty="0"/>
              <a:t>Genetic Algorithm – </a:t>
            </a:r>
            <a:r>
              <a:rPr lang="en-US" sz="3600" b="0" i="0" dirty="0">
                <a:effectLst/>
                <a:highlight>
                  <a:srgbClr val="FFFFFF"/>
                </a:highlight>
                <a:latin typeface="erdana"/>
              </a:rPr>
              <a:t>How Genetic Algorithm Work?</a:t>
            </a:r>
          </a:p>
        </p:txBody>
      </p:sp>
      <p:pic>
        <p:nvPicPr>
          <p:cNvPr id="7" name="Picture 6" descr="Genetic Algorithm in Machine Learning">
            <a:extLst>
              <a:ext uri="{FF2B5EF4-FFF2-40B4-BE49-F238E27FC236}">
                <a16:creationId xmlns:a16="http://schemas.microsoft.com/office/drawing/2014/main" id="{D1E29694-72C3-7249-5CCA-9B3E501567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1144" y="4800282"/>
            <a:ext cx="5731510" cy="1524635"/>
          </a:xfrm>
          <a:prstGeom prst="rect">
            <a:avLst/>
          </a:prstGeom>
          <a:noFill/>
          <a:ln>
            <a:noFill/>
          </a:ln>
        </p:spPr>
      </p:pic>
    </p:spTree>
    <p:extLst>
      <p:ext uri="{BB962C8B-B14F-4D97-AF65-F5344CB8AC3E}">
        <p14:creationId xmlns:p14="http://schemas.microsoft.com/office/powerpoint/2010/main" val="113693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7435F-00CA-DD1D-DBFE-51BC26CF09BE}"/>
              </a:ext>
            </a:extLst>
          </p:cNvPr>
          <p:cNvSpPr>
            <a:spLocks noGrp="1"/>
          </p:cNvSpPr>
          <p:nvPr>
            <p:ph idx="1"/>
          </p:nvPr>
        </p:nvSpPr>
        <p:spPr>
          <a:xfrm>
            <a:off x="471054" y="1295400"/>
            <a:ext cx="8515927" cy="5190837"/>
          </a:xfrm>
        </p:spPr>
        <p:txBody>
          <a:bodyPr/>
          <a:lstStyle/>
          <a:p>
            <a:pPr algn="just">
              <a:lnSpc>
                <a:spcPct val="107000"/>
              </a:lnSpc>
              <a:spcAft>
                <a:spcPts val="800"/>
              </a:spcAft>
            </a:pPr>
            <a:r>
              <a:rPr lang="en-IN" sz="1800" kern="0" dirty="0">
                <a:solidFill>
                  <a:srgbClr val="610B4B"/>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4. Reproduction </a:t>
            </a:r>
            <a:r>
              <a:rPr lang="en-IN" sz="1800" kern="0" dirty="0">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 Crossover</a:t>
            </a: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The genes of parents are exchanged among themselves until the crossover point is met. </a:t>
            </a: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These newly generated offspring are added to the population. This process is also called or crossover. </a:t>
            </a: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Types of crossover styles available:</a:t>
            </a:r>
            <a:endParaRPr lang="en-IN" sz="2000" kern="100" dirty="0">
              <a:solidFill>
                <a:srgbClr val="000000"/>
              </a:solidFill>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marL="742950" lvl="1" indent="-285750" algn="just">
              <a:lnSpc>
                <a:spcPts val="1875"/>
              </a:lnSpc>
              <a:spcBef>
                <a:spcPts val="300"/>
              </a:spcBef>
              <a:spcAft>
                <a:spcPts val="800"/>
              </a:spcAft>
              <a:buSzPts val="1000"/>
              <a:buFont typeface="Courier New" panose="02070309020205020404" pitchFamily="49" charset="0"/>
              <a:buChar char="o"/>
              <a:tabLst>
                <a:tab pos="914400" algn="l"/>
              </a:tabLst>
            </a:pPr>
            <a:r>
              <a:rPr lang="en-IN" sz="20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One point crossover</a:t>
            </a:r>
            <a:endParaRPr lang="en-IN" sz="2000" kern="100" dirty="0">
              <a:solidFill>
                <a:srgbClr val="000000"/>
              </a:solidFill>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marL="742950" lvl="1" indent="-285750" algn="just">
              <a:lnSpc>
                <a:spcPts val="1875"/>
              </a:lnSpc>
              <a:spcBef>
                <a:spcPts val="300"/>
              </a:spcBef>
              <a:spcAft>
                <a:spcPts val="800"/>
              </a:spcAft>
              <a:buSzPts val="1000"/>
              <a:buFont typeface="Courier New" panose="02070309020205020404" pitchFamily="49" charset="0"/>
              <a:buChar char="o"/>
              <a:tabLst>
                <a:tab pos="914400" algn="l"/>
              </a:tabLst>
            </a:pPr>
            <a:r>
              <a:rPr lang="en-IN" sz="20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Two-point crossover</a:t>
            </a:r>
            <a:endParaRPr lang="en-IN" sz="2000" kern="100" dirty="0">
              <a:solidFill>
                <a:srgbClr val="000000"/>
              </a:solidFill>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marL="742950" lvl="1" indent="-285750" algn="just">
              <a:lnSpc>
                <a:spcPts val="1875"/>
              </a:lnSpc>
              <a:spcBef>
                <a:spcPts val="300"/>
              </a:spcBef>
              <a:spcAft>
                <a:spcPts val="800"/>
              </a:spcAft>
              <a:buSzPts val="1000"/>
              <a:buFont typeface="Courier New" panose="02070309020205020404" pitchFamily="49" charset="0"/>
              <a:buChar char="o"/>
              <a:tabLst>
                <a:tab pos="914400" algn="l"/>
              </a:tabLst>
            </a:pPr>
            <a:r>
              <a:rPr lang="en-IN" sz="20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Uniform  crossover</a:t>
            </a:r>
            <a:endParaRPr lang="en-IN" sz="2000" kern="100" dirty="0">
              <a:solidFill>
                <a:srgbClr val="000000"/>
              </a:solidFill>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B58513-29E8-CD4C-14C9-892B9489ADCD}"/>
              </a:ext>
            </a:extLst>
          </p:cNvPr>
          <p:cNvSpPr>
            <a:spLocks noGrp="1"/>
          </p:cNvSpPr>
          <p:nvPr>
            <p:ph sz="quarter" idx="10"/>
          </p:nvPr>
        </p:nvSpPr>
        <p:spPr/>
        <p:txBody>
          <a:bodyPr/>
          <a:lstStyle/>
          <a:p>
            <a:r>
              <a:rPr lang="en-US" dirty="0"/>
              <a:t>Genetic Algorithm – </a:t>
            </a:r>
            <a:r>
              <a:rPr lang="en-US" sz="3600" b="0" i="0" dirty="0">
                <a:effectLst/>
                <a:highlight>
                  <a:srgbClr val="FFFFFF"/>
                </a:highlight>
                <a:latin typeface="erdana"/>
              </a:rPr>
              <a:t>How Genetic Algorithm Work?</a:t>
            </a:r>
          </a:p>
        </p:txBody>
      </p:sp>
    </p:spTree>
    <p:extLst>
      <p:ext uri="{BB962C8B-B14F-4D97-AF65-F5344CB8AC3E}">
        <p14:creationId xmlns:p14="http://schemas.microsoft.com/office/powerpoint/2010/main" val="23947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7435F-00CA-DD1D-DBFE-51BC26CF09BE}"/>
              </a:ext>
            </a:extLst>
          </p:cNvPr>
          <p:cNvSpPr>
            <a:spLocks noGrp="1"/>
          </p:cNvSpPr>
          <p:nvPr>
            <p:ph idx="1"/>
          </p:nvPr>
        </p:nvSpPr>
        <p:spPr>
          <a:xfrm>
            <a:off x="471054" y="1295400"/>
            <a:ext cx="8515927" cy="5190837"/>
          </a:xfrm>
        </p:spPr>
        <p:txBody>
          <a:bodyPr/>
          <a:lstStyle/>
          <a:p>
            <a:pPr algn="just">
              <a:lnSpc>
                <a:spcPct val="107000"/>
              </a:lnSpc>
              <a:spcAft>
                <a:spcPts val="800"/>
              </a:spcAft>
            </a:pPr>
            <a:r>
              <a:rPr lang="en-IN" sz="1800" kern="0" dirty="0">
                <a:solidFill>
                  <a:srgbClr val="610B4B"/>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4. Reproduction</a:t>
            </a:r>
          </a:p>
          <a:p>
            <a:pPr algn="just">
              <a:lnSpc>
                <a:spcPct val="107000"/>
              </a:lnSpc>
              <a:spcAft>
                <a:spcPts val="800"/>
              </a:spcAft>
            </a:pPr>
            <a:r>
              <a:rPr lang="en-IN" sz="1800" b="1" kern="0" dirty="0">
                <a:highlight>
                  <a:srgbClr val="FFFFFF"/>
                </a:highlight>
                <a:latin typeface="Rockwell" panose="02060603020205020403" pitchFamily="18" charset="0"/>
                <a:ea typeface="Calibri" panose="020F0502020204030204" pitchFamily="34" charset="0"/>
                <a:cs typeface="Times New Roman" panose="02020603050405020304" pitchFamily="18" charset="0"/>
              </a:rPr>
              <a:t>Mutation</a:t>
            </a: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18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The mutation operator inserts random genes in the offspring (new child) to maintain the diversity in the population. </a:t>
            </a: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18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It can be done by flipping some bits in the chromosomes.</a:t>
            </a: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18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Mutation helps in solving the issue of premature convergence and enhances diversification. </a:t>
            </a: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18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The below image shows the mutation process:</a:t>
            </a:r>
            <a:br>
              <a:rPr lang="en-IN" sz="18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br>
            <a:endParaRPr lang="en-IN" sz="1800" b="1" kern="0" dirty="0">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B58513-29E8-CD4C-14C9-892B9489ADCD}"/>
              </a:ext>
            </a:extLst>
          </p:cNvPr>
          <p:cNvSpPr>
            <a:spLocks noGrp="1"/>
          </p:cNvSpPr>
          <p:nvPr>
            <p:ph sz="quarter" idx="10"/>
          </p:nvPr>
        </p:nvSpPr>
        <p:spPr/>
        <p:txBody>
          <a:bodyPr/>
          <a:lstStyle/>
          <a:p>
            <a:r>
              <a:rPr lang="en-US" dirty="0"/>
              <a:t>Genetic Algorithm – </a:t>
            </a:r>
            <a:r>
              <a:rPr lang="en-US" sz="3600" b="0" i="0" dirty="0">
                <a:effectLst/>
                <a:highlight>
                  <a:srgbClr val="FFFFFF"/>
                </a:highlight>
                <a:latin typeface="erdana"/>
              </a:rPr>
              <a:t>How Genetic Algorithm Work?</a:t>
            </a:r>
          </a:p>
        </p:txBody>
      </p:sp>
      <p:pic>
        <p:nvPicPr>
          <p:cNvPr id="4" name="Picture 3" descr="Genetic Algorithm in Machine Learning">
            <a:extLst>
              <a:ext uri="{FF2B5EF4-FFF2-40B4-BE49-F238E27FC236}">
                <a16:creationId xmlns:a16="http://schemas.microsoft.com/office/drawing/2014/main" id="{ACE6D791-6A64-B576-5A84-DABF918053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8874" y="4271237"/>
            <a:ext cx="5760422" cy="1889418"/>
          </a:xfrm>
          <a:prstGeom prst="rect">
            <a:avLst/>
          </a:prstGeom>
          <a:noFill/>
          <a:ln>
            <a:noFill/>
          </a:ln>
        </p:spPr>
      </p:pic>
    </p:spTree>
    <p:extLst>
      <p:ext uri="{BB962C8B-B14F-4D97-AF65-F5344CB8AC3E}">
        <p14:creationId xmlns:p14="http://schemas.microsoft.com/office/powerpoint/2010/main" val="951883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7435F-00CA-DD1D-DBFE-51BC26CF09BE}"/>
              </a:ext>
            </a:extLst>
          </p:cNvPr>
          <p:cNvSpPr>
            <a:spLocks noGrp="1"/>
          </p:cNvSpPr>
          <p:nvPr>
            <p:ph idx="1"/>
          </p:nvPr>
        </p:nvSpPr>
        <p:spPr>
          <a:xfrm>
            <a:off x="471054" y="1295400"/>
            <a:ext cx="8515927" cy="5190837"/>
          </a:xfrm>
        </p:spPr>
        <p:txBody>
          <a:bodyPr/>
          <a:lstStyle/>
          <a:p>
            <a:pPr algn="just">
              <a:lnSpc>
                <a:spcPct val="107000"/>
              </a:lnSpc>
              <a:spcAft>
                <a:spcPts val="800"/>
              </a:spcAft>
            </a:pPr>
            <a:endParaRPr lang="en-IN" sz="1800" b="1" kern="0" dirty="0">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B58513-29E8-CD4C-14C9-892B9489ADCD}"/>
              </a:ext>
            </a:extLst>
          </p:cNvPr>
          <p:cNvSpPr>
            <a:spLocks noGrp="1"/>
          </p:cNvSpPr>
          <p:nvPr>
            <p:ph sz="quarter" idx="10"/>
          </p:nvPr>
        </p:nvSpPr>
        <p:spPr/>
        <p:txBody>
          <a:bodyPr/>
          <a:lstStyle/>
          <a:p>
            <a:r>
              <a:rPr lang="en-US" dirty="0"/>
              <a:t>Genetic Algorithm – </a:t>
            </a:r>
            <a:r>
              <a:rPr lang="en-US" sz="3600" b="0" i="0" dirty="0">
                <a:effectLst/>
                <a:highlight>
                  <a:srgbClr val="FFFFFF"/>
                </a:highlight>
                <a:latin typeface="erdana"/>
              </a:rPr>
              <a:t>How Genetic Algorithm Work?</a:t>
            </a:r>
          </a:p>
        </p:txBody>
      </p:sp>
      <p:sp>
        <p:nvSpPr>
          <p:cNvPr id="6" name="TextBox 5">
            <a:extLst>
              <a:ext uri="{FF2B5EF4-FFF2-40B4-BE49-F238E27FC236}">
                <a16:creationId xmlns:a16="http://schemas.microsoft.com/office/drawing/2014/main" id="{63BCA5C2-A0D1-692C-0274-B265FE402CCE}"/>
              </a:ext>
            </a:extLst>
          </p:cNvPr>
          <p:cNvSpPr txBox="1"/>
          <p:nvPr/>
        </p:nvSpPr>
        <p:spPr>
          <a:xfrm>
            <a:off x="854362" y="1422737"/>
            <a:ext cx="7818583" cy="3254737"/>
          </a:xfrm>
          <a:prstGeom prst="rect">
            <a:avLst/>
          </a:prstGeom>
          <a:noFill/>
        </p:spPr>
        <p:txBody>
          <a:bodyPr wrap="square">
            <a:spAutoFit/>
          </a:bodyPr>
          <a:lstStyle/>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1800"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Types of mutation styles available,</a:t>
            </a:r>
            <a:endParaRPr lang="en-IN" sz="1800" kern="100" dirty="0">
              <a:solidFill>
                <a:srgbClr val="000000"/>
              </a:solidFill>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1800" b="1"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Flip bit mutation</a:t>
            </a:r>
            <a:endParaRPr lang="en-IN" sz="1800" kern="100" dirty="0">
              <a:solidFill>
                <a:srgbClr val="000000"/>
              </a:solidFill>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1800" b="1"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Gaussian mutation</a:t>
            </a:r>
            <a:endParaRPr lang="en-IN" sz="1800" kern="100" dirty="0">
              <a:solidFill>
                <a:srgbClr val="000000"/>
              </a:solidFill>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1800" b="1" kern="0" dirty="0">
                <a:solidFill>
                  <a:srgbClr val="000000"/>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Exchange/Swap mutation</a:t>
            </a:r>
            <a:endParaRPr lang="en-IN" sz="1800" kern="100" dirty="0">
              <a:solidFill>
                <a:srgbClr val="000000"/>
              </a:solidFill>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algn="just"/>
            <a:endParaRPr lang="en-US" b="0" i="0" dirty="0">
              <a:solidFill>
                <a:srgbClr val="610B4B"/>
              </a:solidFill>
              <a:effectLst/>
              <a:highlight>
                <a:srgbClr val="FFFFFF"/>
              </a:highlight>
              <a:latin typeface="Rockwell" panose="02060603020205020403" pitchFamily="18" charset="0"/>
            </a:endParaRPr>
          </a:p>
          <a:p>
            <a:pPr algn="just"/>
            <a:r>
              <a:rPr lang="en-US" b="0" i="0" dirty="0">
                <a:solidFill>
                  <a:srgbClr val="610B4B"/>
                </a:solidFill>
                <a:effectLst/>
                <a:highlight>
                  <a:srgbClr val="FFFFFF"/>
                </a:highlight>
                <a:latin typeface="Rockwell" panose="02060603020205020403" pitchFamily="18" charset="0"/>
              </a:rPr>
              <a:t>5. Termination</a:t>
            </a:r>
          </a:p>
          <a:p>
            <a:pPr marL="360363" indent="-360363" algn="just"/>
            <a:r>
              <a:rPr lang="en-US" b="0" i="0" dirty="0">
                <a:solidFill>
                  <a:srgbClr val="333333"/>
                </a:solidFill>
                <a:effectLst/>
                <a:highlight>
                  <a:srgbClr val="FFFFFF"/>
                </a:highlight>
                <a:latin typeface="Rockwell" panose="02060603020205020403" pitchFamily="18" charset="0"/>
              </a:rPr>
              <a:t>After the reproduction phase, a stopping criterion is applied as a base for termination. </a:t>
            </a:r>
          </a:p>
          <a:p>
            <a:pPr marL="360363" indent="-360363" algn="just"/>
            <a:r>
              <a:rPr lang="en-US" b="0" i="0" dirty="0">
                <a:solidFill>
                  <a:srgbClr val="333333"/>
                </a:solidFill>
                <a:effectLst/>
                <a:highlight>
                  <a:srgbClr val="FFFFFF"/>
                </a:highlight>
                <a:latin typeface="Rockwell" panose="02060603020205020403" pitchFamily="18" charset="0"/>
              </a:rPr>
              <a:t>The algorithm terminates after the threshold fitness solution is reached.</a:t>
            </a:r>
          </a:p>
          <a:p>
            <a:pPr marL="360363" indent="-360363" algn="just"/>
            <a:r>
              <a:rPr lang="en-US" b="0" i="0" dirty="0">
                <a:solidFill>
                  <a:srgbClr val="333333"/>
                </a:solidFill>
                <a:effectLst/>
                <a:highlight>
                  <a:srgbClr val="FFFFFF"/>
                </a:highlight>
                <a:latin typeface="Rockwell" panose="02060603020205020403" pitchFamily="18" charset="0"/>
              </a:rPr>
              <a:t>It will identify the final solution as the best solution in the population.</a:t>
            </a:r>
          </a:p>
        </p:txBody>
      </p:sp>
    </p:spTree>
    <p:extLst>
      <p:ext uri="{BB962C8B-B14F-4D97-AF65-F5344CB8AC3E}">
        <p14:creationId xmlns:p14="http://schemas.microsoft.com/office/powerpoint/2010/main" val="346326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6FFD28-0598-472D-821D-2E03C78A28A1}"/>
              </a:ext>
            </a:extLst>
          </p:cNvPr>
          <p:cNvSpPr>
            <a:spLocks noGrp="1"/>
          </p:cNvSpPr>
          <p:nvPr>
            <p:ph sz="quarter" idx="10"/>
          </p:nvPr>
        </p:nvSpPr>
        <p:spPr/>
        <p:txBody>
          <a:bodyPr/>
          <a:lstStyle/>
          <a:p>
            <a:r>
              <a:rPr lang="en-US" dirty="0"/>
              <a:t>GA - Flowchart</a:t>
            </a:r>
            <a:endParaRPr lang="en-IN" dirty="0"/>
          </a:p>
        </p:txBody>
      </p:sp>
      <p:pic>
        <p:nvPicPr>
          <p:cNvPr id="4" name="Content Placeholder 3" descr="SimpleGA.png">
            <a:extLst>
              <a:ext uri="{FF2B5EF4-FFF2-40B4-BE49-F238E27FC236}">
                <a16:creationId xmlns:a16="http://schemas.microsoft.com/office/drawing/2014/main" id="{EA384883-3F38-4135-A986-7852B9452BDE}"/>
              </a:ext>
            </a:extLst>
          </p:cNvPr>
          <p:cNvPicPr>
            <a:picLocks noGrp="1" noChangeAspect="1"/>
          </p:cNvPicPr>
          <p:nvPr>
            <p:ph idx="1"/>
          </p:nvPr>
        </p:nvPicPr>
        <p:blipFill>
          <a:blip r:embed="rId2" cstate="print"/>
          <a:stretch>
            <a:fillRect/>
          </a:stretch>
        </p:blipFill>
        <p:spPr>
          <a:xfrm>
            <a:off x="2106932" y="1600200"/>
            <a:ext cx="4625335" cy="4525963"/>
          </a:xfrm>
        </p:spPr>
      </p:pic>
    </p:spTree>
    <p:extLst>
      <p:ext uri="{BB962C8B-B14F-4D97-AF65-F5344CB8AC3E}">
        <p14:creationId xmlns:p14="http://schemas.microsoft.com/office/powerpoint/2010/main" val="2248745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B6B54-CBEE-411E-A332-EAFA6DD0DFB2}"/>
              </a:ext>
            </a:extLst>
          </p:cNvPr>
          <p:cNvSpPr>
            <a:spLocks noGrp="1"/>
          </p:cNvSpPr>
          <p:nvPr>
            <p:ph sz="quarter" idx="10"/>
          </p:nvPr>
        </p:nvSpPr>
        <p:spPr>
          <a:xfrm>
            <a:off x="304800" y="152400"/>
            <a:ext cx="6324600" cy="891309"/>
          </a:xfrm>
        </p:spPr>
        <p:txBody>
          <a:bodyPr/>
          <a:lstStyle/>
          <a:p>
            <a:r>
              <a:rPr lang="en-US" dirty="0"/>
              <a:t>Genetic Algorithm </a:t>
            </a:r>
            <a:endParaRPr lang="en-IN" dirty="0"/>
          </a:p>
        </p:txBody>
      </p:sp>
      <p:pic>
        <p:nvPicPr>
          <p:cNvPr id="1028" name="Picture 4">
            <a:extLst>
              <a:ext uri="{FF2B5EF4-FFF2-40B4-BE49-F238E27FC236}">
                <a16:creationId xmlns:a16="http://schemas.microsoft.com/office/drawing/2014/main" id="{2F8EBC2A-DF8C-8CA7-F25F-44A53501D1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343725"/>
            <a:ext cx="8599488" cy="12374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C142C7-086D-60AA-C8A6-5A5F4293F2E5}"/>
              </a:ext>
            </a:extLst>
          </p:cNvPr>
          <p:cNvSpPr txBox="1"/>
          <p:nvPr/>
        </p:nvSpPr>
        <p:spPr>
          <a:xfrm>
            <a:off x="1293307" y="2581151"/>
            <a:ext cx="6622473" cy="2862322"/>
          </a:xfrm>
          <a:prstGeom prst="rect">
            <a:avLst/>
          </a:prstGeom>
          <a:noFill/>
        </p:spPr>
        <p:txBody>
          <a:bodyPr wrap="square">
            <a:spAutoFit/>
          </a:bodyPr>
          <a:lstStyle/>
          <a:p>
            <a:pPr algn="l"/>
            <a:r>
              <a:rPr lang="en-IN" sz="2000" b="1" i="0" dirty="0">
                <a:solidFill>
                  <a:srgbClr val="242424"/>
                </a:solidFill>
                <a:effectLst/>
                <a:highlight>
                  <a:srgbClr val="FFFFFF"/>
                </a:highlight>
                <a:latin typeface="Rockwell" panose="02060603020205020403" pitchFamily="18" charset="0"/>
              </a:rPr>
              <a:t>Steps in Genetic Algorithm</a:t>
            </a:r>
          </a:p>
          <a:p>
            <a:pPr algn="l"/>
            <a:r>
              <a:rPr lang="en-IN" sz="2000" b="1" i="0" dirty="0">
                <a:solidFill>
                  <a:srgbClr val="242424"/>
                </a:solidFill>
                <a:effectLst/>
                <a:highlight>
                  <a:srgbClr val="FFFFFF"/>
                </a:highlight>
                <a:latin typeface="Rockwell" panose="02060603020205020403" pitchFamily="18" charset="0"/>
              </a:rPr>
              <a:t>Step 1-</a:t>
            </a:r>
          </a:p>
          <a:p>
            <a:pPr algn="l">
              <a:buFont typeface="Arial" panose="020B0604020202020204" pitchFamily="34" charset="0"/>
              <a:buChar char="•"/>
            </a:pPr>
            <a:r>
              <a:rPr lang="en-IN" sz="2000" b="1" i="0" dirty="0">
                <a:solidFill>
                  <a:srgbClr val="242424"/>
                </a:solidFill>
                <a:effectLst/>
                <a:highlight>
                  <a:srgbClr val="FFFFFF"/>
                </a:highlight>
                <a:latin typeface="Rockwell" panose="02060603020205020403" pitchFamily="18" charset="0"/>
              </a:rPr>
              <a:t>Encoding technique-</a:t>
            </a:r>
            <a:r>
              <a:rPr lang="en-IN" sz="2000" b="0" i="0" dirty="0">
                <a:solidFill>
                  <a:srgbClr val="242424"/>
                </a:solidFill>
                <a:effectLst/>
                <a:highlight>
                  <a:srgbClr val="FFFFFF"/>
                </a:highlight>
                <a:latin typeface="Rockwell" panose="02060603020205020403" pitchFamily="18" charset="0"/>
              </a:rPr>
              <a:t> Binary encoding</a:t>
            </a:r>
          </a:p>
          <a:p>
            <a:pPr algn="l">
              <a:buFont typeface="Arial" panose="020B0604020202020204" pitchFamily="34" charset="0"/>
              <a:buChar char="•"/>
            </a:pPr>
            <a:r>
              <a:rPr lang="en-IN" sz="2000" b="1" i="0" dirty="0">
                <a:solidFill>
                  <a:srgbClr val="242424"/>
                </a:solidFill>
                <a:effectLst/>
                <a:highlight>
                  <a:srgbClr val="FFFFFF"/>
                </a:highlight>
                <a:latin typeface="Rockwell" panose="02060603020205020403" pitchFamily="18" charset="0"/>
              </a:rPr>
              <a:t>Selection operator-</a:t>
            </a:r>
            <a:r>
              <a:rPr lang="en-IN" sz="2000" b="0" i="0" dirty="0">
                <a:solidFill>
                  <a:srgbClr val="242424"/>
                </a:solidFill>
                <a:effectLst/>
                <a:highlight>
                  <a:srgbClr val="FFFFFF"/>
                </a:highlight>
                <a:latin typeface="Rockwell" panose="02060603020205020403" pitchFamily="18" charset="0"/>
              </a:rPr>
              <a:t> Roulette Wheel Selection</a:t>
            </a:r>
          </a:p>
          <a:p>
            <a:pPr algn="l">
              <a:buFont typeface="Arial" panose="020B0604020202020204" pitchFamily="34" charset="0"/>
              <a:buChar char="•"/>
            </a:pPr>
            <a:r>
              <a:rPr lang="en-IN" sz="2000" b="1" i="0" dirty="0">
                <a:solidFill>
                  <a:srgbClr val="242424"/>
                </a:solidFill>
                <a:effectLst/>
                <a:highlight>
                  <a:srgbClr val="FFFFFF"/>
                </a:highlight>
                <a:latin typeface="Rockwell" panose="02060603020205020403" pitchFamily="18" charset="0"/>
              </a:rPr>
              <a:t>Crossover operator-</a:t>
            </a:r>
            <a:r>
              <a:rPr lang="en-IN" sz="2000" b="0" i="0" dirty="0">
                <a:solidFill>
                  <a:srgbClr val="242424"/>
                </a:solidFill>
                <a:effectLst/>
                <a:highlight>
                  <a:srgbClr val="FFFFFF"/>
                </a:highlight>
                <a:latin typeface="Rockwell" panose="02060603020205020403" pitchFamily="18" charset="0"/>
              </a:rPr>
              <a:t> Single point crossover</a:t>
            </a:r>
          </a:p>
          <a:p>
            <a:pPr algn="l"/>
            <a:r>
              <a:rPr lang="en-IN" sz="2000" b="1" i="0" dirty="0">
                <a:solidFill>
                  <a:srgbClr val="242424"/>
                </a:solidFill>
                <a:effectLst/>
                <a:highlight>
                  <a:srgbClr val="FFFFFF"/>
                </a:highlight>
                <a:latin typeface="Rockwell" panose="02060603020205020403" pitchFamily="18" charset="0"/>
              </a:rPr>
              <a:t>Step 2-</a:t>
            </a:r>
          </a:p>
          <a:p>
            <a:pPr algn="l"/>
            <a:r>
              <a:rPr lang="en-IN" sz="2000" b="0" i="0" dirty="0">
                <a:solidFill>
                  <a:srgbClr val="242424"/>
                </a:solidFill>
                <a:effectLst/>
                <a:highlight>
                  <a:srgbClr val="FFFFFF"/>
                </a:highlight>
                <a:latin typeface="Rockwell" panose="02060603020205020403" pitchFamily="18" charset="0"/>
              </a:rPr>
              <a:t>Population size (n) = 4</a:t>
            </a:r>
          </a:p>
          <a:p>
            <a:pPr algn="l"/>
            <a:r>
              <a:rPr lang="en-IN" sz="2000" b="1" i="0" dirty="0">
                <a:solidFill>
                  <a:srgbClr val="242424"/>
                </a:solidFill>
                <a:effectLst/>
                <a:highlight>
                  <a:srgbClr val="FFFFFF"/>
                </a:highlight>
                <a:latin typeface="Rockwell" panose="02060603020205020403" pitchFamily="18" charset="0"/>
              </a:rPr>
              <a:t>Step 3-</a:t>
            </a:r>
          </a:p>
          <a:p>
            <a:pPr algn="l"/>
            <a:r>
              <a:rPr lang="en-IN" sz="2000" b="0" i="0" dirty="0">
                <a:solidFill>
                  <a:srgbClr val="242424"/>
                </a:solidFill>
                <a:effectLst/>
                <a:highlight>
                  <a:srgbClr val="FFFFFF"/>
                </a:highlight>
                <a:latin typeface="Rockwell" panose="02060603020205020403" pitchFamily="18" charset="0"/>
              </a:rPr>
              <a:t>Initial population (x value) = 13, 24, 8, 19</a:t>
            </a:r>
          </a:p>
        </p:txBody>
      </p:sp>
    </p:spTree>
    <p:extLst>
      <p:ext uri="{BB962C8B-B14F-4D97-AF65-F5344CB8AC3E}">
        <p14:creationId xmlns:p14="http://schemas.microsoft.com/office/powerpoint/2010/main" val="3589558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7CDD3-2E3F-59EA-6A6F-C63E30938509}"/>
              </a:ext>
            </a:extLst>
          </p:cNvPr>
          <p:cNvSpPr>
            <a:spLocks noGrp="1"/>
          </p:cNvSpPr>
          <p:nvPr>
            <p:ph idx="1"/>
          </p:nvPr>
        </p:nvSpPr>
        <p:spPr>
          <a:xfrm>
            <a:off x="754080" y="1453433"/>
            <a:ext cx="7789555" cy="1529912"/>
          </a:xfrm>
        </p:spPr>
        <p:txBody>
          <a:bodyPr/>
          <a:lstStyle/>
          <a:p>
            <a:pPr algn="l"/>
            <a:r>
              <a:rPr lang="en-IN" sz="2000" b="1" i="0" dirty="0">
                <a:solidFill>
                  <a:srgbClr val="242424"/>
                </a:solidFill>
                <a:effectLst/>
                <a:highlight>
                  <a:srgbClr val="FFFFFF"/>
                </a:highlight>
                <a:latin typeface="Rockwell" panose="02060603020205020403" pitchFamily="18" charset="0"/>
              </a:rPr>
              <a:t>Step 4- </a:t>
            </a:r>
          </a:p>
          <a:p>
            <a:pPr algn="l"/>
            <a:r>
              <a:rPr lang="en-IN" sz="2000" i="0" dirty="0">
                <a:solidFill>
                  <a:srgbClr val="242424"/>
                </a:solidFill>
                <a:effectLst/>
                <a:highlight>
                  <a:srgbClr val="FFFFFF"/>
                </a:highlight>
                <a:latin typeface="Rockwell" panose="02060603020205020403" pitchFamily="18" charset="0"/>
              </a:rPr>
              <a:t>Calculate fitness</a:t>
            </a:r>
          </a:p>
          <a:p>
            <a:pPr algn="l"/>
            <a:r>
              <a:rPr lang="en-IN" sz="2000" dirty="0">
                <a:solidFill>
                  <a:srgbClr val="242424"/>
                </a:solidFill>
                <a:highlight>
                  <a:srgbClr val="FFFFFF"/>
                </a:highlight>
                <a:latin typeface="Rockwell" panose="02060603020205020403" pitchFamily="18" charset="0"/>
              </a:rPr>
              <a:t>Survival rate or probability of selection</a:t>
            </a:r>
            <a:endParaRPr lang="en-IN" sz="2000" i="0" dirty="0">
              <a:solidFill>
                <a:srgbClr val="242424"/>
              </a:solidFill>
              <a:effectLst/>
              <a:highlight>
                <a:srgbClr val="FFFFFF"/>
              </a:highlight>
              <a:latin typeface="Rockwell" panose="02060603020205020403" pitchFamily="18" charset="0"/>
            </a:endParaRPr>
          </a:p>
          <a:p>
            <a:pPr algn="l"/>
            <a:endParaRPr lang="en-IN" b="1" i="0" dirty="0">
              <a:solidFill>
                <a:srgbClr val="242424"/>
              </a:solidFill>
              <a:effectLst/>
              <a:highlight>
                <a:srgbClr val="FFFFFF"/>
              </a:highlight>
              <a:latin typeface="sohne"/>
            </a:endParaRPr>
          </a:p>
          <a:p>
            <a:br>
              <a:rPr lang="en-IN" dirty="0">
                <a:effectLst/>
              </a:rPr>
            </a:br>
            <a:endParaRPr lang="en-IN" dirty="0"/>
          </a:p>
        </p:txBody>
      </p:sp>
      <p:sp>
        <p:nvSpPr>
          <p:cNvPr id="3" name="Content Placeholder 2">
            <a:extLst>
              <a:ext uri="{FF2B5EF4-FFF2-40B4-BE49-F238E27FC236}">
                <a16:creationId xmlns:a16="http://schemas.microsoft.com/office/drawing/2014/main" id="{CC6FB11F-BD55-F6F1-E9AF-BF7E08871965}"/>
              </a:ext>
            </a:extLst>
          </p:cNvPr>
          <p:cNvSpPr>
            <a:spLocks noGrp="1"/>
          </p:cNvSpPr>
          <p:nvPr>
            <p:ph sz="quarter" idx="10"/>
          </p:nvPr>
        </p:nvSpPr>
        <p:spPr/>
        <p:txBody>
          <a:bodyPr/>
          <a:lstStyle/>
          <a:p>
            <a:r>
              <a:rPr lang="en-US" dirty="0"/>
              <a:t>Genetic Algorithm </a:t>
            </a:r>
            <a:endParaRPr lang="en-IN" dirty="0"/>
          </a:p>
        </p:txBody>
      </p:sp>
      <p:pic>
        <p:nvPicPr>
          <p:cNvPr id="2050" name="Picture 2">
            <a:extLst>
              <a:ext uri="{FF2B5EF4-FFF2-40B4-BE49-F238E27FC236}">
                <a16:creationId xmlns:a16="http://schemas.microsoft.com/office/drawing/2014/main" id="{972F21DA-9036-D74A-C989-2724C1542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328" y="3141378"/>
            <a:ext cx="6920480" cy="285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56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7CDD3-2E3F-59EA-6A6F-C63E30938509}"/>
              </a:ext>
            </a:extLst>
          </p:cNvPr>
          <p:cNvSpPr>
            <a:spLocks noGrp="1"/>
          </p:cNvSpPr>
          <p:nvPr>
            <p:ph idx="1"/>
          </p:nvPr>
        </p:nvSpPr>
        <p:spPr>
          <a:xfrm>
            <a:off x="754080" y="1453433"/>
            <a:ext cx="7789555" cy="1529912"/>
          </a:xfrm>
        </p:spPr>
        <p:txBody>
          <a:bodyPr/>
          <a:lstStyle/>
          <a:p>
            <a:br>
              <a:rPr lang="en-IN" dirty="0">
                <a:effectLst/>
              </a:rPr>
            </a:br>
            <a:endParaRPr lang="en-IN" dirty="0"/>
          </a:p>
        </p:txBody>
      </p:sp>
      <p:sp>
        <p:nvSpPr>
          <p:cNvPr id="3" name="Content Placeholder 2">
            <a:extLst>
              <a:ext uri="{FF2B5EF4-FFF2-40B4-BE49-F238E27FC236}">
                <a16:creationId xmlns:a16="http://schemas.microsoft.com/office/drawing/2014/main" id="{CC6FB11F-BD55-F6F1-E9AF-BF7E08871965}"/>
              </a:ext>
            </a:extLst>
          </p:cNvPr>
          <p:cNvSpPr>
            <a:spLocks noGrp="1"/>
          </p:cNvSpPr>
          <p:nvPr>
            <p:ph sz="quarter" idx="10"/>
          </p:nvPr>
        </p:nvSpPr>
        <p:spPr/>
        <p:txBody>
          <a:bodyPr/>
          <a:lstStyle/>
          <a:p>
            <a:r>
              <a:rPr lang="en-US" dirty="0"/>
              <a:t>Genetic Algorithm </a:t>
            </a:r>
            <a:endParaRPr lang="en-IN" dirty="0"/>
          </a:p>
        </p:txBody>
      </p:sp>
      <p:sp>
        <p:nvSpPr>
          <p:cNvPr id="5" name="TextBox 4">
            <a:extLst>
              <a:ext uri="{FF2B5EF4-FFF2-40B4-BE49-F238E27FC236}">
                <a16:creationId xmlns:a16="http://schemas.microsoft.com/office/drawing/2014/main" id="{465179EA-FFC0-C60C-9EF8-E06D6C828BBA}"/>
              </a:ext>
            </a:extLst>
          </p:cNvPr>
          <p:cNvSpPr txBox="1"/>
          <p:nvPr/>
        </p:nvSpPr>
        <p:spPr>
          <a:xfrm>
            <a:off x="909781" y="1453433"/>
            <a:ext cx="7789554" cy="1015663"/>
          </a:xfrm>
          <a:prstGeom prst="rect">
            <a:avLst/>
          </a:prstGeom>
          <a:noFill/>
        </p:spPr>
        <p:txBody>
          <a:bodyPr wrap="square">
            <a:spAutoFit/>
          </a:bodyPr>
          <a:lstStyle/>
          <a:p>
            <a:pPr algn="l"/>
            <a:r>
              <a:rPr lang="en-US" sz="2000" b="0" i="0" dirty="0">
                <a:solidFill>
                  <a:srgbClr val="242424"/>
                </a:solidFill>
                <a:effectLst/>
                <a:highlight>
                  <a:srgbClr val="FFFFFF"/>
                </a:highlight>
                <a:latin typeface="Rockwell" panose="02060603020205020403" pitchFamily="18" charset="0"/>
              </a:rPr>
              <a:t>We see that if the Roulette wheel is spun four times, we’ll get 24 twice and 13 and 19 once. So possible parental combinations are (24,13) and (24,19).</a:t>
            </a:r>
            <a:endParaRPr lang="en-IN" dirty="0"/>
          </a:p>
        </p:txBody>
      </p:sp>
      <p:pic>
        <p:nvPicPr>
          <p:cNvPr id="3074" name="Picture 2">
            <a:extLst>
              <a:ext uri="{FF2B5EF4-FFF2-40B4-BE49-F238E27FC236}">
                <a16:creationId xmlns:a16="http://schemas.microsoft.com/office/drawing/2014/main" id="{FAFC7B91-DFF9-A8BB-E598-FD5DA93B4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2" y="3088794"/>
            <a:ext cx="5362575"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8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7CDD3-2E3F-59EA-6A6F-C63E30938509}"/>
              </a:ext>
            </a:extLst>
          </p:cNvPr>
          <p:cNvSpPr>
            <a:spLocks noGrp="1"/>
          </p:cNvSpPr>
          <p:nvPr>
            <p:ph idx="1"/>
          </p:nvPr>
        </p:nvSpPr>
        <p:spPr>
          <a:xfrm>
            <a:off x="754080" y="1453433"/>
            <a:ext cx="7789555" cy="1529912"/>
          </a:xfrm>
        </p:spPr>
        <p:txBody>
          <a:bodyPr/>
          <a:lstStyle/>
          <a:p>
            <a:br>
              <a:rPr lang="en-IN" dirty="0">
                <a:effectLst/>
              </a:rPr>
            </a:br>
            <a:endParaRPr lang="en-IN" dirty="0"/>
          </a:p>
        </p:txBody>
      </p:sp>
      <p:sp>
        <p:nvSpPr>
          <p:cNvPr id="3" name="Content Placeholder 2">
            <a:extLst>
              <a:ext uri="{FF2B5EF4-FFF2-40B4-BE49-F238E27FC236}">
                <a16:creationId xmlns:a16="http://schemas.microsoft.com/office/drawing/2014/main" id="{CC6FB11F-BD55-F6F1-E9AF-BF7E08871965}"/>
              </a:ext>
            </a:extLst>
          </p:cNvPr>
          <p:cNvSpPr>
            <a:spLocks noGrp="1"/>
          </p:cNvSpPr>
          <p:nvPr>
            <p:ph sz="quarter" idx="10"/>
          </p:nvPr>
        </p:nvSpPr>
        <p:spPr/>
        <p:txBody>
          <a:bodyPr/>
          <a:lstStyle/>
          <a:p>
            <a:r>
              <a:rPr lang="en-US" dirty="0"/>
              <a:t>Genetic Algorithm </a:t>
            </a:r>
            <a:endParaRPr lang="en-IN" dirty="0"/>
          </a:p>
        </p:txBody>
      </p:sp>
      <p:sp>
        <p:nvSpPr>
          <p:cNvPr id="5" name="TextBox 4">
            <a:extLst>
              <a:ext uri="{FF2B5EF4-FFF2-40B4-BE49-F238E27FC236}">
                <a16:creationId xmlns:a16="http://schemas.microsoft.com/office/drawing/2014/main" id="{465179EA-FFC0-C60C-9EF8-E06D6C828BBA}"/>
              </a:ext>
            </a:extLst>
          </p:cNvPr>
          <p:cNvSpPr txBox="1"/>
          <p:nvPr/>
        </p:nvSpPr>
        <p:spPr>
          <a:xfrm>
            <a:off x="909781" y="1453433"/>
            <a:ext cx="7789554" cy="2246769"/>
          </a:xfrm>
          <a:prstGeom prst="rect">
            <a:avLst/>
          </a:prstGeom>
          <a:noFill/>
        </p:spPr>
        <p:txBody>
          <a:bodyPr wrap="square">
            <a:spAutoFit/>
          </a:bodyPr>
          <a:lstStyle/>
          <a:p>
            <a:r>
              <a:rPr lang="en-IN" sz="2000" b="1" i="0" dirty="0">
                <a:solidFill>
                  <a:srgbClr val="242424"/>
                </a:solidFill>
                <a:effectLst/>
                <a:highlight>
                  <a:srgbClr val="FFFFFF"/>
                </a:highlight>
                <a:latin typeface="Rockwell" panose="02060603020205020403" pitchFamily="18" charset="0"/>
              </a:rPr>
              <a:t>Step 5- Reproduction</a:t>
            </a:r>
          </a:p>
          <a:p>
            <a:r>
              <a:rPr lang="en-IN" sz="2000" i="0" dirty="0">
                <a:solidFill>
                  <a:srgbClr val="242424"/>
                </a:solidFill>
                <a:effectLst/>
                <a:highlight>
                  <a:srgbClr val="FFFFFF"/>
                </a:highlight>
                <a:latin typeface="Rockwell" panose="02060603020205020403" pitchFamily="18" charset="0"/>
              </a:rPr>
              <a:t>1. Crossover</a:t>
            </a:r>
          </a:p>
          <a:p>
            <a:r>
              <a:rPr lang="en-IN" sz="2000" dirty="0">
                <a:solidFill>
                  <a:srgbClr val="242424"/>
                </a:solidFill>
                <a:highlight>
                  <a:srgbClr val="FFFFFF"/>
                </a:highlight>
                <a:latin typeface="Rockwell" panose="02060603020205020403" pitchFamily="18" charset="0"/>
              </a:rPr>
              <a:t>2. Mutation</a:t>
            </a:r>
          </a:p>
          <a:p>
            <a:endParaRPr lang="en-IN" sz="2000" b="1" dirty="0">
              <a:solidFill>
                <a:srgbClr val="242424"/>
              </a:solidFill>
              <a:highlight>
                <a:srgbClr val="FFFFFF"/>
              </a:highlight>
              <a:latin typeface="Rockwell" panose="02060603020205020403" pitchFamily="18" charset="0"/>
            </a:endParaRPr>
          </a:p>
          <a:p>
            <a:r>
              <a:rPr lang="en-IN" sz="2000" b="1" dirty="0">
                <a:solidFill>
                  <a:srgbClr val="242424"/>
                </a:solidFill>
                <a:highlight>
                  <a:srgbClr val="FFFFFF"/>
                </a:highlight>
                <a:latin typeface="Rockwell" panose="02060603020205020403" pitchFamily="18" charset="0"/>
              </a:rPr>
              <a:t>1. Crossover – Swap the contents of the parents (solution)  – In computing, parents can be represented as string, array, vector, etc. </a:t>
            </a:r>
            <a:endParaRPr lang="en-IN" sz="2000" dirty="0">
              <a:latin typeface="Rockwell" panose="02060603020205020403" pitchFamily="18" charset="0"/>
            </a:endParaRPr>
          </a:p>
        </p:txBody>
      </p:sp>
      <p:pic>
        <p:nvPicPr>
          <p:cNvPr id="4098" name="Picture 2">
            <a:extLst>
              <a:ext uri="{FF2B5EF4-FFF2-40B4-BE49-F238E27FC236}">
                <a16:creationId xmlns:a16="http://schemas.microsoft.com/office/drawing/2014/main" id="{C8BB2DC6-527F-5426-4DE8-6A28B5E8C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 y="3141378"/>
            <a:ext cx="7781925"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49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5B9EBF-C6BF-4F93-A9F2-37744D981E35}"/>
              </a:ext>
            </a:extLst>
          </p:cNvPr>
          <p:cNvSpPr>
            <a:spLocks noGrp="1"/>
          </p:cNvSpPr>
          <p:nvPr>
            <p:ph sz="quarter" idx="13"/>
          </p:nvPr>
        </p:nvSpPr>
        <p:spPr/>
        <p:txBody>
          <a:bodyPr/>
          <a:lstStyle/>
          <a:p>
            <a:endParaRPr lang="en-IN" dirty="0"/>
          </a:p>
        </p:txBody>
      </p:sp>
      <p:sp>
        <p:nvSpPr>
          <p:cNvPr id="3" name="Title 2">
            <a:extLst>
              <a:ext uri="{FF2B5EF4-FFF2-40B4-BE49-F238E27FC236}">
                <a16:creationId xmlns:a16="http://schemas.microsoft.com/office/drawing/2014/main" id="{193D923C-583B-40D8-9AA8-04D4C49845FF}"/>
              </a:ext>
            </a:extLst>
          </p:cNvPr>
          <p:cNvSpPr>
            <a:spLocks noGrp="1"/>
          </p:cNvSpPr>
          <p:nvPr>
            <p:ph type="title"/>
          </p:nvPr>
        </p:nvSpPr>
        <p:spPr/>
        <p:txBody>
          <a:bodyPr/>
          <a:lstStyle/>
          <a:p>
            <a:r>
              <a:rPr lang="en-US" b="1" dirty="0"/>
              <a:t>Genetic Algorithm</a:t>
            </a:r>
            <a:br>
              <a:rPr lang="en-US" b="1" dirty="0"/>
            </a:br>
            <a:br>
              <a:rPr lang="en-US" b="1" dirty="0">
                <a:solidFill>
                  <a:schemeClr val="tx1"/>
                </a:solidFill>
              </a:rPr>
            </a:br>
            <a:endParaRPr lang="en-IN" dirty="0"/>
          </a:p>
        </p:txBody>
      </p:sp>
    </p:spTree>
    <p:extLst>
      <p:ext uri="{BB962C8B-B14F-4D97-AF65-F5344CB8AC3E}">
        <p14:creationId xmlns:p14="http://schemas.microsoft.com/office/powerpoint/2010/main" val="1574500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7CDD3-2E3F-59EA-6A6F-C63E30938509}"/>
              </a:ext>
            </a:extLst>
          </p:cNvPr>
          <p:cNvSpPr>
            <a:spLocks noGrp="1"/>
          </p:cNvSpPr>
          <p:nvPr>
            <p:ph idx="1"/>
          </p:nvPr>
        </p:nvSpPr>
        <p:spPr>
          <a:xfrm>
            <a:off x="754080" y="1453433"/>
            <a:ext cx="7789555" cy="1529912"/>
          </a:xfrm>
        </p:spPr>
        <p:txBody>
          <a:bodyPr/>
          <a:lstStyle/>
          <a:p>
            <a:br>
              <a:rPr lang="en-IN" dirty="0">
                <a:effectLst/>
              </a:rPr>
            </a:br>
            <a:endParaRPr lang="en-IN" dirty="0"/>
          </a:p>
        </p:txBody>
      </p:sp>
      <p:sp>
        <p:nvSpPr>
          <p:cNvPr id="3" name="Content Placeholder 2">
            <a:extLst>
              <a:ext uri="{FF2B5EF4-FFF2-40B4-BE49-F238E27FC236}">
                <a16:creationId xmlns:a16="http://schemas.microsoft.com/office/drawing/2014/main" id="{CC6FB11F-BD55-F6F1-E9AF-BF7E08871965}"/>
              </a:ext>
            </a:extLst>
          </p:cNvPr>
          <p:cNvSpPr>
            <a:spLocks noGrp="1"/>
          </p:cNvSpPr>
          <p:nvPr>
            <p:ph sz="quarter" idx="10"/>
          </p:nvPr>
        </p:nvSpPr>
        <p:spPr/>
        <p:txBody>
          <a:bodyPr/>
          <a:lstStyle/>
          <a:p>
            <a:r>
              <a:rPr lang="en-US" dirty="0"/>
              <a:t>Genetic Algorithm </a:t>
            </a:r>
            <a:endParaRPr lang="en-IN" dirty="0"/>
          </a:p>
        </p:txBody>
      </p:sp>
      <p:sp>
        <p:nvSpPr>
          <p:cNvPr id="5" name="TextBox 4">
            <a:extLst>
              <a:ext uri="{FF2B5EF4-FFF2-40B4-BE49-F238E27FC236}">
                <a16:creationId xmlns:a16="http://schemas.microsoft.com/office/drawing/2014/main" id="{465179EA-FFC0-C60C-9EF8-E06D6C828BBA}"/>
              </a:ext>
            </a:extLst>
          </p:cNvPr>
          <p:cNvSpPr txBox="1"/>
          <p:nvPr/>
        </p:nvSpPr>
        <p:spPr>
          <a:xfrm>
            <a:off x="909781" y="1453433"/>
            <a:ext cx="7789554" cy="707886"/>
          </a:xfrm>
          <a:prstGeom prst="rect">
            <a:avLst/>
          </a:prstGeom>
          <a:noFill/>
        </p:spPr>
        <p:txBody>
          <a:bodyPr wrap="square">
            <a:spAutoFit/>
          </a:bodyPr>
          <a:lstStyle/>
          <a:p>
            <a:r>
              <a:rPr lang="en-IN" sz="2000" b="1" i="0" dirty="0">
                <a:solidFill>
                  <a:srgbClr val="242424"/>
                </a:solidFill>
                <a:effectLst/>
                <a:highlight>
                  <a:srgbClr val="FFFFFF"/>
                </a:highlight>
                <a:latin typeface="Rockwell" panose="02060603020205020403" pitchFamily="18" charset="0"/>
              </a:rPr>
              <a:t>Step 6-</a:t>
            </a:r>
          </a:p>
          <a:p>
            <a:r>
              <a:rPr lang="en-IN" sz="2000" dirty="0">
                <a:latin typeface="Rockwell" panose="02060603020205020403" pitchFamily="18" charset="0"/>
              </a:rPr>
              <a:t>Calculation of fitness of off-spring</a:t>
            </a:r>
          </a:p>
        </p:txBody>
      </p:sp>
      <p:pic>
        <p:nvPicPr>
          <p:cNvPr id="5122" name="Picture 2">
            <a:extLst>
              <a:ext uri="{FF2B5EF4-FFF2-40B4-BE49-F238E27FC236}">
                <a16:creationId xmlns:a16="http://schemas.microsoft.com/office/drawing/2014/main" id="{92673218-5F68-A1C6-BB00-C364407D2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311" y="2257797"/>
            <a:ext cx="4743450" cy="2828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984220-D658-090B-9585-59D67582A5E2}"/>
              </a:ext>
            </a:extLst>
          </p:cNvPr>
          <p:cNvSpPr txBox="1"/>
          <p:nvPr/>
        </p:nvSpPr>
        <p:spPr>
          <a:xfrm>
            <a:off x="1112982" y="5528072"/>
            <a:ext cx="7125854" cy="707886"/>
          </a:xfrm>
          <a:prstGeom prst="rect">
            <a:avLst/>
          </a:prstGeom>
          <a:noFill/>
        </p:spPr>
        <p:txBody>
          <a:bodyPr wrap="square">
            <a:spAutoFit/>
          </a:bodyPr>
          <a:lstStyle/>
          <a:p>
            <a:pPr marL="360363" indent="-360363"/>
            <a:r>
              <a:rPr lang="en-US" sz="2000" b="0" i="0" dirty="0">
                <a:solidFill>
                  <a:srgbClr val="242424"/>
                </a:solidFill>
                <a:effectLst/>
                <a:highlight>
                  <a:srgbClr val="FFFFFF"/>
                </a:highlight>
                <a:latin typeface="Rockwell" panose="02060603020205020403" pitchFamily="18" charset="0"/>
              </a:rPr>
              <a:t>We can see that the maximum f(x) value has increased from 576 to 729.</a:t>
            </a:r>
            <a:endParaRPr lang="en-IN" sz="2000" dirty="0">
              <a:latin typeface="Rockwell" panose="02060603020205020403" pitchFamily="18" charset="0"/>
            </a:endParaRPr>
          </a:p>
        </p:txBody>
      </p:sp>
    </p:spTree>
    <p:extLst>
      <p:ext uri="{BB962C8B-B14F-4D97-AF65-F5344CB8AC3E}">
        <p14:creationId xmlns:p14="http://schemas.microsoft.com/office/powerpoint/2010/main" val="2429592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7CDD3-2E3F-59EA-6A6F-C63E30938509}"/>
              </a:ext>
            </a:extLst>
          </p:cNvPr>
          <p:cNvSpPr>
            <a:spLocks noGrp="1"/>
          </p:cNvSpPr>
          <p:nvPr>
            <p:ph idx="1"/>
          </p:nvPr>
        </p:nvSpPr>
        <p:spPr>
          <a:xfrm>
            <a:off x="754080" y="1453433"/>
            <a:ext cx="7789555" cy="1529912"/>
          </a:xfrm>
        </p:spPr>
        <p:txBody>
          <a:bodyPr/>
          <a:lstStyle/>
          <a:p>
            <a:br>
              <a:rPr lang="en-IN" dirty="0">
                <a:effectLst/>
              </a:rPr>
            </a:br>
            <a:endParaRPr lang="en-IN" dirty="0"/>
          </a:p>
        </p:txBody>
      </p:sp>
      <p:sp>
        <p:nvSpPr>
          <p:cNvPr id="3" name="Content Placeholder 2">
            <a:extLst>
              <a:ext uri="{FF2B5EF4-FFF2-40B4-BE49-F238E27FC236}">
                <a16:creationId xmlns:a16="http://schemas.microsoft.com/office/drawing/2014/main" id="{CC6FB11F-BD55-F6F1-E9AF-BF7E08871965}"/>
              </a:ext>
            </a:extLst>
          </p:cNvPr>
          <p:cNvSpPr>
            <a:spLocks noGrp="1"/>
          </p:cNvSpPr>
          <p:nvPr>
            <p:ph sz="quarter" idx="10"/>
          </p:nvPr>
        </p:nvSpPr>
        <p:spPr/>
        <p:txBody>
          <a:bodyPr/>
          <a:lstStyle/>
          <a:p>
            <a:r>
              <a:rPr lang="en-US" dirty="0"/>
              <a:t>Genetic Algorithm </a:t>
            </a:r>
            <a:endParaRPr lang="en-IN" dirty="0"/>
          </a:p>
        </p:txBody>
      </p:sp>
      <p:sp>
        <p:nvSpPr>
          <p:cNvPr id="5" name="TextBox 4">
            <a:extLst>
              <a:ext uri="{FF2B5EF4-FFF2-40B4-BE49-F238E27FC236}">
                <a16:creationId xmlns:a16="http://schemas.microsoft.com/office/drawing/2014/main" id="{465179EA-FFC0-C60C-9EF8-E06D6C828BBA}"/>
              </a:ext>
            </a:extLst>
          </p:cNvPr>
          <p:cNvSpPr txBox="1"/>
          <p:nvPr/>
        </p:nvSpPr>
        <p:spPr>
          <a:xfrm>
            <a:off x="909781" y="1453433"/>
            <a:ext cx="7789554" cy="1292662"/>
          </a:xfrm>
          <a:prstGeom prst="rect">
            <a:avLst/>
          </a:prstGeom>
          <a:noFill/>
        </p:spPr>
        <p:txBody>
          <a:bodyPr wrap="square">
            <a:spAutoFit/>
          </a:bodyPr>
          <a:lstStyle/>
          <a:p>
            <a:pPr algn="l"/>
            <a:r>
              <a:rPr lang="en-US" sz="2000" b="1" i="0" dirty="0">
                <a:solidFill>
                  <a:srgbClr val="242424"/>
                </a:solidFill>
                <a:effectLst/>
                <a:highlight>
                  <a:srgbClr val="FFFFFF"/>
                </a:highlight>
                <a:latin typeface="Rockwell" panose="02060603020205020403" pitchFamily="18" charset="0"/>
              </a:rPr>
              <a:t>Step 7-</a:t>
            </a:r>
          </a:p>
          <a:p>
            <a:pPr marL="360363" indent="-360363" algn="l"/>
            <a:r>
              <a:rPr lang="en-US" sz="2000" b="0" i="0" dirty="0">
                <a:solidFill>
                  <a:srgbClr val="242424"/>
                </a:solidFill>
                <a:effectLst/>
                <a:highlight>
                  <a:srgbClr val="FFFFFF"/>
                </a:highlight>
                <a:latin typeface="Rockwell" panose="02060603020205020403" pitchFamily="18" charset="0"/>
              </a:rPr>
              <a:t>Now we’ll take these four offsprings as parents and repeat the process until our termination condition is not satisfied.</a:t>
            </a:r>
          </a:p>
          <a:p>
            <a:endParaRPr lang="en-IN" dirty="0"/>
          </a:p>
        </p:txBody>
      </p:sp>
    </p:spTree>
    <p:extLst>
      <p:ext uri="{BB962C8B-B14F-4D97-AF65-F5344CB8AC3E}">
        <p14:creationId xmlns:p14="http://schemas.microsoft.com/office/powerpoint/2010/main" val="73868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520C4-6CBD-B430-36CD-D4BCFDBC3FB6}"/>
              </a:ext>
            </a:extLst>
          </p:cNvPr>
          <p:cNvSpPr>
            <a:spLocks noGrp="1"/>
          </p:cNvSpPr>
          <p:nvPr>
            <p:ph idx="1"/>
          </p:nvPr>
        </p:nvSpPr>
        <p:spPr/>
        <p:txBody>
          <a:bodyPr/>
          <a:lstStyle/>
          <a:p>
            <a:pPr algn="l"/>
            <a:r>
              <a:rPr lang="en-IN" sz="1800" b="0" i="0" u="none" strike="noStrike" baseline="0" dirty="0">
                <a:latin typeface="Rockwell" panose="02060603020205020403" pitchFamily="18" charset="0"/>
              </a:rPr>
              <a:t>Local search algorithms are used </a:t>
            </a:r>
            <a:r>
              <a:rPr lang="en-IN" sz="1800" b="1" i="0" u="none" strike="noStrike" baseline="0" dirty="0">
                <a:latin typeface="Rockwell" panose="02060603020205020403" pitchFamily="18" charset="0"/>
              </a:rPr>
              <a:t>for evaluating and modifying </a:t>
            </a:r>
            <a:r>
              <a:rPr lang="en-US" sz="1800" b="1" i="0" u="none" strike="noStrike" baseline="0" dirty="0">
                <a:latin typeface="Rockwell" panose="02060603020205020403" pitchFamily="18" charset="0"/>
              </a:rPr>
              <a:t>one or more current </a:t>
            </a:r>
            <a:r>
              <a:rPr lang="en-US" sz="1800" b="0" i="0" u="none" strike="noStrike" baseline="0" dirty="0">
                <a:latin typeface="Rockwell" panose="02060603020205020403" pitchFamily="18" charset="0"/>
              </a:rPr>
              <a:t>states rather than systematically exploring paths from an initial state.</a:t>
            </a:r>
          </a:p>
          <a:p>
            <a:pPr algn="l"/>
            <a:r>
              <a:rPr lang="en-US" sz="1800" dirty="0">
                <a:latin typeface="Rockwell" panose="02060603020205020403" pitchFamily="18" charset="0"/>
              </a:rPr>
              <a:t>Suitable for problems that matters the </a:t>
            </a:r>
            <a:r>
              <a:rPr lang="en-IN" sz="1800" b="0" i="0" u="none" strike="noStrike" baseline="0" dirty="0">
                <a:latin typeface="Rockwell" panose="02060603020205020403" pitchFamily="18" charset="0"/>
              </a:rPr>
              <a:t>solution state, not the path cost</a:t>
            </a:r>
          </a:p>
          <a:p>
            <a:pPr algn="l"/>
            <a:r>
              <a:rPr lang="en-IN" sz="1800" dirty="0">
                <a:latin typeface="Rockwell" panose="02060603020205020403" pitchFamily="18" charset="0"/>
              </a:rPr>
              <a:t>Types</a:t>
            </a:r>
          </a:p>
          <a:p>
            <a:pPr algn="l"/>
            <a:endParaRPr lang="en-US" sz="1800" b="0" i="0" u="none" strike="noStrike" baseline="0" dirty="0">
              <a:latin typeface="Rockwell" panose="02060603020205020403" pitchFamily="18" charset="0"/>
            </a:endParaRPr>
          </a:p>
          <a:p>
            <a:pPr algn="l"/>
            <a:r>
              <a:rPr lang="en-US" sz="1600" i="0" u="none" strike="noStrike" baseline="0" dirty="0">
                <a:latin typeface="Rockwell" panose="02060603020205020403" pitchFamily="18" charset="0"/>
              </a:rPr>
              <a:t>1. Genetic algorithms</a:t>
            </a:r>
          </a:p>
          <a:p>
            <a:pPr algn="l"/>
            <a:r>
              <a:rPr lang="en-IN" sz="1600" i="0" u="none" strike="noStrike" baseline="0" dirty="0">
                <a:latin typeface="Rockwell" panose="02060603020205020403" pitchFamily="18" charset="0"/>
              </a:rPr>
              <a:t>2. Hill-climbing search</a:t>
            </a:r>
            <a:endParaRPr lang="en-US" sz="1600" i="0" u="none" strike="noStrike" baseline="0" dirty="0">
              <a:latin typeface="Rockwell" panose="02060603020205020403" pitchFamily="18" charset="0"/>
            </a:endParaRPr>
          </a:p>
          <a:p>
            <a:pPr algn="l"/>
            <a:r>
              <a:rPr lang="en-US" sz="1600" i="0" u="none" strike="noStrike" baseline="0" dirty="0">
                <a:latin typeface="Rockwell" panose="02060603020205020403" pitchFamily="18" charset="0"/>
              </a:rPr>
              <a:t>3. Simulated annealing</a:t>
            </a:r>
          </a:p>
          <a:p>
            <a:pPr algn="l"/>
            <a:r>
              <a:rPr lang="en-IN" sz="1600" i="0" u="none" strike="noStrike" baseline="0" dirty="0">
                <a:latin typeface="Rockwell" panose="02060603020205020403" pitchFamily="18" charset="0"/>
              </a:rPr>
              <a:t>4. Local beam search</a:t>
            </a:r>
            <a:endParaRPr lang="en-IN" sz="1600" dirty="0">
              <a:latin typeface="Rockwell" panose="02060603020205020403" pitchFamily="18" charset="0"/>
            </a:endParaRPr>
          </a:p>
        </p:txBody>
      </p:sp>
      <p:sp>
        <p:nvSpPr>
          <p:cNvPr id="3" name="Content Placeholder 2">
            <a:extLst>
              <a:ext uri="{FF2B5EF4-FFF2-40B4-BE49-F238E27FC236}">
                <a16:creationId xmlns:a16="http://schemas.microsoft.com/office/drawing/2014/main" id="{AEAF49E9-715E-9350-88DE-B4401E6B6A8A}"/>
              </a:ext>
            </a:extLst>
          </p:cNvPr>
          <p:cNvSpPr>
            <a:spLocks noGrp="1"/>
          </p:cNvSpPr>
          <p:nvPr>
            <p:ph sz="quarter" idx="10"/>
          </p:nvPr>
        </p:nvSpPr>
        <p:spPr/>
        <p:txBody>
          <a:bodyPr/>
          <a:lstStyle/>
          <a:p>
            <a:r>
              <a:rPr lang="en-US" dirty="0"/>
              <a:t>Local search algorithms</a:t>
            </a:r>
            <a:endParaRPr lang="en-IN" dirty="0"/>
          </a:p>
        </p:txBody>
      </p:sp>
    </p:spTree>
    <p:extLst>
      <p:ext uri="{BB962C8B-B14F-4D97-AF65-F5344CB8AC3E}">
        <p14:creationId xmlns:p14="http://schemas.microsoft.com/office/powerpoint/2010/main" val="404352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86F5E3-3FEF-16CE-996F-484B12498F3B}"/>
              </a:ext>
            </a:extLst>
          </p:cNvPr>
          <p:cNvSpPr>
            <a:spLocks noGrp="1"/>
          </p:cNvSpPr>
          <p:nvPr>
            <p:ph idx="1"/>
          </p:nvPr>
        </p:nvSpPr>
        <p:spPr/>
        <p:txBody>
          <a:bodyPr/>
          <a:lstStyle/>
          <a:p>
            <a:pPr algn="just"/>
            <a:r>
              <a:rPr lang="en-US" b="0" i="0" dirty="0">
                <a:solidFill>
                  <a:srgbClr val="333333"/>
                </a:solidFill>
                <a:effectLst/>
                <a:highlight>
                  <a:srgbClr val="FFFFFF"/>
                </a:highlight>
                <a:latin typeface="Rockwell" panose="02060603020205020403" pitchFamily="18" charset="0"/>
              </a:rPr>
              <a:t>It is a subset of evolutionary algorithms, which is used in computing. </a:t>
            </a:r>
          </a:p>
          <a:p>
            <a:pPr algn="just"/>
            <a:r>
              <a:rPr lang="en-US" b="0" i="0" dirty="0">
                <a:solidFill>
                  <a:srgbClr val="333333"/>
                </a:solidFill>
                <a:effectLst/>
                <a:highlight>
                  <a:srgbClr val="FFFFFF"/>
                </a:highlight>
                <a:latin typeface="Rockwell" panose="02060603020205020403" pitchFamily="18" charset="0"/>
              </a:rPr>
              <a:t>A genetic algorithm uses genetic and natural selection concepts to solve optimization problems.</a:t>
            </a:r>
          </a:p>
          <a:p>
            <a:pPr algn="l"/>
            <a:r>
              <a:rPr lang="en-IN" b="0" i="0" u="none" strike="noStrike" baseline="0" dirty="0">
                <a:latin typeface="Rockwell" panose="02060603020205020403" pitchFamily="18" charset="0"/>
              </a:rPr>
              <a:t>Successor states </a:t>
            </a:r>
            <a:r>
              <a:rPr lang="en-US" b="0" i="0" u="none" strike="noStrike" baseline="0" dirty="0">
                <a:latin typeface="Rockwell" panose="02060603020205020403" pitchFamily="18" charset="0"/>
              </a:rPr>
              <a:t>are generated by combining </a:t>
            </a:r>
            <a:r>
              <a:rPr lang="en-US" b="0" i="1" u="none" strike="noStrike" baseline="0" dirty="0">
                <a:latin typeface="Rockwell" panose="02060603020205020403" pitchFamily="18" charset="0"/>
              </a:rPr>
              <a:t>two </a:t>
            </a:r>
            <a:r>
              <a:rPr lang="en-US" b="0" i="0" u="none" strike="noStrike" baseline="0" dirty="0">
                <a:latin typeface="Rockwell" panose="02060603020205020403" pitchFamily="18" charset="0"/>
              </a:rPr>
              <a:t>parent states rather than by modifying a single state</a:t>
            </a:r>
            <a:endParaRPr lang="en-US" b="0" i="0" dirty="0">
              <a:solidFill>
                <a:srgbClr val="333333"/>
              </a:solidFill>
              <a:effectLst/>
              <a:highlight>
                <a:srgbClr val="FFFFFF"/>
              </a:highlight>
              <a:latin typeface="Rockwell" panose="02060603020205020403" pitchFamily="18" charset="0"/>
            </a:endParaRPr>
          </a:p>
          <a:p>
            <a:r>
              <a:rPr lang="en-IN" dirty="0">
                <a:latin typeface="Rockwell" panose="02060603020205020403" pitchFamily="18" charset="0"/>
              </a:rPr>
              <a:t> </a:t>
            </a:r>
          </a:p>
        </p:txBody>
      </p:sp>
      <p:sp>
        <p:nvSpPr>
          <p:cNvPr id="3" name="Content Placeholder 2">
            <a:extLst>
              <a:ext uri="{FF2B5EF4-FFF2-40B4-BE49-F238E27FC236}">
                <a16:creationId xmlns:a16="http://schemas.microsoft.com/office/drawing/2014/main" id="{F6ECDE45-D4FA-9A62-1467-9A1AFE33605A}"/>
              </a:ext>
            </a:extLst>
          </p:cNvPr>
          <p:cNvSpPr>
            <a:spLocks noGrp="1"/>
          </p:cNvSpPr>
          <p:nvPr>
            <p:ph sz="quarter" idx="10"/>
          </p:nvPr>
        </p:nvSpPr>
        <p:spPr/>
        <p:txBody>
          <a:bodyPr/>
          <a:lstStyle/>
          <a:p>
            <a:r>
              <a:rPr lang="en-US" dirty="0"/>
              <a:t>Genetic Algorithm</a:t>
            </a:r>
            <a:endParaRPr lang="en-IN" dirty="0"/>
          </a:p>
        </p:txBody>
      </p:sp>
    </p:spTree>
    <p:extLst>
      <p:ext uri="{BB962C8B-B14F-4D97-AF65-F5344CB8AC3E}">
        <p14:creationId xmlns:p14="http://schemas.microsoft.com/office/powerpoint/2010/main" val="261932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7435F-00CA-DD1D-DBFE-51BC26CF09BE}"/>
              </a:ext>
            </a:extLst>
          </p:cNvPr>
          <p:cNvSpPr>
            <a:spLocks noGrp="1"/>
          </p:cNvSpPr>
          <p:nvPr>
            <p:ph idx="1"/>
          </p:nvPr>
        </p:nvSpPr>
        <p:spPr>
          <a:xfrm>
            <a:off x="304799" y="1376218"/>
            <a:ext cx="8506691" cy="5190837"/>
          </a:xfrm>
        </p:spPr>
        <p:txBody>
          <a:bodyPr/>
          <a:lstStyle/>
          <a:p>
            <a:pPr algn="just">
              <a:buFont typeface="Arial" panose="020B0604020202020204" pitchFamily="34" charset="0"/>
              <a:buChar char="•"/>
            </a:pPr>
            <a:r>
              <a:rPr lang="en-US" sz="1900" b="1" i="0" dirty="0">
                <a:solidFill>
                  <a:srgbClr val="000000"/>
                </a:solidFill>
                <a:effectLst/>
                <a:highlight>
                  <a:srgbClr val="FFFFFF"/>
                </a:highlight>
                <a:latin typeface="Rockwell" panose="02060603020205020403" pitchFamily="18" charset="0"/>
              </a:rPr>
              <a:t>Population:</a:t>
            </a:r>
            <a:r>
              <a:rPr lang="en-US" sz="1900" b="0" i="0" dirty="0">
                <a:solidFill>
                  <a:srgbClr val="000000"/>
                </a:solidFill>
                <a:effectLst/>
                <a:highlight>
                  <a:srgbClr val="FFFFFF"/>
                </a:highlight>
                <a:latin typeface="Rockwell" panose="02060603020205020403" pitchFamily="18" charset="0"/>
              </a:rPr>
              <a:t> Population is the subset of all possible or probable solutions, which can solve the given problem.</a:t>
            </a:r>
          </a:p>
          <a:p>
            <a:pPr algn="just">
              <a:buFont typeface="Arial" panose="020B0604020202020204" pitchFamily="34" charset="0"/>
              <a:buChar char="•"/>
            </a:pPr>
            <a:r>
              <a:rPr lang="en-US" sz="1900" b="1" i="0" dirty="0">
                <a:solidFill>
                  <a:srgbClr val="000000"/>
                </a:solidFill>
                <a:effectLst/>
                <a:highlight>
                  <a:srgbClr val="FFFFFF"/>
                </a:highlight>
                <a:latin typeface="Rockwell" panose="02060603020205020403" pitchFamily="18" charset="0"/>
              </a:rPr>
              <a:t>Chromosomes:</a:t>
            </a:r>
            <a:r>
              <a:rPr lang="en-US" sz="1900" b="0" i="0" dirty="0">
                <a:solidFill>
                  <a:srgbClr val="000000"/>
                </a:solidFill>
                <a:effectLst/>
                <a:highlight>
                  <a:srgbClr val="FFFFFF"/>
                </a:highlight>
                <a:latin typeface="Rockwell" panose="02060603020205020403" pitchFamily="18" charset="0"/>
              </a:rPr>
              <a:t> A chromosome is one of the solutions in the population for the given problem, and the collection of gene generate a chromosome.</a:t>
            </a:r>
          </a:p>
          <a:p>
            <a:pPr algn="just">
              <a:buFont typeface="Arial" panose="020B0604020202020204" pitchFamily="34" charset="0"/>
              <a:buChar char="•"/>
            </a:pPr>
            <a:r>
              <a:rPr lang="en-US" sz="1900" b="1" i="0" dirty="0">
                <a:solidFill>
                  <a:srgbClr val="000000"/>
                </a:solidFill>
                <a:effectLst/>
                <a:highlight>
                  <a:srgbClr val="FFFFFF"/>
                </a:highlight>
                <a:latin typeface="Rockwell" panose="02060603020205020403" pitchFamily="18" charset="0"/>
              </a:rPr>
              <a:t>Gene:</a:t>
            </a:r>
            <a:r>
              <a:rPr lang="en-US" sz="1900" b="0" i="0" dirty="0">
                <a:solidFill>
                  <a:srgbClr val="000000"/>
                </a:solidFill>
                <a:effectLst/>
                <a:highlight>
                  <a:srgbClr val="FFFFFF"/>
                </a:highlight>
                <a:latin typeface="Rockwell" panose="02060603020205020403" pitchFamily="18" charset="0"/>
              </a:rPr>
              <a:t> A chromosome is comprised of different genes, or it is an element of the chromosome.</a:t>
            </a:r>
          </a:p>
          <a:p>
            <a:pPr algn="just">
              <a:buFont typeface="Arial" panose="020B0604020202020204" pitchFamily="34" charset="0"/>
              <a:buChar char="•"/>
            </a:pPr>
            <a:r>
              <a:rPr lang="en-US" sz="1900" b="1" i="0" dirty="0">
                <a:solidFill>
                  <a:srgbClr val="000000"/>
                </a:solidFill>
                <a:effectLst/>
                <a:highlight>
                  <a:srgbClr val="FFFFFF"/>
                </a:highlight>
                <a:latin typeface="Rockwell" panose="02060603020205020403" pitchFamily="18" charset="0"/>
              </a:rPr>
              <a:t>Allele:</a:t>
            </a:r>
            <a:r>
              <a:rPr lang="en-US" sz="1900" b="0" i="0" dirty="0">
                <a:solidFill>
                  <a:srgbClr val="000000"/>
                </a:solidFill>
                <a:effectLst/>
                <a:highlight>
                  <a:srgbClr val="FFFFFF"/>
                </a:highlight>
                <a:latin typeface="Rockwell" panose="02060603020205020403" pitchFamily="18" charset="0"/>
              </a:rPr>
              <a:t> Allele is the value provided to the gene within a particular chromosome.</a:t>
            </a:r>
          </a:p>
          <a:p>
            <a:pPr algn="just">
              <a:buFont typeface="Arial" panose="020B0604020202020204" pitchFamily="34" charset="0"/>
              <a:buChar char="•"/>
            </a:pPr>
            <a:r>
              <a:rPr lang="en-US" sz="1900" b="1" i="0" dirty="0">
                <a:solidFill>
                  <a:srgbClr val="000000"/>
                </a:solidFill>
                <a:effectLst/>
                <a:highlight>
                  <a:srgbClr val="FFFFFF"/>
                </a:highlight>
                <a:latin typeface="Rockwell" panose="02060603020205020403" pitchFamily="18" charset="0"/>
              </a:rPr>
              <a:t>Fitness Function:</a:t>
            </a:r>
            <a:r>
              <a:rPr lang="en-US" sz="1900" b="0" i="0" dirty="0">
                <a:solidFill>
                  <a:srgbClr val="000000"/>
                </a:solidFill>
                <a:effectLst/>
                <a:highlight>
                  <a:srgbClr val="FFFFFF"/>
                </a:highlight>
                <a:latin typeface="Rockwell" panose="02060603020205020403" pitchFamily="18" charset="0"/>
              </a:rPr>
              <a:t> The fitness function is used to determine the individual's fitness level in the population. It means the ability of an individual to compete with other individuals. In every iteration, individuals are evaluated based on their fitness function.</a:t>
            </a:r>
          </a:p>
          <a:p>
            <a:pPr algn="just">
              <a:buFont typeface="Arial" panose="020B0604020202020204" pitchFamily="34" charset="0"/>
              <a:buChar char="•"/>
            </a:pPr>
            <a:endParaRPr lang="en-US" sz="2000" b="0" i="0" dirty="0">
              <a:solidFill>
                <a:srgbClr val="000000"/>
              </a:solidFill>
              <a:effectLst/>
              <a:highlight>
                <a:srgbClr val="FFFFFF"/>
              </a:highlight>
              <a:latin typeface="Rockwell" panose="02060603020205020403" pitchFamily="18" charset="0"/>
            </a:endParaRPr>
          </a:p>
          <a:p>
            <a:pPr algn="just">
              <a:buFont typeface="Arial" panose="020B0604020202020204" pitchFamily="34" charset="0"/>
              <a:buChar char="•"/>
            </a:pPr>
            <a:endParaRPr lang="en-US" sz="2000" b="0" i="0" dirty="0">
              <a:solidFill>
                <a:srgbClr val="000000"/>
              </a:solidFill>
              <a:effectLst/>
              <a:highlight>
                <a:srgbClr val="FFFFFF"/>
              </a:highlight>
              <a:latin typeface="Rockwell" panose="02060603020205020403" pitchFamily="18" charset="0"/>
            </a:endParaRPr>
          </a:p>
          <a:p>
            <a:endParaRPr lang="en-IN" dirty="0"/>
          </a:p>
        </p:txBody>
      </p:sp>
      <p:sp>
        <p:nvSpPr>
          <p:cNvPr id="3" name="Content Placeholder 2">
            <a:extLst>
              <a:ext uri="{FF2B5EF4-FFF2-40B4-BE49-F238E27FC236}">
                <a16:creationId xmlns:a16="http://schemas.microsoft.com/office/drawing/2014/main" id="{E9B58513-29E8-CD4C-14C9-892B9489ADCD}"/>
              </a:ext>
            </a:extLst>
          </p:cNvPr>
          <p:cNvSpPr>
            <a:spLocks noGrp="1"/>
          </p:cNvSpPr>
          <p:nvPr>
            <p:ph sz="quarter" idx="10"/>
          </p:nvPr>
        </p:nvSpPr>
        <p:spPr/>
        <p:txBody>
          <a:bodyPr/>
          <a:lstStyle/>
          <a:p>
            <a:r>
              <a:rPr lang="en-US" dirty="0"/>
              <a:t>Genetic Algorithm – Basic terminologies</a:t>
            </a:r>
            <a:endParaRPr lang="en-IN" dirty="0"/>
          </a:p>
        </p:txBody>
      </p:sp>
    </p:spTree>
    <p:extLst>
      <p:ext uri="{BB962C8B-B14F-4D97-AF65-F5344CB8AC3E}">
        <p14:creationId xmlns:p14="http://schemas.microsoft.com/office/powerpoint/2010/main" val="353913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7435F-00CA-DD1D-DBFE-51BC26CF09BE}"/>
              </a:ext>
            </a:extLst>
          </p:cNvPr>
          <p:cNvSpPr>
            <a:spLocks noGrp="1"/>
          </p:cNvSpPr>
          <p:nvPr>
            <p:ph idx="1"/>
          </p:nvPr>
        </p:nvSpPr>
        <p:spPr>
          <a:xfrm>
            <a:off x="304799" y="1376218"/>
            <a:ext cx="8515927" cy="5190837"/>
          </a:xfrm>
        </p:spPr>
        <p:txBody>
          <a:bodyPr/>
          <a:lstStyle/>
          <a:p>
            <a:pPr algn="just">
              <a:buFont typeface="Arial" panose="020B0604020202020204" pitchFamily="34" charset="0"/>
              <a:buChar char="•"/>
            </a:pPr>
            <a:r>
              <a:rPr lang="en-US" sz="1800" b="1" i="0" dirty="0">
                <a:solidFill>
                  <a:srgbClr val="000000"/>
                </a:solidFill>
                <a:effectLst/>
                <a:highlight>
                  <a:srgbClr val="FFFFFF"/>
                </a:highlight>
                <a:latin typeface="Rockwell" panose="02060603020205020403" pitchFamily="18" charset="0"/>
              </a:rPr>
              <a:t>Genetic Operators:</a:t>
            </a:r>
            <a:r>
              <a:rPr lang="en-US" sz="1800" b="0" i="0" dirty="0">
                <a:solidFill>
                  <a:srgbClr val="000000"/>
                </a:solidFill>
                <a:effectLst/>
                <a:highlight>
                  <a:srgbClr val="FFFFFF"/>
                </a:highlight>
                <a:latin typeface="Rockwell" panose="02060603020205020403" pitchFamily="18" charset="0"/>
              </a:rPr>
              <a:t> In a genetic algorithm, the best individual mate to regenerate offspring better than parents. Here genetic operators play a role in changing the genetic composition of the next generation.</a:t>
            </a:r>
          </a:p>
          <a:p>
            <a:pPr algn="just">
              <a:buFont typeface="Arial" panose="020B0604020202020204" pitchFamily="34" charset="0"/>
              <a:buChar char="•"/>
            </a:pPr>
            <a:r>
              <a:rPr lang="en-US" sz="1800" b="1" i="0" dirty="0">
                <a:solidFill>
                  <a:srgbClr val="000000"/>
                </a:solidFill>
                <a:effectLst/>
                <a:highlight>
                  <a:srgbClr val="FFFFFF"/>
                </a:highlight>
                <a:latin typeface="Rockwell" panose="02060603020205020403" pitchFamily="18" charset="0"/>
              </a:rPr>
              <a:t>Selection</a:t>
            </a:r>
            <a:endParaRPr lang="en-US" sz="1800" b="0" i="0" dirty="0">
              <a:solidFill>
                <a:srgbClr val="000000"/>
              </a:solidFill>
              <a:effectLst/>
              <a:highlight>
                <a:srgbClr val="FFFFFF"/>
              </a:highlight>
              <a:latin typeface="Rockwell" panose="02060603020205020403" pitchFamily="18" charset="0"/>
            </a:endParaRPr>
          </a:p>
          <a:p>
            <a:pPr algn="just"/>
            <a:r>
              <a:rPr lang="en-US" sz="1800" b="0" i="0" dirty="0">
                <a:solidFill>
                  <a:srgbClr val="333333"/>
                </a:solidFill>
                <a:effectLst/>
                <a:highlight>
                  <a:srgbClr val="FFFFFF"/>
                </a:highlight>
                <a:latin typeface="Rockwell" panose="02060603020205020403" pitchFamily="18" charset="0"/>
              </a:rPr>
              <a:t>After calculating the fitness of every existent in the population, a selection process is used to determine which of the individualities in the population will get to reproduce and produce the seed that will form the coming generation.</a:t>
            </a:r>
          </a:p>
          <a:p>
            <a:pPr algn="just"/>
            <a:r>
              <a:rPr lang="en-US" sz="1800" b="0" i="0" dirty="0">
                <a:solidFill>
                  <a:srgbClr val="333333"/>
                </a:solidFill>
                <a:effectLst/>
                <a:highlight>
                  <a:srgbClr val="FFFFFF"/>
                </a:highlight>
                <a:latin typeface="Rockwell" panose="02060603020205020403" pitchFamily="18" charset="0"/>
              </a:rPr>
              <a:t>So, now we can define a genetic algorithm as a heuristic search algorithm to solve optimization problems. </a:t>
            </a:r>
          </a:p>
          <a:p>
            <a:pPr algn="just"/>
            <a:r>
              <a:rPr lang="en-US" sz="1800" b="0" i="0" dirty="0">
                <a:solidFill>
                  <a:srgbClr val="333333"/>
                </a:solidFill>
                <a:effectLst/>
                <a:highlight>
                  <a:srgbClr val="FFFFFF"/>
                </a:highlight>
                <a:latin typeface="Rockwell" panose="02060603020205020403" pitchFamily="18" charset="0"/>
              </a:rPr>
              <a:t>It is a subset of evolutionary algorithms, which is used in computing. </a:t>
            </a:r>
          </a:p>
          <a:p>
            <a:pPr algn="just"/>
            <a:r>
              <a:rPr lang="en-US" sz="1800" b="0" i="0" dirty="0">
                <a:solidFill>
                  <a:srgbClr val="333333"/>
                </a:solidFill>
                <a:effectLst/>
                <a:highlight>
                  <a:srgbClr val="FFFFFF"/>
                </a:highlight>
                <a:latin typeface="Rockwell" panose="02060603020205020403" pitchFamily="18" charset="0"/>
              </a:rPr>
              <a:t>A genetic algorithm uses genetic and natural selection concepts to solve optimization problems.</a:t>
            </a:r>
          </a:p>
          <a:p>
            <a:pPr algn="just">
              <a:buFont typeface="Arial" panose="020B0604020202020204" pitchFamily="34" charset="0"/>
              <a:buChar char="•"/>
            </a:pPr>
            <a:endParaRPr lang="en-US" sz="2000" b="0" i="0" dirty="0">
              <a:solidFill>
                <a:srgbClr val="000000"/>
              </a:solidFill>
              <a:effectLst/>
              <a:highlight>
                <a:srgbClr val="FFFFFF"/>
              </a:highlight>
              <a:latin typeface="Rockwell" panose="02060603020205020403" pitchFamily="18" charset="0"/>
            </a:endParaRPr>
          </a:p>
          <a:p>
            <a:endParaRPr lang="en-IN" dirty="0"/>
          </a:p>
        </p:txBody>
      </p:sp>
      <p:sp>
        <p:nvSpPr>
          <p:cNvPr id="3" name="Content Placeholder 2">
            <a:extLst>
              <a:ext uri="{FF2B5EF4-FFF2-40B4-BE49-F238E27FC236}">
                <a16:creationId xmlns:a16="http://schemas.microsoft.com/office/drawing/2014/main" id="{E9B58513-29E8-CD4C-14C9-892B9489ADCD}"/>
              </a:ext>
            </a:extLst>
          </p:cNvPr>
          <p:cNvSpPr>
            <a:spLocks noGrp="1"/>
          </p:cNvSpPr>
          <p:nvPr>
            <p:ph sz="quarter" idx="10"/>
          </p:nvPr>
        </p:nvSpPr>
        <p:spPr/>
        <p:txBody>
          <a:bodyPr/>
          <a:lstStyle/>
          <a:p>
            <a:r>
              <a:rPr lang="en-US" dirty="0"/>
              <a:t>Genetic Algorithm – Basic terminologies</a:t>
            </a:r>
            <a:endParaRPr lang="en-IN" dirty="0"/>
          </a:p>
        </p:txBody>
      </p:sp>
    </p:spTree>
    <p:extLst>
      <p:ext uri="{BB962C8B-B14F-4D97-AF65-F5344CB8AC3E}">
        <p14:creationId xmlns:p14="http://schemas.microsoft.com/office/powerpoint/2010/main" val="407079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7435F-00CA-DD1D-DBFE-51BC26CF09BE}"/>
              </a:ext>
            </a:extLst>
          </p:cNvPr>
          <p:cNvSpPr>
            <a:spLocks noGrp="1"/>
          </p:cNvSpPr>
          <p:nvPr>
            <p:ph idx="1"/>
          </p:nvPr>
        </p:nvSpPr>
        <p:spPr>
          <a:xfrm>
            <a:off x="304799" y="1376218"/>
            <a:ext cx="8515927" cy="5190837"/>
          </a:xfrm>
        </p:spPr>
        <p:txBody>
          <a:bodyPr/>
          <a:lstStyle/>
          <a:p>
            <a:pPr algn="just"/>
            <a:r>
              <a:rPr lang="en-US" sz="2000" b="0" i="0" dirty="0">
                <a:solidFill>
                  <a:srgbClr val="333333"/>
                </a:solidFill>
                <a:effectLst/>
                <a:highlight>
                  <a:srgbClr val="FFFFFF"/>
                </a:highlight>
                <a:latin typeface="Rockwell" panose="02060603020205020403" pitchFamily="18" charset="0"/>
              </a:rPr>
              <a:t>The genetic algorithm works on the evolutionary generational cycle to generate high-quality solutions. </a:t>
            </a:r>
          </a:p>
          <a:p>
            <a:pPr algn="just"/>
            <a:r>
              <a:rPr lang="en-US" sz="2000" b="0" i="0" dirty="0">
                <a:solidFill>
                  <a:srgbClr val="333333"/>
                </a:solidFill>
                <a:effectLst/>
                <a:highlight>
                  <a:srgbClr val="FFFFFF"/>
                </a:highlight>
                <a:latin typeface="Rockwell" panose="02060603020205020403" pitchFamily="18" charset="0"/>
              </a:rPr>
              <a:t>These algorithms use different operations that either enhance or replace the population to give an improved fit solution.</a:t>
            </a:r>
          </a:p>
          <a:p>
            <a:pPr algn="just"/>
            <a:r>
              <a:rPr lang="en-US" sz="2000" b="0" i="0" dirty="0">
                <a:solidFill>
                  <a:srgbClr val="333333"/>
                </a:solidFill>
                <a:effectLst/>
                <a:highlight>
                  <a:srgbClr val="FFFFFF"/>
                </a:highlight>
                <a:latin typeface="Rockwell" panose="02060603020205020403" pitchFamily="18" charset="0"/>
              </a:rPr>
              <a:t>It basically involves five phases to solve the complex optimization problems, which are given as below:</a:t>
            </a:r>
          </a:p>
          <a:p>
            <a:pPr algn="just">
              <a:buFont typeface="Arial" panose="020B0604020202020204" pitchFamily="34" charset="0"/>
              <a:buChar char="•"/>
            </a:pPr>
            <a:r>
              <a:rPr lang="en-US" sz="2000" b="1" i="0" dirty="0">
                <a:solidFill>
                  <a:srgbClr val="000000"/>
                </a:solidFill>
                <a:effectLst/>
                <a:highlight>
                  <a:srgbClr val="FFFFFF"/>
                </a:highlight>
                <a:latin typeface="Rockwell" panose="02060603020205020403" pitchFamily="18" charset="0"/>
              </a:rPr>
              <a:t>Initialization</a:t>
            </a:r>
            <a:endParaRPr lang="en-US" sz="2000" b="0" i="0" dirty="0">
              <a:solidFill>
                <a:srgbClr val="000000"/>
              </a:solidFill>
              <a:effectLst/>
              <a:highlight>
                <a:srgbClr val="FFFFFF"/>
              </a:highlight>
              <a:latin typeface="Rockwell" panose="02060603020205020403" pitchFamily="18" charset="0"/>
            </a:endParaRPr>
          </a:p>
          <a:p>
            <a:pPr algn="just">
              <a:buFont typeface="Arial" panose="020B0604020202020204" pitchFamily="34" charset="0"/>
              <a:buChar char="•"/>
            </a:pPr>
            <a:r>
              <a:rPr lang="en-US" sz="2000" b="1" i="0" dirty="0">
                <a:solidFill>
                  <a:srgbClr val="000000"/>
                </a:solidFill>
                <a:effectLst/>
                <a:highlight>
                  <a:srgbClr val="FFFFFF"/>
                </a:highlight>
                <a:latin typeface="Rockwell" panose="02060603020205020403" pitchFamily="18" charset="0"/>
              </a:rPr>
              <a:t>Fitness Assignment</a:t>
            </a:r>
            <a:endParaRPr lang="en-US" sz="2000" b="0" i="0" dirty="0">
              <a:solidFill>
                <a:srgbClr val="000000"/>
              </a:solidFill>
              <a:effectLst/>
              <a:highlight>
                <a:srgbClr val="FFFFFF"/>
              </a:highlight>
              <a:latin typeface="Rockwell" panose="02060603020205020403" pitchFamily="18" charset="0"/>
            </a:endParaRPr>
          </a:p>
          <a:p>
            <a:pPr algn="just">
              <a:buFont typeface="Arial" panose="020B0604020202020204" pitchFamily="34" charset="0"/>
              <a:buChar char="•"/>
            </a:pPr>
            <a:r>
              <a:rPr lang="en-US" sz="2000" b="1" i="0" dirty="0">
                <a:solidFill>
                  <a:srgbClr val="000000"/>
                </a:solidFill>
                <a:effectLst/>
                <a:highlight>
                  <a:srgbClr val="FFFFFF"/>
                </a:highlight>
                <a:latin typeface="Rockwell" panose="02060603020205020403" pitchFamily="18" charset="0"/>
              </a:rPr>
              <a:t>Selection</a:t>
            </a:r>
            <a:endParaRPr lang="en-US" sz="2000" b="0" i="0" dirty="0">
              <a:solidFill>
                <a:srgbClr val="000000"/>
              </a:solidFill>
              <a:effectLst/>
              <a:highlight>
                <a:srgbClr val="FFFFFF"/>
              </a:highlight>
              <a:latin typeface="Rockwell" panose="02060603020205020403" pitchFamily="18" charset="0"/>
            </a:endParaRPr>
          </a:p>
          <a:p>
            <a:pPr algn="just">
              <a:buFont typeface="Arial" panose="020B0604020202020204" pitchFamily="34" charset="0"/>
              <a:buChar char="•"/>
            </a:pPr>
            <a:r>
              <a:rPr lang="en-US" sz="2000" b="1" i="0" dirty="0">
                <a:solidFill>
                  <a:srgbClr val="000000"/>
                </a:solidFill>
                <a:effectLst/>
                <a:highlight>
                  <a:srgbClr val="FFFFFF"/>
                </a:highlight>
                <a:latin typeface="Rockwell" panose="02060603020205020403" pitchFamily="18" charset="0"/>
              </a:rPr>
              <a:t>Reproduction</a:t>
            </a:r>
            <a:endParaRPr lang="en-US" sz="2000" b="0" i="0" dirty="0">
              <a:solidFill>
                <a:srgbClr val="000000"/>
              </a:solidFill>
              <a:effectLst/>
              <a:highlight>
                <a:srgbClr val="FFFFFF"/>
              </a:highlight>
              <a:latin typeface="Rockwell" panose="02060603020205020403" pitchFamily="18" charset="0"/>
            </a:endParaRPr>
          </a:p>
          <a:p>
            <a:pPr algn="just">
              <a:buFont typeface="Arial" panose="020B0604020202020204" pitchFamily="34" charset="0"/>
              <a:buChar char="•"/>
            </a:pPr>
            <a:r>
              <a:rPr lang="en-US" sz="2000" b="1" i="0" dirty="0">
                <a:solidFill>
                  <a:srgbClr val="000000"/>
                </a:solidFill>
                <a:effectLst/>
                <a:highlight>
                  <a:srgbClr val="FFFFFF"/>
                </a:highlight>
                <a:latin typeface="Rockwell" panose="02060603020205020403" pitchFamily="18" charset="0"/>
              </a:rPr>
              <a:t>Termination</a:t>
            </a:r>
            <a:endParaRPr lang="en-US" sz="2000" b="0" i="0" dirty="0">
              <a:solidFill>
                <a:srgbClr val="000000"/>
              </a:solidFill>
              <a:effectLst/>
              <a:highlight>
                <a:srgbClr val="FFFFFF"/>
              </a:highlight>
              <a:latin typeface="Rockwell" panose="02060603020205020403" pitchFamily="18" charset="0"/>
            </a:endParaRPr>
          </a:p>
          <a:p>
            <a:pPr algn="just">
              <a:buFont typeface="Arial" panose="020B0604020202020204" pitchFamily="34" charset="0"/>
              <a:buChar char="•"/>
            </a:pPr>
            <a:endParaRPr lang="en-US" sz="2000" b="0" i="0" dirty="0">
              <a:solidFill>
                <a:srgbClr val="000000"/>
              </a:solidFill>
              <a:effectLst/>
              <a:highlight>
                <a:srgbClr val="FFFFFF"/>
              </a:highlight>
              <a:latin typeface="Rockwell" panose="02060603020205020403" pitchFamily="18" charset="0"/>
            </a:endParaRPr>
          </a:p>
          <a:p>
            <a:endParaRPr lang="en-IN" dirty="0"/>
          </a:p>
        </p:txBody>
      </p:sp>
      <p:sp>
        <p:nvSpPr>
          <p:cNvPr id="3" name="Content Placeholder 2">
            <a:extLst>
              <a:ext uri="{FF2B5EF4-FFF2-40B4-BE49-F238E27FC236}">
                <a16:creationId xmlns:a16="http://schemas.microsoft.com/office/drawing/2014/main" id="{E9B58513-29E8-CD4C-14C9-892B9489ADCD}"/>
              </a:ext>
            </a:extLst>
          </p:cNvPr>
          <p:cNvSpPr>
            <a:spLocks noGrp="1"/>
          </p:cNvSpPr>
          <p:nvPr>
            <p:ph sz="quarter" idx="10"/>
          </p:nvPr>
        </p:nvSpPr>
        <p:spPr/>
        <p:txBody>
          <a:bodyPr/>
          <a:lstStyle/>
          <a:p>
            <a:r>
              <a:rPr lang="en-US" dirty="0"/>
              <a:t>Genetic Algorithm – </a:t>
            </a:r>
            <a:r>
              <a:rPr lang="en-US" sz="3600" b="0" i="0" dirty="0">
                <a:effectLst/>
                <a:highlight>
                  <a:srgbClr val="FFFFFF"/>
                </a:highlight>
                <a:latin typeface="erdana"/>
              </a:rPr>
              <a:t>How Genetic Algorithm Work?</a:t>
            </a:r>
          </a:p>
        </p:txBody>
      </p:sp>
    </p:spTree>
    <p:extLst>
      <p:ext uri="{BB962C8B-B14F-4D97-AF65-F5344CB8AC3E}">
        <p14:creationId xmlns:p14="http://schemas.microsoft.com/office/powerpoint/2010/main" val="20531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7435F-00CA-DD1D-DBFE-51BC26CF09BE}"/>
              </a:ext>
            </a:extLst>
          </p:cNvPr>
          <p:cNvSpPr>
            <a:spLocks noGrp="1"/>
          </p:cNvSpPr>
          <p:nvPr>
            <p:ph idx="1"/>
          </p:nvPr>
        </p:nvSpPr>
        <p:spPr>
          <a:xfrm>
            <a:off x="471054" y="1295400"/>
            <a:ext cx="8515927" cy="5190837"/>
          </a:xfrm>
        </p:spPr>
        <p:txBody>
          <a:bodyPr/>
          <a:lstStyle/>
          <a:p>
            <a:pPr marL="0" indent="0" algn="just"/>
            <a:r>
              <a:rPr lang="en-US" sz="2000" b="1" i="0" dirty="0">
                <a:solidFill>
                  <a:srgbClr val="000000"/>
                </a:solidFill>
                <a:effectLst/>
                <a:highlight>
                  <a:srgbClr val="FFFFFF"/>
                </a:highlight>
                <a:latin typeface="Rockwell" panose="02060603020205020403" pitchFamily="18" charset="0"/>
              </a:rPr>
              <a:t>1. Initialization</a:t>
            </a:r>
          </a:p>
          <a:p>
            <a:pPr algn="just">
              <a:buFont typeface="Arial" panose="020B0604020202020204" pitchFamily="34" charset="0"/>
              <a:buChar char="•"/>
            </a:pPr>
            <a:r>
              <a:rPr lang="en-US" sz="2000" b="0" i="0" dirty="0">
                <a:solidFill>
                  <a:srgbClr val="000000"/>
                </a:solidFill>
                <a:effectLst/>
                <a:highlight>
                  <a:srgbClr val="FFFFFF"/>
                </a:highlight>
                <a:latin typeface="Rockwell" panose="02060603020205020403" pitchFamily="18" charset="0"/>
              </a:rPr>
              <a:t>The process of a genetic algorithm starts by generating the set of individuals, which is called population. </a:t>
            </a:r>
          </a:p>
          <a:p>
            <a:pPr algn="just">
              <a:buFont typeface="Arial" panose="020B0604020202020204" pitchFamily="34" charset="0"/>
              <a:buChar char="•"/>
            </a:pPr>
            <a:r>
              <a:rPr lang="en-US" sz="2000" b="0" i="0" dirty="0">
                <a:solidFill>
                  <a:srgbClr val="000000"/>
                </a:solidFill>
                <a:effectLst/>
                <a:highlight>
                  <a:srgbClr val="FFFFFF"/>
                </a:highlight>
                <a:latin typeface="Rockwell" panose="02060603020205020403" pitchFamily="18" charset="0"/>
              </a:rPr>
              <a:t>Here each individual is the solution for the given problem. </a:t>
            </a:r>
          </a:p>
          <a:p>
            <a:pPr algn="just">
              <a:buFont typeface="Arial" panose="020B0604020202020204" pitchFamily="34" charset="0"/>
              <a:buChar char="•"/>
            </a:pPr>
            <a:r>
              <a:rPr lang="en-US" sz="2000" b="0" i="0" dirty="0">
                <a:solidFill>
                  <a:srgbClr val="000000"/>
                </a:solidFill>
                <a:effectLst/>
                <a:highlight>
                  <a:srgbClr val="FFFFFF"/>
                </a:highlight>
                <a:latin typeface="Rockwell" panose="02060603020205020403" pitchFamily="18" charset="0"/>
              </a:rPr>
              <a:t>An individual contains or is characterized by a set of parameters called Genes. </a:t>
            </a:r>
          </a:p>
          <a:p>
            <a:pPr algn="just">
              <a:buFont typeface="Arial" panose="020B0604020202020204" pitchFamily="34" charset="0"/>
              <a:buChar char="•"/>
            </a:pPr>
            <a:r>
              <a:rPr lang="en-US" sz="2000" b="0" i="0" dirty="0">
                <a:solidFill>
                  <a:srgbClr val="000000"/>
                </a:solidFill>
                <a:effectLst/>
                <a:highlight>
                  <a:srgbClr val="FFFFFF"/>
                </a:highlight>
                <a:latin typeface="Rockwell" panose="02060603020205020403" pitchFamily="18" charset="0"/>
              </a:rPr>
              <a:t>Genes are combined into a string and generate chromosomes, which is the solution to the problem. </a:t>
            </a:r>
          </a:p>
          <a:p>
            <a:pPr algn="just">
              <a:buFont typeface="Arial" panose="020B0604020202020204" pitchFamily="34" charset="0"/>
              <a:buChar char="•"/>
            </a:pPr>
            <a:r>
              <a:rPr lang="en-US" sz="2000" b="0" i="0" dirty="0">
                <a:solidFill>
                  <a:srgbClr val="000000"/>
                </a:solidFill>
                <a:effectLst/>
                <a:highlight>
                  <a:srgbClr val="FFFFFF"/>
                </a:highlight>
                <a:latin typeface="Rockwell" panose="02060603020205020403" pitchFamily="18" charset="0"/>
              </a:rPr>
              <a:t>One of the most popular techniques for initialization is the use of </a:t>
            </a:r>
            <a:r>
              <a:rPr lang="en-US" sz="2000" b="1" i="0" dirty="0">
                <a:solidFill>
                  <a:srgbClr val="000000"/>
                </a:solidFill>
                <a:effectLst/>
                <a:highlight>
                  <a:srgbClr val="FFFFFF"/>
                </a:highlight>
                <a:latin typeface="Rockwell" panose="02060603020205020403" pitchFamily="18" charset="0"/>
              </a:rPr>
              <a:t>random binary strings.</a:t>
            </a:r>
          </a:p>
          <a:p>
            <a:pPr algn="just">
              <a:buFont typeface="Arial" panose="020B0604020202020204" pitchFamily="34" charset="0"/>
              <a:buChar char="•"/>
            </a:pPr>
            <a:endParaRPr lang="en-US" sz="2000" b="0" i="0" dirty="0">
              <a:solidFill>
                <a:srgbClr val="000000"/>
              </a:solidFill>
              <a:effectLst/>
              <a:highlight>
                <a:srgbClr val="FFFFFF"/>
              </a:highlight>
              <a:latin typeface="Rockwell" panose="02060603020205020403" pitchFamily="18" charset="0"/>
            </a:endParaRPr>
          </a:p>
          <a:p>
            <a:endParaRPr lang="en-IN" dirty="0"/>
          </a:p>
        </p:txBody>
      </p:sp>
      <p:sp>
        <p:nvSpPr>
          <p:cNvPr id="3" name="Content Placeholder 2">
            <a:extLst>
              <a:ext uri="{FF2B5EF4-FFF2-40B4-BE49-F238E27FC236}">
                <a16:creationId xmlns:a16="http://schemas.microsoft.com/office/drawing/2014/main" id="{E9B58513-29E8-CD4C-14C9-892B9489ADCD}"/>
              </a:ext>
            </a:extLst>
          </p:cNvPr>
          <p:cNvSpPr>
            <a:spLocks noGrp="1"/>
          </p:cNvSpPr>
          <p:nvPr>
            <p:ph sz="quarter" idx="10"/>
          </p:nvPr>
        </p:nvSpPr>
        <p:spPr/>
        <p:txBody>
          <a:bodyPr/>
          <a:lstStyle/>
          <a:p>
            <a:r>
              <a:rPr lang="en-US" dirty="0"/>
              <a:t>Genetic Algorithm – </a:t>
            </a:r>
            <a:r>
              <a:rPr lang="en-US" sz="3600" b="0" i="0" dirty="0">
                <a:effectLst/>
                <a:highlight>
                  <a:srgbClr val="FFFFFF"/>
                </a:highlight>
                <a:latin typeface="erdana"/>
              </a:rPr>
              <a:t>How Genetic Algorithm Work?</a:t>
            </a:r>
          </a:p>
        </p:txBody>
      </p:sp>
      <p:pic>
        <p:nvPicPr>
          <p:cNvPr id="6147" name="Picture 3" descr="Genetic Algorithm in Machine Learning">
            <a:extLst>
              <a:ext uri="{FF2B5EF4-FFF2-40B4-BE49-F238E27FC236}">
                <a16:creationId xmlns:a16="http://schemas.microsoft.com/office/drawing/2014/main" id="{7DABA474-64A0-3C17-746A-8DBC457A8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495376"/>
            <a:ext cx="3388012" cy="199086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39E0615-62DA-6807-313C-8134F49F7474}"/>
                  </a:ext>
                </a:extLst>
              </p14:cNvPr>
              <p14:cNvContentPartPr/>
              <p14:nvPr/>
            </p14:nvContentPartPr>
            <p14:xfrm>
              <a:off x="11214918" y="2789390"/>
              <a:ext cx="360" cy="360"/>
            </p14:xfrm>
          </p:contentPart>
        </mc:Choice>
        <mc:Fallback>
          <p:pic>
            <p:nvPicPr>
              <p:cNvPr id="4" name="Ink 3">
                <a:extLst>
                  <a:ext uri="{FF2B5EF4-FFF2-40B4-BE49-F238E27FC236}">
                    <a16:creationId xmlns:a16="http://schemas.microsoft.com/office/drawing/2014/main" id="{839E0615-62DA-6807-313C-8134F49F7474}"/>
                  </a:ext>
                </a:extLst>
              </p:cNvPr>
              <p:cNvPicPr/>
              <p:nvPr/>
            </p:nvPicPr>
            <p:blipFill>
              <a:blip r:embed="rId4"/>
              <a:stretch>
                <a:fillRect/>
              </a:stretch>
            </p:blipFill>
            <p:spPr>
              <a:xfrm>
                <a:off x="11208798" y="2783270"/>
                <a:ext cx="12600" cy="12600"/>
              </a:xfrm>
              <a:prstGeom prst="rect">
                <a:avLst/>
              </a:prstGeom>
            </p:spPr>
          </p:pic>
        </mc:Fallback>
      </mc:AlternateContent>
    </p:spTree>
    <p:extLst>
      <p:ext uri="{BB962C8B-B14F-4D97-AF65-F5344CB8AC3E}">
        <p14:creationId xmlns:p14="http://schemas.microsoft.com/office/powerpoint/2010/main" val="2477322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7435F-00CA-DD1D-DBFE-51BC26CF09BE}"/>
              </a:ext>
            </a:extLst>
          </p:cNvPr>
          <p:cNvSpPr>
            <a:spLocks noGrp="1"/>
          </p:cNvSpPr>
          <p:nvPr>
            <p:ph idx="1"/>
          </p:nvPr>
        </p:nvSpPr>
        <p:spPr>
          <a:xfrm>
            <a:off x="471054" y="1295400"/>
            <a:ext cx="8515927" cy="5190837"/>
          </a:xfrm>
        </p:spPr>
        <p:txBody>
          <a:bodyPr/>
          <a:lstStyle/>
          <a:p>
            <a:pPr algn="just">
              <a:lnSpc>
                <a:spcPct val="107000"/>
              </a:lnSpc>
              <a:spcAft>
                <a:spcPts val="800"/>
              </a:spcAft>
            </a:pPr>
            <a:r>
              <a:rPr lang="en-IN" sz="2000" kern="0" dirty="0">
                <a:solidFill>
                  <a:srgbClr val="610B4B"/>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2. Fitness Assignment</a:t>
            </a:r>
            <a:endParaRPr lang="en-IN" sz="2000" kern="100" dirty="0">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0" dirty="0">
                <a:solidFill>
                  <a:srgbClr val="333333"/>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Fitness function is used to determine how fit an individual is? It means the ability of an individual to compete with other individuals. </a:t>
            </a:r>
          </a:p>
          <a:p>
            <a:pPr algn="just">
              <a:lnSpc>
                <a:spcPct val="107000"/>
              </a:lnSpc>
              <a:spcAft>
                <a:spcPts val="800"/>
              </a:spcAft>
            </a:pPr>
            <a:r>
              <a:rPr lang="en-IN" sz="2000" kern="0" dirty="0">
                <a:solidFill>
                  <a:srgbClr val="333333"/>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In every iteration, individuals are evaluated based on their fitness function. </a:t>
            </a:r>
          </a:p>
          <a:p>
            <a:pPr algn="just">
              <a:lnSpc>
                <a:spcPct val="107000"/>
              </a:lnSpc>
              <a:spcAft>
                <a:spcPts val="800"/>
              </a:spcAft>
            </a:pPr>
            <a:r>
              <a:rPr lang="en-IN" sz="2000" kern="0" dirty="0">
                <a:solidFill>
                  <a:srgbClr val="333333"/>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The fitness function provides a fitness score to each individual. This score further determines the probability of being selected for reproduction. </a:t>
            </a:r>
          </a:p>
          <a:p>
            <a:pPr algn="just">
              <a:lnSpc>
                <a:spcPct val="107000"/>
              </a:lnSpc>
              <a:spcAft>
                <a:spcPts val="800"/>
              </a:spcAft>
            </a:pPr>
            <a:r>
              <a:rPr lang="en-IN" sz="2000" kern="0" dirty="0">
                <a:solidFill>
                  <a:srgbClr val="333333"/>
                </a:solidFill>
                <a:effectLst/>
                <a:highlight>
                  <a:srgbClr val="FFFFFF"/>
                </a:highlight>
                <a:latin typeface="Rockwell" panose="02060603020205020403" pitchFamily="18" charset="0"/>
                <a:ea typeface="Times New Roman" panose="02020603050405020304" pitchFamily="18" charset="0"/>
                <a:cs typeface="Times New Roman" panose="02020603050405020304" pitchFamily="18" charset="0"/>
              </a:rPr>
              <a:t>The high the fitness score, the more chances of getting selected for reproduction.</a:t>
            </a:r>
            <a:endParaRPr lang="en-IN" sz="2000" kern="100" dirty="0">
              <a:effectLst/>
              <a:highlight>
                <a:srgbClr val="FFFFFF"/>
              </a:highlight>
              <a:latin typeface="Rockwell" panose="02060603020205020403" pitchFamily="18" charset="0"/>
              <a:ea typeface="Calibri" panose="020F0502020204030204" pitchFamily="34" charset="0"/>
              <a:cs typeface="Times New Roman" panose="02020603050405020304" pitchFamily="18" charset="0"/>
            </a:endParaRPr>
          </a:p>
          <a:p>
            <a:endParaRPr lang="en-IN" dirty="0"/>
          </a:p>
        </p:txBody>
      </p:sp>
      <p:sp>
        <p:nvSpPr>
          <p:cNvPr id="3" name="Content Placeholder 2">
            <a:extLst>
              <a:ext uri="{FF2B5EF4-FFF2-40B4-BE49-F238E27FC236}">
                <a16:creationId xmlns:a16="http://schemas.microsoft.com/office/drawing/2014/main" id="{E9B58513-29E8-CD4C-14C9-892B9489ADCD}"/>
              </a:ext>
            </a:extLst>
          </p:cNvPr>
          <p:cNvSpPr>
            <a:spLocks noGrp="1"/>
          </p:cNvSpPr>
          <p:nvPr>
            <p:ph sz="quarter" idx="10"/>
          </p:nvPr>
        </p:nvSpPr>
        <p:spPr/>
        <p:txBody>
          <a:bodyPr/>
          <a:lstStyle/>
          <a:p>
            <a:r>
              <a:rPr lang="en-US" dirty="0"/>
              <a:t>Genetic Algorithm – </a:t>
            </a:r>
            <a:r>
              <a:rPr lang="en-US" sz="3600" b="0" i="0" dirty="0">
                <a:effectLst/>
                <a:highlight>
                  <a:srgbClr val="FFFFFF"/>
                </a:highlight>
                <a:latin typeface="erdana"/>
              </a:rPr>
              <a:t>How Genetic Algorithm Work?</a:t>
            </a:r>
          </a:p>
        </p:txBody>
      </p:sp>
    </p:spTree>
    <p:extLst>
      <p:ext uri="{BB962C8B-B14F-4D97-AF65-F5344CB8AC3E}">
        <p14:creationId xmlns:p14="http://schemas.microsoft.com/office/powerpoint/2010/main" val="1931891811"/>
      </p:ext>
    </p:extLst>
  </p:cSld>
  <p:clrMapOvr>
    <a:masterClrMapping/>
  </p:clrMapOvr>
</p:sld>
</file>

<file path=ppt/theme/theme1.xml><?xml version="1.0" encoding="utf-8"?>
<a:theme xmlns:a="http://schemas.openxmlformats.org/drawingml/2006/main" name="BITSPilan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TSPilani" id="{C2AAB5C5-7EF0-41AB-BACD-FB78617078F8}" vid="{BF6D0F47-F2C8-42BA-BE93-B8740E2F58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F9AD77AE249F43B3251736648C5E08" ma:contentTypeVersion="4" ma:contentTypeDescription="Create a new document." ma:contentTypeScope="" ma:versionID="8255a921621a7213751e4b91c3f62231">
  <xsd:schema xmlns:xsd="http://www.w3.org/2001/XMLSchema" xmlns:xs="http://www.w3.org/2001/XMLSchema" xmlns:p="http://schemas.microsoft.com/office/2006/metadata/properties" xmlns:ns2="c05f67bc-2672-47f4-8965-0f8f7620a235" targetNamespace="http://schemas.microsoft.com/office/2006/metadata/properties" ma:root="true" ma:fieldsID="997d68797dc860170c3a8f2a84709510" ns2:_="">
    <xsd:import namespace="c05f67bc-2672-47f4-8965-0f8f7620a23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f67bc-2672-47f4-8965-0f8f7620a2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660EF1-F186-45BA-86B4-28F021EC0501}"/>
</file>

<file path=customXml/itemProps2.xml><?xml version="1.0" encoding="utf-8"?>
<ds:datastoreItem xmlns:ds="http://schemas.openxmlformats.org/officeDocument/2006/customXml" ds:itemID="{FF5BDC58-016D-4494-8003-66416EC1BEEB}"/>
</file>

<file path=customXml/itemProps3.xml><?xml version="1.0" encoding="utf-8"?>
<ds:datastoreItem xmlns:ds="http://schemas.openxmlformats.org/officeDocument/2006/customXml" ds:itemID="{119767D7-8D36-408E-B9A6-5346F11434EC}"/>
</file>

<file path=docProps/app.xml><?xml version="1.0" encoding="utf-8"?>
<Properties xmlns="http://schemas.openxmlformats.org/officeDocument/2006/extended-properties" xmlns:vt="http://schemas.openxmlformats.org/officeDocument/2006/docPropsVTypes">
  <Template>BITSPilani</Template>
  <TotalTime>864</TotalTime>
  <Words>1187</Words>
  <Application>Microsoft Office PowerPoint</Application>
  <PresentationFormat>On-screen Show (4:3)</PresentationFormat>
  <Paragraphs>126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erdana</vt:lpstr>
      <vt:lpstr>Rockwell</vt:lpstr>
      <vt:lpstr>sohne</vt:lpstr>
      <vt:lpstr>BITSPilani</vt:lpstr>
      <vt:lpstr>ACI – Lab Session 2 </vt:lpstr>
      <vt:lpstr>Genetic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ACI – Lab Session 2</dc:title>
  <dc:creator>sujatha s</dc:creator>
  <cp:lastModifiedBy>saranya p</cp:lastModifiedBy>
  <cp:revision>16</cp:revision>
  <dcterms:created xsi:type="dcterms:W3CDTF">2021-12-14T05:21:11Z</dcterms:created>
  <dcterms:modified xsi:type="dcterms:W3CDTF">2024-12-31T06:06:42Z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0x01010099F9AD77AE249F43B3251736648C5E08</vt:lpwstr>
  </property>
</Properties>
</file>