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0" r:id="rId4"/>
    <p:sldId id="312" r:id="rId5"/>
    <p:sldId id="313" r:id="rId6"/>
    <p:sldId id="264" r:id="rId7"/>
    <p:sldId id="314" r:id="rId8"/>
    <p:sldId id="266" r:id="rId9"/>
    <p:sldId id="315" r:id="rId10"/>
    <p:sldId id="273" r:id="rId11"/>
    <p:sldId id="316" r:id="rId12"/>
    <p:sldId id="265" r:id="rId13"/>
    <p:sldId id="317" r:id="rId14"/>
    <p:sldId id="268" r:id="rId15"/>
    <p:sldId id="267" r:id="rId16"/>
  </p:sldIdLst>
  <p:sldSz cx="9144000" cy="5143500" type="screen16x9"/>
  <p:notesSz cx="6858000" cy="9144000"/>
  <p:embeddedFontLst>
    <p:embeddedFont>
      <p:font typeface="Anaheim" panose="020B0604020202020204" charset="0"/>
      <p:regular r:id="rId18"/>
      <p:bold r:id="rId19"/>
    </p:embeddedFont>
    <p:embeddedFont>
      <p:font typeface="Epilogue" panose="020B0604020202020204" charset="0"/>
      <p:regular r:id="rId20"/>
      <p:bold r:id="rId21"/>
      <p:italic r:id="rId22"/>
      <p:boldItalic r:id="rId23"/>
    </p:embeddedFont>
    <p:embeddedFont>
      <p:font typeface="Epilogue SemiBold" panose="020B0604020202020204"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5A58-AF01-4083-A843-F27EB36B68F1}">
  <a:tblStyle styleId="{CBB95A58-AF01-4083-A843-F27EB36B6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0A4FE-550E-4887-A130-7C0CE5879F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6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0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2825" y="846525"/>
            <a:ext cx="3826200" cy="215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59850" y="3004250"/>
            <a:ext cx="3611400" cy="3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300" y="-100"/>
            <a:ext cx="9176700" cy="5151000"/>
            <a:chOff x="-7300" y="-100"/>
            <a:chExt cx="9176700" cy="5151000"/>
          </a:xfrm>
        </p:grpSpPr>
        <p:cxnSp>
          <p:nvCxnSpPr>
            <p:cNvPr id="12" name="Google Shape;12;p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3" name="Google Shape;13;p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a:off x="648097" y="207370"/>
            <a:ext cx="8067609" cy="639143"/>
            <a:chOff x="648097" y="207370"/>
            <a:chExt cx="8067609" cy="639143"/>
          </a:xfrm>
        </p:grpSpPr>
        <p:sp>
          <p:nvSpPr>
            <p:cNvPr id="15" name="Google Shape;15;p2"/>
            <p:cNvSpPr/>
            <p:nvPr/>
          </p:nvSpPr>
          <p:spPr>
            <a:xfrm>
              <a:off x="7546002" y="207370"/>
              <a:ext cx="1169704" cy="259153"/>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48097" y="705697"/>
              <a:ext cx="634658" cy="140817"/>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500550" y="4236322"/>
            <a:ext cx="2643454" cy="954184"/>
            <a:chOff x="2552426" y="2179373"/>
            <a:chExt cx="1988157" cy="717701"/>
          </a:xfrm>
        </p:grpSpPr>
        <p:sp>
          <p:nvSpPr>
            <p:cNvPr id="18" name="Google Shape;18;p2"/>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6"/>
        <p:cNvGrpSpPr/>
        <p:nvPr/>
      </p:nvGrpSpPr>
      <p:grpSpPr>
        <a:xfrm>
          <a:off x="0" y="0"/>
          <a:ext cx="0" cy="0"/>
          <a:chOff x="0" y="0"/>
          <a:chExt cx="0" cy="0"/>
        </a:xfrm>
      </p:grpSpPr>
      <p:sp>
        <p:nvSpPr>
          <p:cNvPr id="467" name="Google Shape;46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27"/>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27"/>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7"/>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7"/>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7"/>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3" name="Google Shape;473;p27"/>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4" name="Google Shape;474;p27"/>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5" name="Google Shape;475;p27"/>
          <p:cNvSpPr txBox="1">
            <a:spLocks noGrp="1"/>
          </p:cNvSpPr>
          <p:nvPr>
            <p:ph type="subTitle" idx="8"/>
          </p:nvPr>
        </p:nvSpPr>
        <p:spPr>
          <a:xfrm>
            <a:off x="5314475"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6" name="Google Shape;476;p27"/>
          <p:cNvSpPr/>
          <p:nvPr/>
        </p:nvSpPr>
        <p:spPr>
          <a:xfrm flipH="1">
            <a:off x="7084143" y="1601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7"/>
          <p:cNvGrpSpPr/>
          <p:nvPr/>
        </p:nvGrpSpPr>
        <p:grpSpPr>
          <a:xfrm>
            <a:off x="-7300" y="-100"/>
            <a:ext cx="9176700" cy="5151000"/>
            <a:chOff x="-7300" y="-100"/>
            <a:chExt cx="9176700" cy="5151000"/>
          </a:xfrm>
        </p:grpSpPr>
        <p:cxnSp>
          <p:nvCxnSpPr>
            <p:cNvPr id="478" name="Google Shape;478;p27"/>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27"/>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480" name="Google Shape;480;p27"/>
          <p:cNvGrpSpPr/>
          <p:nvPr/>
        </p:nvGrpSpPr>
        <p:grpSpPr>
          <a:xfrm rot="5400000">
            <a:off x="7951924" y="4048200"/>
            <a:ext cx="1659055" cy="531794"/>
            <a:chOff x="815411" y="2136250"/>
            <a:chExt cx="4382079" cy="1404633"/>
          </a:xfrm>
        </p:grpSpPr>
        <p:sp>
          <p:nvSpPr>
            <p:cNvPr id="481" name="Google Shape;481;p27"/>
            <p:cNvSpPr/>
            <p:nvPr/>
          </p:nvSpPr>
          <p:spPr>
            <a:xfrm>
              <a:off x="1101288" y="2179243"/>
              <a:ext cx="1704241" cy="968176"/>
            </a:xfrm>
            <a:custGeom>
              <a:avLst/>
              <a:gdLst/>
              <a:ahLst/>
              <a:cxnLst/>
              <a:rect l="l" t="t" r="r" b="b"/>
              <a:pathLst>
                <a:path w="31315" h="17790" extrusionOk="0">
                  <a:moveTo>
                    <a:pt x="3212" y="1"/>
                  </a:moveTo>
                  <a:lnTo>
                    <a:pt x="0" y="17790"/>
                  </a:lnTo>
                  <a:lnTo>
                    <a:pt x="21002" y="17790"/>
                  </a:lnTo>
                  <a:lnTo>
                    <a:pt x="24273" y="15631"/>
                  </a:lnTo>
                  <a:lnTo>
                    <a:pt x="31314" y="15631"/>
                  </a:lnTo>
                  <a:lnTo>
                    <a:pt x="31314" y="4077"/>
                  </a:lnTo>
                  <a:lnTo>
                    <a:pt x="22978" y="4077"/>
                  </a:lnTo>
                  <a:lnTo>
                    <a:pt x="18961" y="49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13887" y="2153066"/>
              <a:ext cx="897427" cy="1255854"/>
            </a:xfrm>
            <a:custGeom>
              <a:avLst/>
              <a:gdLst/>
              <a:ahLst/>
              <a:cxnLst/>
              <a:rect l="l" t="t" r="r" b="b"/>
              <a:pathLst>
                <a:path w="16490" h="23076" extrusionOk="0">
                  <a:moveTo>
                    <a:pt x="8462" y="1"/>
                  </a:moveTo>
                  <a:cubicBezTo>
                    <a:pt x="5789" y="1"/>
                    <a:pt x="3385" y="1907"/>
                    <a:pt x="2842" y="4623"/>
                  </a:cubicBezTo>
                  <a:lnTo>
                    <a:pt x="618" y="15924"/>
                  </a:lnTo>
                  <a:cubicBezTo>
                    <a:pt x="0" y="19012"/>
                    <a:pt x="2036" y="22041"/>
                    <a:pt x="5125" y="22595"/>
                  </a:cubicBezTo>
                  <a:lnTo>
                    <a:pt x="6918" y="22965"/>
                  </a:lnTo>
                  <a:cubicBezTo>
                    <a:pt x="7291" y="23040"/>
                    <a:pt x="7664" y="23076"/>
                    <a:pt x="8030" y="23076"/>
                  </a:cubicBezTo>
                  <a:cubicBezTo>
                    <a:pt x="10701" y="23076"/>
                    <a:pt x="13098" y="21174"/>
                    <a:pt x="13589" y="18459"/>
                  </a:cubicBezTo>
                  <a:lnTo>
                    <a:pt x="15872" y="7153"/>
                  </a:lnTo>
                  <a:cubicBezTo>
                    <a:pt x="16490" y="4064"/>
                    <a:pt x="14454" y="1040"/>
                    <a:pt x="11366" y="422"/>
                  </a:cubicBezTo>
                  <a:lnTo>
                    <a:pt x="9572" y="111"/>
                  </a:lnTo>
                  <a:cubicBezTo>
                    <a:pt x="9200" y="37"/>
                    <a:pt x="8828" y="1"/>
                    <a:pt x="8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16417" y="2585443"/>
              <a:ext cx="198261" cy="709887"/>
            </a:xfrm>
            <a:custGeom>
              <a:avLst/>
              <a:gdLst/>
              <a:ahLst/>
              <a:cxnLst/>
              <a:rect l="l" t="t" r="r" b="b"/>
              <a:pathLst>
                <a:path w="3643" h="13044" extrusionOk="0">
                  <a:moveTo>
                    <a:pt x="2967" y="1"/>
                  </a:moveTo>
                  <a:cubicBezTo>
                    <a:pt x="2702" y="1"/>
                    <a:pt x="2471" y="177"/>
                    <a:pt x="2471" y="443"/>
                  </a:cubicBezTo>
                  <a:lnTo>
                    <a:pt x="60" y="12367"/>
                  </a:lnTo>
                  <a:cubicBezTo>
                    <a:pt x="0" y="12673"/>
                    <a:pt x="183" y="12920"/>
                    <a:pt x="495" y="12984"/>
                  </a:cubicBezTo>
                  <a:lnTo>
                    <a:pt x="554" y="13044"/>
                  </a:lnTo>
                  <a:cubicBezTo>
                    <a:pt x="865" y="13044"/>
                    <a:pt x="1172" y="12861"/>
                    <a:pt x="1236" y="12614"/>
                  </a:cubicBezTo>
                  <a:lnTo>
                    <a:pt x="3583" y="631"/>
                  </a:lnTo>
                  <a:cubicBezTo>
                    <a:pt x="3642" y="384"/>
                    <a:pt x="3460" y="72"/>
                    <a:pt x="3148" y="13"/>
                  </a:cubicBezTo>
                  <a:lnTo>
                    <a:pt x="3089" y="13"/>
                  </a:lnTo>
                  <a:cubicBezTo>
                    <a:pt x="3048" y="5"/>
                    <a:pt x="3007"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57587" y="2800571"/>
              <a:ext cx="157934" cy="522347"/>
            </a:xfrm>
            <a:custGeom>
              <a:avLst/>
              <a:gdLst/>
              <a:ahLst/>
              <a:cxnLst/>
              <a:rect l="l" t="t" r="r" b="b"/>
              <a:pathLst>
                <a:path w="2902" h="9598" extrusionOk="0">
                  <a:moveTo>
                    <a:pt x="2228" y="1"/>
                  </a:moveTo>
                  <a:cubicBezTo>
                    <a:pt x="1975" y="1"/>
                    <a:pt x="1782" y="177"/>
                    <a:pt x="1730" y="443"/>
                  </a:cubicBezTo>
                  <a:lnTo>
                    <a:pt x="1" y="8908"/>
                  </a:lnTo>
                  <a:cubicBezTo>
                    <a:pt x="1" y="9214"/>
                    <a:pt x="184" y="9526"/>
                    <a:pt x="431" y="9526"/>
                  </a:cubicBezTo>
                  <a:lnTo>
                    <a:pt x="554" y="9585"/>
                  </a:lnTo>
                  <a:cubicBezTo>
                    <a:pt x="587" y="9593"/>
                    <a:pt x="621" y="9597"/>
                    <a:pt x="655" y="9597"/>
                  </a:cubicBezTo>
                  <a:cubicBezTo>
                    <a:pt x="879" y="9597"/>
                    <a:pt x="1120" y="9421"/>
                    <a:pt x="1172" y="9155"/>
                  </a:cubicBezTo>
                  <a:lnTo>
                    <a:pt x="2842" y="631"/>
                  </a:lnTo>
                  <a:cubicBezTo>
                    <a:pt x="2901" y="384"/>
                    <a:pt x="2719" y="73"/>
                    <a:pt x="2407" y="13"/>
                  </a:cubicBezTo>
                  <a:lnTo>
                    <a:pt x="2348" y="13"/>
                  </a:lnTo>
                  <a:cubicBezTo>
                    <a:pt x="2307" y="5"/>
                    <a:pt x="2267" y="1"/>
                    <a:pt x="2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565178" y="2820870"/>
              <a:ext cx="157880" cy="522238"/>
            </a:xfrm>
            <a:custGeom>
              <a:avLst/>
              <a:gdLst/>
              <a:ahLst/>
              <a:cxnLst/>
              <a:rect l="l" t="t" r="r" b="b"/>
              <a:pathLst>
                <a:path w="2901" h="9596" extrusionOk="0">
                  <a:moveTo>
                    <a:pt x="2248" y="1"/>
                  </a:moveTo>
                  <a:cubicBezTo>
                    <a:pt x="1985" y="1"/>
                    <a:pt x="1783" y="221"/>
                    <a:pt x="1730" y="441"/>
                  </a:cubicBezTo>
                  <a:lnTo>
                    <a:pt x="60" y="8965"/>
                  </a:lnTo>
                  <a:cubicBezTo>
                    <a:pt x="0" y="9212"/>
                    <a:pt x="183" y="9523"/>
                    <a:pt x="430" y="9583"/>
                  </a:cubicBezTo>
                  <a:lnTo>
                    <a:pt x="554" y="9583"/>
                  </a:lnTo>
                  <a:cubicBezTo>
                    <a:pt x="586" y="9591"/>
                    <a:pt x="620" y="9595"/>
                    <a:pt x="654" y="9595"/>
                  </a:cubicBezTo>
                  <a:cubicBezTo>
                    <a:pt x="879" y="9595"/>
                    <a:pt x="1120" y="9419"/>
                    <a:pt x="1171" y="9153"/>
                  </a:cubicBezTo>
                  <a:lnTo>
                    <a:pt x="2842" y="688"/>
                  </a:lnTo>
                  <a:cubicBezTo>
                    <a:pt x="2901" y="382"/>
                    <a:pt x="2718" y="134"/>
                    <a:pt x="2407" y="70"/>
                  </a:cubicBezTo>
                  <a:lnTo>
                    <a:pt x="2348" y="11"/>
                  </a:lnTo>
                  <a:cubicBezTo>
                    <a:pt x="2314" y="4"/>
                    <a:pt x="2280" y="1"/>
                    <a:pt x="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615514" y="2328689"/>
              <a:ext cx="188302" cy="172030"/>
            </a:xfrm>
            <a:custGeom>
              <a:avLst/>
              <a:gdLst/>
              <a:ahLst/>
              <a:cxnLst/>
              <a:rect l="l" t="t" r="r" b="b"/>
              <a:pathLst>
                <a:path w="3460" h="3161" extrusionOk="0">
                  <a:moveTo>
                    <a:pt x="1702" y="1"/>
                  </a:moveTo>
                  <a:cubicBezTo>
                    <a:pt x="973" y="1"/>
                    <a:pt x="347" y="521"/>
                    <a:pt x="184" y="1273"/>
                  </a:cubicBezTo>
                  <a:cubicBezTo>
                    <a:pt x="1" y="2137"/>
                    <a:pt x="554" y="2938"/>
                    <a:pt x="1419" y="3126"/>
                  </a:cubicBezTo>
                  <a:cubicBezTo>
                    <a:pt x="1530" y="3149"/>
                    <a:pt x="1641" y="3160"/>
                    <a:pt x="1749" y="3160"/>
                  </a:cubicBezTo>
                  <a:cubicBezTo>
                    <a:pt x="2481" y="3160"/>
                    <a:pt x="3113" y="2643"/>
                    <a:pt x="3272" y="1890"/>
                  </a:cubicBezTo>
                  <a:cubicBezTo>
                    <a:pt x="3460" y="1025"/>
                    <a:pt x="2901" y="161"/>
                    <a:pt x="2037" y="37"/>
                  </a:cubicBezTo>
                  <a:cubicBezTo>
                    <a:pt x="1923" y="13"/>
                    <a:pt x="1811"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19628" y="2656572"/>
              <a:ext cx="1102654" cy="884311"/>
            </a:xfrm>
            <a:custGeom>
              <a:avLst/>
              <a:gdLst/>
              <a:ahLst/>
              <a:cxnLst/>
              <a:rect l="l" t="t" r="r" b="b"/>
              <a:pathLst>
                <a:path w="20261" h="16249" extrusionOk="0">
                  <a:moveTo>
                    <a:pt x="18408" y="1"/>
                  </a:moveTo>
                  <a:cubicBezTo>
                    <a:pt x="3524" y="2783"/>
                    <a:pt x="9884" y="12849"/>
                    <a:pt x="9884" y="12849"/>
                  </a:cubicBezTo>
                  <a:cubicBezTo>
                    <a:pt x="9065" y="12769"/>
                    <a:pt x="8313" y="12733"/>
                    <a:pt x="7623" y="12733"/>
                  </a:cubicBezTo>
                  <a:cubicBezTo>
                    <a:pt x="815" y="12733"/>
                    <a:pt x="1" y="16248"/>
                    <a:pt x="1" y="16248"/>
                  </a:cubicBezTo>
                  <a:lnTo>
                    <a:pt x="11925" y="16248"/>
                  </a:lnTo>
                  <a:lnTo>
                    <a:pt x="20261" y="6860"/>
                  </a:lnTo>
                  <a:lnTo>
                    <a:pt x="18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62486" y="2528899"/>
              <a:ext cx="541395" cy="376495"/>
            </a:xfrm>
            <a:custGeom>
              <a:avLst/>
              <a:gdLst/>
              <a:ahLst/>
              <a:cxnLst/>
              <a:rect l="l" t="t" r="r" b="b"/>
              <a:pathLst>
                <a:path w="9948" h="6918" extrusionOk="0">
                  <a:moveTo>
                    <a:pt x="3575" y="0"/>
                  </a:moveTo>
                  <a:cubicBezTo>
                    <a:pt x="2441" y="0"/>
                    <a:pt x="1439" y="836"/>
                    <a:pt x="0" y="2411"/>
                  </a:cubicBezTo>
                  <a:lnTo>
                    <a:pt x="8401" y="6918"/>
                  </a:lnTo>
                  <a:cubicBezTo>
                    <a:pt x="8401" y="6918"/>
                    <a:pt x="9947" y="4200"/>
                    <a:pt x="6859" y="1670"/>
                  </a:cubicBezTo>
                  <a:cubicBezTo>
                    <a:pt x="5483" y="540"/>
                    <a:pt x="4486" y="0"/>
                    <a:pt x="3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02812" y="2328683"/>
              <a:ext cx="561586" cy="388468"/>
            </a:xfrm>
            <a:custGeom>
              <a:avLst/>
              <a:gdLst/>
              <a:ahLst/>
              <a:cxnLst/>
              <a:rect l="l" t="t" r="r" b="b"/>
              <a:pathLst>
                <a:path w="10319" h="7138" extrusionOk="0">
                  <a:moveTo>
                    <a:pt x="3525" y="0"/>
                  </a:moveTo>
                  <a:cubicBezTo>
                    <a:pt x="2379" y="0"/>
                    <a:pt x="1326" y="742"/>
                    <a:pt x="1" y="2260"/>
                  </a:cubicBezTo>
                  <a:lnTo>
                    <a:pt x="9083" y="7138"/>
                  </a:lnTo>
                  <a:cubicBezTo>
                    <a:pt x="9083" y="7138"/>
                    <a:pt x="10318" y="4361"/>
                    <a:pt x="7166" y="1826"/>
                  </a:cubicBezTo>
                  <a:cubicBezTo>
                    <a:pt x="5692" y="618"/>
                    <a:pt x="4570" y="0"/>
                    <a:pt x="3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003656" y="2136250"/>
              <a:ext cx="561586" cy="385964"/>
            </a:xfrm>
            <a:custGeom>
              <a:avLst/>
              <a:gdLst/>
              <a:ahLst/>
              <a:cxnLst/>
              <a:rect l="l" t="t" r="r" b="b"/>
              <a:pathLst>
                <a:path w="10319" h="7092" extrusionOk="0">
                  <a:moveTo>
                    <a:pt x="3539" y="0"/>
                  </a:moveTo>
                  <a:cubicBezTo>
                    <a:pt x="2383" y="0"/>
                    <a:pt x="1328" y="726"/>
                    <a:pt x="1" y="2214"/>
                  </a:cubicBezTo>
                  <a:lnTo>
                    <a:pt x="9083" y="7091"/>
                  </a:lnTo>
                  <a:cubicBezTo>
                    <a:pt x="9083" y="7091"/>
                    <a:pt x="10318" y="4314"/>
                    <a:pt x="7230" y="1779"/>
                  </a:cubicBezTo>
                  <a:cubicBezTo>
                    <a:pt x="5728" y="602"/>
                    <a:pt x="4591"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815411" y="2722095"/>
              <a:ext cx="517721" cy="364848"/>
            </a:xfrm>
            <a:custGeom>
              <a:avLst/>
              <a:gdLst/>
              <a:ahLst/>
              <a:cxnLst/>
              <a:rect l="l" t="t" r="r" b="b"/>
              <a:pathLst>
                <a:path w="9513" h="6704" extrusionOk="0">
                  <a:moveTo>
                    <a:pt x="3004" y="0"/>
                  </a:moveTo>
                  <a:cubicBezTo>
                    <a:pt x="1991" y="0"/>
                    <a:pt x="1086" y="719"/>
                    <a:pt x="1" y="2379"/>
                  </a:cubicBezTo>
                  <a:lnTo>
                    <a:pt x="7230" y="6703"/>
                  </a:lnTo>
                  <a:cubicBezTo>
                    <a:pt x="7230" y="6703"/>
                    <a:pt x="9513" y="4109"/>
                    <a:pt x="6365" y="1702"/>
                  </a:cubicBezTo>
                  <a:cubicBezTo>
                    <a:pt x="4993" y="628"/>
                    <a:pt x="3951"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2805424" y="2286840"/>
              <a:ext cx="2392066" cy="860583"/>
            </a:xfrm>
            <a:custGeom>
              <a:avLst/>
              <a:gdLst/>
              <a:ahLst/>
              <a:cxnLst/>
              <a:rect l="l" t="t" r="r" b="b"/>
              <a:pathLst>
                <a:path w="69923" h="15813" extrusionOk="0">
                  <a:moveTo>
                    <a:pt x="0" y="0"/>
                  </a:moveTo>
                  <a:lnTo>
                    <a:pt x="0" y="15813"/>
                  </a:lnTo>
                  <a:lnTo>
                    <a:pt x="69922" y="15813"/>
                  </a:lnTo>
                  <a:lnTo>
                    <a:pt x="699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2634128" y="2209664"/>
              <a:ext cx="551354" cy="1015252"/>
            </a:xfrm>
            <a:custGeom>
              <a:avLst/>
              <a:gdLst/>
              <a:ahLst/>
              <a:cxnLst/>
              <a:rect l="l" t="t" r="r" b="b"/>
              <a:pathLst>
                <a:path w="10131" h="18655" extrusionOk="0">
                  <a:moveTo>
                    <a:pt x="9513" y="0"/>
                  </a:moveTo>
                  <a:lnTo>
                    <a:pt x="801" y="1418"/>
                  </a:lnTo>
                  <a:lnTo>
                    <a:pt x="1" y="17725"/>
                  </a:lnTo>
                  <a:lnTo>
                    <a:pt x="10131" y="18654"/>
                  </a:lnTo>
                  <a:lnTo>
                    <a:pt x="9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709559" y="2340602"/>
              <a:ext cx="326263" cy="1015252"/>
            </a:xfrm>
            <a:custGeom>
              <a:avLst/>
              <a:gdLst/>
              <a:ahLst/>
              <a:cxnLst/>
              <a:rect l="l" t="t" r="r" b="b"/>
              <a:pathLst>
                <a:path w="5995" h="18655" extrusionOk="0">
                  <a:moveTo>
                    <a:pt x="3707" y="1"/>
                  </a:moveTo>
                  <a:lnTo>
                    <a:pt x="806" y="14825"/>
                  </a:lnTo>
                  <a:lnTo>
                    <a:pt x="1424" y="14825"/>
                  </a:lnTo>
                  <a:cubicBezTo>
                    <a:pt x="1730" y="17854"/>
                    <a:pt x="2719" y="18655"/>
                    <a:pt x="2719" y="18655"/>
                  </a:cubicBezTo>
                  <a:cubicBezTo>
                    <a:pt x="1" y="11984"/>
                    <a:pt x="5995" y="7413"/>
                    <a:pt x="5995" y="7413"/>
                  </a:cubicBezTo>
                  <a:cubicBezTo>
                    <a:pt x="4078" y="5130"/>
                    <a:pt x="3707" y="1"/>
                    <a:pt x="3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7" name="Google Shape;497;p28"/>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8"/>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8"/>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0" name="Google Shape;500;p28"/>
          <p:cNvSpPr txBox="1">
            <a:spLocks noGrp="1"/>
          </p:cNvSpPr>
          <p:nvPr>
            <p:ph type="subTitle" idx="4"/>
          </p:nvPr>
        </p:nvSpPr>
        <p:spPr>
          <a:xfrm>
            <a:off x="3579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1" name="Google Shape;501;p28"/>
          <p:cNvSpPr txBox="1">
            <a:spLocks noGrp="1"/>
          </p:cNvSpPr>
          <p:nvPr>
            <p:ph type="subTitle" idx="5"/>
          </p:nvPr>
        </p:nvSpPr>
        <p:spPr>
          <a:xfrm>
            <a:off x="6437997"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2" name="Google Shape;502;p28"/>
          <p:cNvSpPr txBox="1">
            <a:spLocks noGrp="1"/>
          </p:cNvSpPr>
          <p:nvPr>
            <p:ph type="subTitle" idx="6"/>
          </p:nvPr>
        </p:nvSpPr>
        <p:spPr>
          <a:xfrm>
            <a:off x="6437997"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3" name="Google Shape;503;p28"/>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4" name="Google Shape;504;p28"/>
          <p:cNvSpPr txBox="1">
            <a:spLocks noGrp="1"/>
          </p:cNvSpPr>
          <p:nvPr>
            <p:ph type="subTitle" idx="8"/>
          </p:nvPr>
        </p:nvSpPr>
        <p:spPr>
          <a:xfrm>
            <a:off x="3582902"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5" name="Google Shape;505;p28"/>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6" name="Google Shape;506;p28"/>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7" name="Google Shape;507;p28"/>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8" name="Google Shape;508;p28"/>
          <p:cNvSpPr txBox="1">
            <a:spLocks noGrp="1"/>
          </p:cNvSpPr>
          <p:nvPr>
            <p:ph type="subTitle" idx="15"/>
          </p:nvPr>
        </p:nvSpPr>
        <p:spPr>
          <a:xfrm>
            <a:off x="644189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grpSp>
        <p:nvGrpSpPr>
          <p:cNvPr id="509" name="Google Shape;509;p28"/>
          <p:cNvGrpSpPr/>
          <p:nvPr/>
        </p:nvGrpSpPr>
        <p:grpSpPr>
          <a:xfrm>
            <a:off x="-7300" y="-100"/>
            <a:ext cx="9176700" cy="5151000"/>
            <a:chOff x="-7300" y="-100"/>
            <a:chExt cx="9176700" cy="5151000"/>
          </a:xfrm>
        </p:grpSpPr>
        <p:cxnSp>
          <p:nvCxnSpPr>
            <p:cNvPr id="510" name="Google Shape;510;p2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511" name="Google Shape;511;p2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512" name="Google Shape;512;p28"/>
          <p:cNvGrpSpPr/>
          <p:nvPr/>
        </p:nvGrpSpPr>
        <p:grpSpPr>
          <a:xfrm>
            <a:off x="1150182" y="180275"/>
            <a:ext cx="7848576" cy="359223"/>
            <a:chOff x="1150182" y="180275"/>
            <a:chExt cx="7848576" cy="359223"/>
          </a:xfrm>
        </p:grpSpPr>
        <p:sp>
          <p:nvSpPr>
            <p:cNvPr id="513" name="Google Shape;513;p28"/>
            <p:cNvSpPr/>
            <p:nvPr/>
          </p:nvSpPr>
          <p:spPr>
            <a:xfrm flipH="1">
              <a:off x="1150182" y="180275"/>
              <a:ext cx="1125632" cy="199698"/>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8045518" y="3279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95248" y="4271673"/>
            <a:ext cx="304199" cy="451191"/>
            <a:chOff x="1566223" y="1311123"/>
            <a:chExt cx="304199" cy="451191"/>
          </a:xfrm>
        </p:grpSpPr>
        <p:sp>
          <p:nvSpPr>
            <p:cNvPr id="516" name="Google Shape;516;p28"/>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1"/>
        <p:cNvGrpSpPr/>
        <p:nvPr/>
      </p:nvGrpSpPr>
      <p:grpSpPr>
        <a:xfrm>
          <a:off x="0" y="0"/>
          <a:ext cx="0" cy="0"/>
          <a:chOff x="0" y="0"/>
          <a:chExt cx="0" cy="0"/>
        </a:xfrm>
      </p:grpSpPr>
      <p:sp>
        <p:nvSpPr>
          <p:cNvPr id="542" name="Google Shape;542;p31"/>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746345" y="23627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a:off x="-7300" y="100"/>
            <a:ext cx="9176700" cy="5150700"/>
            <a:chOff x="-7300" y="100"/>
            <a:chExt cx="9176700" cy="5150700"/>
          </a:xfrm>
        </p:grpSpPr>
        <p:cxnSp>
          <p:nvCxnSpPr>
            <p:cNvPr id="545" name="Google Shape;545;p31"/>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31"/>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grpSp>
        <p:nvGrpSpPr>
          <p:cNvPr id="547" name="Google Shape;547;p31"/>
          <p:cNvGrpSpPr/>
          <p:nvPr/>
        </p:nvGrpSpPr>
        <p:grpSpPr>
          <a:xfrm>
            <a:off x="373762" y="148393"/>
            <a:ext cx="8668093" cy="4902411"/>
            <a:chOff x="373762" y="148393"/>
            <a:chExt cx="8668093" cy="4902411"/>
          </a:xfrm>
        </p:grpSpPr>
        <p:grpSp>
          <p:nvGrpSpPr>
            <p:cNvPr id="548" name="Google Shape;548;p31"/>
            <p:cNvGrpSpPr/>
            <p:nvPr/>
          </p:nvGrpSpPr>
          <p:grpSpPr>
            <a:xfrm>
              <a:off x="8134758" y="148393"/>
              <a:ext cx="907089" cy="1373570"/>
              <a:chOff x="963333" y="388743"/>
              <a:chExt cx="907089" cy="1373570"/>
            </a:xfrm>
          </p:grpSpPr>
          <p:sp>
            <p:nvSpPr>
              <p:cNvPr id="549" name="Google Shape;549;p31"/>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1"/>
            <p:cNvGrpSpPr/>
            <p:nvPr/>
          </p:nvGrpSpPr>
          <p:grpSpPr>
            <a:xfrm>
              <a:off x="373762" y="3984447"/>
              <a:ext cx="8668093" cy="1066356"/>
              <a:chOff x="373762" y="3984447"/>
              <a:chExt cx="8668093" cy="1066356"/>
            </a:xfrm>
          </p:grpSpPr>
          <p:grpSp>
            <p:nvGrpSpPr>
              <p:cNvPr id="554" name="Google Shape;554;p31"/>
              <p:cNvGrpSpPr/>
              <p:nvPr/>
            </p:nvGrpSpPr>
            <p:grpSpPr>
              <a:xfrm>
                <a:off x="6898423" y="4277122"/>
                <a:ext cx="2143432" cy="773682"/>
                <a:chOff x="2552426" y="2179373"/>
                <a:chExt cx="1988157" cy="717701"/>
              </a:xfrm>
            </p:grpSpPr>
            <p:sp>
              <p:nvSpPr>
                <p:cNvPr id="555" name="Google Shape;555;p31"/>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flipH="1">
                <a:off x="373762" y="3984447"/>
                <a:ext cx="1355393" cy="618870"/>
                <a:chOff x="3386200" y="2265275"/>
                <a:chExt cx="3994675" cy="1824500"/>
              </a:xfrm>
            </p:grpSpPr>
            <p:sp>
              <p:nvSpPr>
                <p:cNvPr id="568" name="Google Shape;568;p31"/>
                <p:cNvSpPr/>
                <p:nvPr/>
              </p:nvSpPr>
              <p:spPr>
                <a:xfrm>
                  <a:off x="5127450" y="3262400"/>
                  <a:ext cx="2157387"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5866850"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866850"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5866850"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865175" y="2497400"/>
                  <a:ext cx="712275" cy="192075"/>
                </a:xfrm>
                <a:custGeom>
                  <a:avLst/>
                  <a:gdLst/>
                  <a:ahLst/>
                  <a:cxnLst/>
                  <a:rect l="l" t="t" r="r" b="b"/>
                  <a:pathLst>
                    <a:path w="28491" h="7683" extrusionOk="0">
                      <a:moveTo>
                        <a:pt x="1" y="0"/>
                      </a:moveTo>
                      <a:lnTo>
                        <a:pt x="1" y="7682"/>
                      </a:lnTo>
                      <a:lnTo>
                        <a:pt x="28491" y="7682"/>
                      </a:lnTo>
                      <a:lnTo>
                        <a:pt x="28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4442475" y="3262400"/>
                  <a:ext cx="712150"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442475"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442475"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4442475"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578975" y="3262400"/>
                  <a:ext cx="710600" cy="192075"/>
                </a:xfrm>
                <a:custGeom>
                  <a:avLst/>
                  <a:gdLst/>
                  <a:ahLst/>
                  <a:cxnLst/>
                  <a:rect l="l" t="t" r="r" b="b"/>
                  <a:pathLst>
                    <a:path w="28424" h="7683" extrusionOk="0">
                      <a:moveTo>
                        <a:pt x="0" y="0"/>
                      </a:moveTo>
                      <a:lnTo>
                        <a:pt x="0" y="7682"/>
                      </a:lnTo>
                      <a:lnTo>
                        <a:pt x="28424" y="7682"/>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578975" y="3071875"/>
                  <a:ext cx="710600" cy="254556"/>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78975"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78975" y="2689450"/>
                  <a:ext cx="710600" cy="190400"/>
                </a:xfrm>
                <a:custGeom>
                  <a:avLst/>
                  <a:gdLst/>
                  <a:ahLst/>
                  <a:cxnLst/>
                  <a:rect l="l" t="t" r="r" b="b"/>
                  <a:pathLst>
                    <a:path w="28424" h="7616" extrusionOk="0">
                      <a:moveTo>
                        <a:pt x="0" y="0"/>
                      </a:moveTo>
                      <a:lnTo>
                        <a:pt x="0" y="7616"/>
                      </a:lnTo>
                      <a:lnTo>
                        <a:pt x="28424" y="7616"/>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925475" y="2753450"/>
                  <a:ext cx="68900" cy="540975"/>
                </a:xfrm>
                <a:custGeom>
                  <a:avLst/>
                  <a:gdLst/>
                  <a:ahLst/>
                  <a:cxnLst/>
                  <a:rect l="l" t="t" r="r" b="b"/>
                  <a:pathLst>
                    <a:path w="2756" h="21639" extrusionOk="0">
                      <a:moveTo>
                        <a:pt x="0" y="1"/>
                      </a:moveTo>
                      <a:lnTo>
                        <a:pt x="0" y="21638"/>
                      </a:lnTo>
                      <a:lnTo>
                        <a:pt x="2756" y="21638"/>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875925" y="2687775"/>
                  <a:ext cx="168000" cy="65700"/>
                </a:xfrm>
                <a:custGeom>
                  <a:avLst/>
                  <a:gdLst/>
                  <a:ahLst/>
                  <a:cxnLst/>
                  <a:rect l="l" t="t" r="r" b="b"/>
                  <a:pathLst>
                    <a:path w="6720" h="2628" extrusionOk="0">
                      <a:moveTo>
                        <a:pt x="0" y="1"/>
                      </a:moveTo>
                      <a:lnTo>
                        <a:pt x="1982" y="2628"/>
                      </a:lnTo>
                      <a:lnTo>
                        <a:pt x="4738" y="2628"/>
                      </a:lnTo>
                      <a:lnTo>
                        <a:pt x="6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79125" y="3140750"/>
                  <a:ext cx="163275" cy="72000"/>
                </a:xfrm>
                <a:custGeom>
                  <a:avLst/>
                  <a:gdLst/>
                  <a:ahLst/>
                  <a:cxnLst/>
                  <a:rect l="l" t="t" r="r" b="b"/>
                  <a:pathLst>
                    <a:path w="6531" h="2880" extrusionOk="0">
                      <a:moveTo>
                        <a:pt x="1" y="1"/>
                      </a:moveTo>
                      <a:lnTo>
                        <a:pt x="1" y="2879"/>
                      </a:lnTo>
                      <a:lnTo>
                        <a:pt x="6530" y="2879"/>
                      </a:lnTo>
                      <a:lnTo>
                        <a:pt x="6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605400" y="3212725"/>
                  <a:ext cx="726600" cy="161725"/>
                </a:xfrm>
                <a:custGeom>
                  <a:avLst/>
                  <a:gdLst/>
                  <a:ahLst/>
                  <a:cxnLst/>
                  <a:rect l="l" t="t" r="r" b="b"/>
                  <a:pathLst>
                    <a:path w="29064" h="6469" extrusionOk="0">
                      <a:moveTo>
                        <a:pt x="0" y="0"/>
                      </a:moveTo>
                      <a:lnTo>
                        <a:pt x="0" y="6468"/>
                      </a:lnTo>
                      <a:lnTo>
                        <a:pt x="29064" y="6468"/>
                      </a:lnTo>
                      <a:lnTo>
                        <a:pt x="2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86200" y="3334350"/>
                  <a:ext cx="3994675" cy="755425"/>
                </a:xfrm>
                <a:custGeom>
                  <a:avLst/>
                  <a:gdLst/>
                  <a:ahLst/>
                  <a:cxnLst/>
                  <a:rect l="l" t="t" r="r" b="b"/>
                  <a:pathLst>
                    <a:path w="159787" h="30217" extrusionOk="0">
                      <a:moveTo>
                        <a:pt x="0" y="0"/>
                      </a:moveTo>
                      <a:lnTo>
                        <a:pt x="4543" y="4097"/>
                      </a:lnTo>
                      <a:lnTo>
                        <a:pt x="18627" y="16839"/>
                      </a:lnTo>
                      <a:lnTo>
                        <a:pt x="23815" y="21510"/>
                      </a:lnTo>
                      <a:lnTo>
                        <a:pt x="23815" y="30216"/>
                      </a:lnTo>
                      <a:lnTo>
                        <a:pt x="140771" y="30216"/>
                      </a:lnTo>
                      <a:lnTo>
                        <a:pt x="140771" y="26570"/>
                      </a:lnTo>
                      <a:cubicBezTo>
                        <a:pt x="153958" y="21382"/>
                        <a:pt x="158311" y="9669"/>
                        <a:pt x="159658" y="3652"/>
                      </a:cubicBezTo>
                      <a:cubicBezTo>
                        <a:pt x="159719" y="3524"/>
                        <a:pt x="159719" y="3329"/>
                        <a:pt x="159786" y="3201"/>
                      </a:cubicBezTo>
                      <a:lnTo>
                        <a:pt x="57805" y="3201"/>
                      </a:lnTo>
                      <a:lnTo>
                        <a:pt x="56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572375" y="2265275"/>
                  <a:ext cx="121650" cy="220875"/>
                </a:xfrm>
                <a:custGeom>
                  <a:avLst/>
                  <a:gdLst/>
                  <a:ahLst/>
                  <a:cxnLst/>
                  <a:rect l="l" t="t" r="r" b="b"/>
                  <a:pathLst>
                    <a:path w="4866" h="8835" extrusionOk="0">
                      <a:moveTo>
                        <a:pt x="0" y="0"/>
                      </a:moveTo>
                      <a:lnTo>
                        <a:pt x="0" y="8835"/>
                      </a:lnTo>
                      <a:lnTo>
                        <a:pt x="4865" y="8835"/>
                      </a:lnTo>
                      <a:lnTo>
                        <a:pt x="4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433075" y="2422100"/>
                  <a:ext cx="400125" cy="304125"/>
                </a:xfrm>
                <a:custGeom>
                  <a:avLst/>
                  <a:gdLst/>
                  <a:ahLst/>
                  <a:cxnLst/>
                  <a:rect l="l" t="t" r="r" b="b"/>
                  <a:pathLst>
                    <a:path w="16005" h="12165" extrusionOk="0">
                      <a:moveTo>
                        <a:pt x="0" y="1"/>
                      </a:moveTo>
                      <a:lnTo>
                        <a:pt x="0" y="12164"/>
                      </a:lnTo>
                      <a:lnTo>
                        <a:pt x="16004" y="12164"/>
                      </a:lnTo>
                      <a:lnTo>
                        <a:pt x="16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282625" y="2713375"/>
                  <a:ext cx="550575" cy="670614"/>
                </a:xfrm>
                <a:custGeom>
                  <a:avLst/>
                  <a:gdLst/>
                  <a:ahLst/>
                  <a:cxnLst/>
                  <a:rect l="l" t="t" r="r" b="b"/>
                  <a:pathLst>
                    <a:path w="22023" h="29772" extrusionOk="0">
                      <a:moveTo>
                        <a:pt x="1" y="1"/>
                      </a:moveTo>
                      <a:lnTo>
                        <a:pt x="1" y="29771"/>
                      </a:lnTo>
                      <a:lnTo>
                        <a:pt x="22022" y="29771"/>
                      </a:lnTo>
                      <a:lnTo>
                        <a:pt x="220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433075" y="2699050"/>
                  <a:ext cx="400125" cy="11150"/>
                </a:xfrm>
                <a:custGeom>
                  <a:avLst/>
                  <a:gdLst/>
                  <a:ahLst/>
                  <a:cxnLst/>
                  <a:rect l="l" t="t" r="r" b="b"/>
                  <a:pathLst>
                    <a:path w="16005" h="446" extrusionOk="0">
                      <a:moveTo>
                        <a:pt x="0" y="0"/>
                      </a:moveTo>
                      <a:lnTo>
                        <a:pt x="0" y="446"/>
                      </a:lnTo>
                      <a:lnTo>
                        <a:pt x="16004" y="446"/>
                      </a:lnTo>
                      <a:lnTo>
                        <a:pt x="16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572375" y="2409300"/>
                  <a:ext cx="121650" cy="12825"/>
                </a:xfrm>
                <a:custGeom>
                  <a:avLst/>
                  <a:gdLst/>
                  <a:ahLst/>
                  <a:cxnLst/>
                  <a:rect l="l" t="t" r="r" b="b"/>
                  <a:pathLst>
                    <a:path w="4866" h="513" extrusionOk="0">
                      <a:moveTo>
                        <a:pt x="0" y="1"/>
                      </a:moveTo>
                      <a:lnTo>
                        <a:pt x="0" y="513"/>
                      </a:lnTo>
                      <a:lnTo>
                        <a:pt x="4865" y="513"/>
                      </a:lnTo>
                      <a:lnTo>
                        <a:pt x="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519500" y="2500600"/>
                  <a:ext cx="78500" cy="118450"/>
                </a:xfrm>
                <a:custGeom>
                  <a:avLst/>
                  <a:gdLst/>
                  <a:ahLst/>
                  <a:cxnLst/>
                  <a:rect l="l" t="t" r="r" b="b"/>
                  <a:pathLst>
                    <a:path w="3140" h="4738" extrusionOk="0">
                      <a:moveTo>
                        <a:pt x="0" y="0"/>
                      </a:moveTo>
                      <a:lnTo>
                        <a:pt x="0" y="4738"/>
                      </a:lnTo>
                      <a:lnTo>
                        <a:pt x="3139" y="4738"/>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9925" y="2500600"/>
                  <a:ext cx="76850" cy="118450"/>
                </a:xfrm>
                <a:custGeom>
                  <a:avLst/>
                  <a:gdLst/>
                  <a:ahLst/>
                  <a:cxnLst/>
                  <a:rect l="l" t="t" r="r" b="b"/>
                  <a:pathLst>
                    <a:path w="3074" h="4738" extrusionOk="0">
                      <a:moveTo>
                        <a:pt x="1" y="0"/>
                      </a:moveTo>
                      <a:lnTo>
                        <a:pt x="1" y="4738"/>
                      </a:lnTo>
                      <a:lnTo>
                        <a:pt x="3073" y="4738"/>
                      </a:lnTo>
                      <a:lnTo>
                        <a:pt x="3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519500" y="2783800"/>
                  <a:ext cx="78500" cy="118450"/>
                </a:xfrm>
                <a:custGeom>
                  <a:avLst/>
                  <a:gdLst/>
                  <a:ahLst/>
                  <a:cxnLst/>
                  <a:rect l="l" t="t" r="r" b="b"/>
                  <a:pathLst>
                    <a:path w="3140" h="4738" extrusionOk="0">
                      <a:moveTo>
                        <a:pt x="0" y="1"/>
                      </a:moveTo>
                      <a:lnTo>
                        <a:pt x="0" y="4738"/>
                      </a:lnTo>
                      <a:lnTo>
                        <a:pt x="3139" y="4738"/>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669925" y="2783800"/>
                  <a:ext cx="76850" cy="118450"/>
                </a:xfrm>
                <a:custGeom>
                  <a:avLst/>
                  <a:gdLst/>
                  <a:ahLst/>
                  <a:cxnLst/>
                  <a:rect l="l" t="t" r="r" b="b"/>
                  <a:pathLst>
                    <a:path w="3074" h="4738" extrusionOk="0">
                      <a:moveTo>
                        <a:pt x="1" y="1"/>
                      </a:moveTo>
                      <a:lnTo>
                        <a:pt x="1" y="4738"/>
                      </a:lnTo>
                      <a:lnTo>
                        <a:pt x="3073" y="4738"/>
                      </a:lnTo>
                      <a:lnTo>
                        <a:pt x="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370725" y="2783800"/>
                  <a:ext cx="78375" cy="118450"/>
                </a:xfrm>
                <a:custGeom>
                  <a:avLst/>
                  <a:gdLst/>
                  <a:ahLst/>
                  <a:cxnLst/>
                  <a:rect l="l" t="t" r="r" b="b"/>
                  <a:pathLst>
                    <a:path w="3135" h="4738" extrusionOk="0">
                      <a:moveTo>
                        <a:pt x="0" y="1"/>
                      </a:moveTo>
                      <a:lnTo>
                        <a:pt x="0" y="4738"/>
                      </a:lnTo>
                      <a:lnTo>
                        <a:pt x="3134" y="4738"/>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154600" y="3071875"/>
                  <a:ext cx="710600" cy="190550"/>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54600"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3744700" y="3652900"/>
                  <a:ext cx="404850" cy="107175"/>
                </a:xfrm>
                <a:custGeom>
                  <a:avLst/>
                  <a:gdLst/>
                  <a:ahLst/>
                  <a:cxnLst/>
                  <a:rect l="l" t="t" r="r" b="b"/>
                  <a:pathLst>
                    <a:path w="16194" h="4287" extrusionOk="0">
                      <a:moveTo>
                        <a:pt x="0" y="0"/>
                      </a:moveTo>
                      <a:lnTo>
                        <a:pt x="0" y="446"/>
                      </a:lnTo>
                      <a:lnTo>
                        <a:pt x="15364" y="446"/>
                      </a:lnTo>
                      <a:lnTo>
                        <a:pt x="13121" y="3841"/>
                      </a:lnTo>
                      <a:lnTo>
                        <a:pt x="4287" y="3841"/>
                      </a:lnTo>
                      <a:lnTo>
                        <a:pt x="4287" y="4287"/>
                      </a:lnTo>
                      <a:lnTo>
                        <a:pt x="13377" y="4287"/>
                      </a:lnTo>
                      <a:lnTo>
                        <a:pt x="16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621400" y="3540875"/>
                  <a:ext cx="601775" cy="92825"/>
                </a:xfrm>
                <a:custGeom>
                  <a:avLst/>
                  <a:gdLst/>
                  <a:ahLst/>
                  <a:cxnLst/>
                  <a:rect l="l" t="t" r="r" b="b"/>
                  <a:pathLst>
                    <a:path w="24071" h="3713" extrusionOk="0">
                      <a:moveTo>
                        <a:pt x="0" y="0"/>
                      </a:moveTo>
                      <a:lnTo>
                        <a:pt x="0" y="446"/>
                      </a:lnTo>
                      <a:lnTo>
                        <a:pt x="23241" y="446"/>
                      </a:lnTo>
                      <a:lnTo>
                        <a:pt x="21382" y="3262"/>
                      </a:lnTo>
                      <a:lnTo>
                        <a:pt x="3585" y="3262"/>
                      </a:lnTo>
                      <a:lnTo>
                        <a:pt x="3585" y="3713"/>
                      </a:lnTo>
                      <a:lnTo>
                        <a:pt x="21638" y="3713"/>
                      </a:lnTo>
                      <a:lnTo>
                        <a:pt x="24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499775" y="3432025"/>
                  <a:ext cx="795475" cy="89650"/>
                </a:xfrm>
                <a:custGeom>
                  <a:avLst/>
                  <a:gdLst/>
                  <a:ahLst/>
                  <a:cxnLst/>
                  <a:rect l="l" t="t" r="r" b="b"/>
                  <a:pathLst>
                    <a:path w="31819" h="3586" extrusionOk="0">
                      <a:moveTo>
                        <a:pt x="0" y="1"/>
                      </a:moveTo>
                      <a:lnTo>
                        <a:pt x="0" y="446"/>
                      </a:lnTo>
                      <a:lnTo>
                        <a:pt x="30923" y="446"/>
                      </a:lnTo>
                      <a:lnTo>
                        <a:pt x="29192" y="3135"/>
                      </a:lnTo>
                      <a:lnTo>
                        <a:pt x="3523" y="3135"/>
                      </a:lnTo>
                      <a:lnTo>
                        <a:pt x="3523" y="3586"/>
                      </a:lnTo>
                      <a:lnTo>
                        <a:pt x="29448" y="3586"/>
                      </a:lnTo>
                      <a:lnTo>
                        <a:pt x="3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981550" y="3998575"/>
                  <a:ext cx="2923925" cy="91200"/>
                </a:xfrm>
                <a:custGeom>
                  <a:avLst/>
                  <a:gdLst/>
                  <a:ahLst/>
                  <a:cxnLst/>
                  <a:rect l="l" t="t" r="r" b="b"/>
                  <a:pathLst>
                    <a:path w="116957" h="3648" extrusionOk="0">
                      <a:moveTo>
                        <a:pt x="1" y="1"/>
                      </a:moveTo>
                      <a:lnTo>
                        <a:pt x="1" y="3647"/>
                      </a:lnTo>
                      <a:lnTo>
                        <a:pt x="116957" y="3647"/>
                      </a:lnTo>
                      <a:lnTo>
                        <a:pt x="116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2"/>
          <p:cNvGrpSpPr/>
          <p:nvPr/>
        </p:nvGrpSpPr>
        <p:grpSpPr>
          <a:xfrm>
            <a:off x="1427745" y="148411"/>
            <a:ext cx="7388756" cy="280176"/>
            <a:chOff x="1427745" y="148411"/>
            <a:chExt cx="7388756" cy="280176"/>
          </a:xfrm>
        </p:grpSpPr>
        <p:sp>
          <p:nvSpPr>
            <p:cNvPr id="604" name="Google Shape;604;p32"/>
            <p:cNvSpPr/>
            <p:nvPr/>
          </p:nvSpPr>
          <p:spPr>
            <a:xfrm flipH="1">
              <a:off x="7553903" y="1484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427745" y="290996"/>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2"/>
          <p:cNvGrpSpPr/>
          <p:nvPr/>
        </p:nvGrpSpPr>
        <p:grpSpPr>
          <a:xfrm>
            <a:off x="-7300" y="-100"/>
            <a:ext cx="9176700" cy="5151000"/>
            <a:chOff x="-7300" y="-100"/>
            <a:chExt cx="9176700" cy="5151000"/>
          </a:xfrm>
        </p:grpSpPr>
        <p:cxnSp>
          <p:nvCxnSpPr>
            <p:cNvPr id="607" name="Google Shape;607;p3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609" name="Google Shape;609;p32"/>
          <p:cNvGrpSpPr/>
          <p:nvPr/>
        </p:nvGrpSpPr>
        <p:grpSpPr>
          <a:xfrm>
            <a:off x="95248" y="3024862"/>
            <a:ext cx="9048140" cy="1698001"/>
            <a:chOff x="95248" y="3024862"/>
            <a:chExt cx="9048140" cy="1698001"/>
          </a:xfrm>
        </p:grpSpPr>
        <p:grpSp>
          <p:nvGrpSpPr>
            <p:cNvPr id="610" name="Google Shape;610;p32"/>
            <p:cNvGrpSpPr/>
            <p:nvPr/>
          </p:nvGrpSpPr>
          <p:grpSpPr>
            <a:xfrm>
              <a:off x="7880814" y="3024862"/>
              <a:ext cx="1262574" cy="1579072"/>
              <a:chOff x="7376150" y="2392999"/>
              <a:chExt cx="1767816" cy="2210967"/>
            </a:xfrm>
          </p:grpSpPr>
          <p:sp>
            <p:nvSpPr>
              <p:cNvPr id="611" name="Google Shape;611;p32"/>
              <p:cNvSpPr/>
              <p:nvPr/>
            </p:nvSpPr>
            <p:spPr>
              <a:xfrm>
                <a:off x="7376150" y="2754032"/>
                <a:ext cx="1174016" cy="1488842"/>
              </a:xfrm>
              <a:custGeom>
                <a:avLst/>
                <a:gdLst/>
                <a:ahLst/>
                <a:cxnLst/>
                <a:rect l="l" t="t" r="r" b="b"/>
                <a:pathLst>
                  <a:path w="58569" h="74275" extrusionOk="0">
                    <a:moveTo>
                      <a:pt x="44130" y="1"/>
                    </a:moveTo>
                    <a:cubicBezTo>
                      <a:pt x="40856" y="1"/>
                      <a:pt x="37730" y="1269"/>
                      <a:pt x="35277" y="3502"/>
                    </a:cubicBezTo>
                    <a:lnTo>
                      <a:pt x="1" y="36170"/>
                    </a:lnTo>
                    <a:lnTo>
                      <a:pt x="1" y="74274"/>
                    </a:lnTo>
                    <a:lnTo>
                      <a:pt x="58568" y="74274"/>
                    </a:lnTo>
                    <a:lnTo>
                      <a:pt x="58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7656635" y="2867414"/>
                <a:ext cx="769788" cy="537086"/>
              </a:xfrm>
              <a:custGeom>
                <a:avLst/>
                <a:gdLst/>
                <a:ahLst/>
                <a:cxnLst/>
                <a:rect l="l" t="t" r="r" b="b"/>
                <a:pathLst>
                  <a:path w="38403" h="26794" extrusionOk="0">
                    <a:moveTo>
                      <a:pt x="38402" y="1"/>
                    </a:moveTo>
                    <a:lnTo>
                      <a:pt x="27834" y="150"/>
                    </a:lnTo>
                    <a:lnTo>
                      <a:pt x="0" y="26793"/>
                    </a:lnTo>
                    <a:lnTo>
                      <a:pt x="38402" y="26793"/>
                    </a:lnTo>
                    <a:lnTo>
                      <a:pt x="38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8545802" y="2392999"/>
                <a:ext cx="598163" cy="1848430"/>
              </a:xfrm>
              <a:custGeom>
                <a:avLst/>
                <a:gdLst/>
                <a:ahLst/>
                <a:cxnLst/>
                <a:rect l="l" t="t" r="r" b="b"/>
                <a:pathLst>
                  <a:path w="29841" h="92214" extrusionOk="0">
                    <a:moveTo>
                      <a:pt x="0" y="1"/>
                    </a:moveTo>
                    <a:lnTo>
                      <a:pt x="0" y="92213"/>
                    </a:lnTo>
                    <a:lnTo>
                      <a:pt x="29841" y="92213"/>
                    </a:lnTo>
                    <a:lnTo>
                      <a:pt x="29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710339" y="4063914"/>
                <a:ext cx="541476" cy="540052"/>
              </a:xfrm>
              <a:custGeom>
                <a:avLst/>
                <a:gdLst/>
                <a:ahLst/>
                <a:cxnLst/>
                <a:rect l="l" t="t" r="r" b="b"/>
                <a:pathLst>
                  <a:path w="27013" h="26942" extrusionOk="0">
                    <a:moveTo>
                      <a:pt x="13468" y="1"/>
                    </a:moveTo>
                    <a:cubicBezTo>
                      <a:pt x="6026" y="1"/>
                      <a:pt x="1" y="6032"/>
                      <a:pt x="1" y="13474"/>
                    </a:cubicBezTo>
                    <a:cubicBezTo>
                      <a:pt x="1" y="20916"/>
                      <a:pt x="6026" y="26942"/>
                      <a:pt x="13468" y="26942"/>
                    </a:cubicBezTo>
                    <a:cubicBezTo>
                      <a:pt x="20988" y="26942"/>
                      <a:pt x="27013" y="20916"/>
                      <a:pt x="27013" y="13474"/>
                    </a:cubicBezTo>
                    <a:cubicBezTo>
                      <a:pt x="27013" y="6032"/>
                      <a:pt x="20988" y="1"/>
                      <a:pt x="13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819190" y="4171341"/>
                <a:ext cx="323807" cy="323787"/>
              </a:xfrm>
              <a:custGeom>
                <a:avLst/>
                <a:gdLst/>
                <a:ahLst/>
                <a:cxnLst/>
                <a:rect l="l" t="t" r="r" b="b"/>
                <a:pathLst>
                  <a:path w="16154" h="16153" extrusionOk="0">
                    <a:moveTo>
                      <a:pt x="8038" y="0"/>
                    </a:moveTo>
                    <a:cubicBezTo>
                      <a:pt x="3650" y="0"/>
                      <a:pt x="0" y="3650"/>
                      <a:pt x="0" y="8115"/>
                    </a:cubicBezTo>
                    <a:cubicBezTo>
                      <a:pt x="0" y="12581"/>
                      <a:pt x="3650" y="16153"/>
                      <a:pt x="8038" y="16153"/>
                    </a:cubicBezTo>
                    <a:cubicBezTo>
                      <a:pt x="12503" y="16153"/>
                      <a:pt x="16153" y="12581"/>
                      <a:pt x="16153" y="8115"/>
                    </a:cubicBezTo>
                    <a:cubicBezTo>
                      <a:pt x="16153" y="3650"/>
                      <a:pt x="12503" y="0"/>
                      <a:pt x="8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8547226" y="2392999"/>
                <a:ext cx="596740" cy="86554"/>
              </a:xfrm>
              <a:custGeom>
                <a:avLst/>
                <a:gdLst/>
                <a:ahLst/>
                <a:cxnLst/>
                <a:rect l="l" t="t" r="r" b="b"/>
                <a:pathLst>
                  <a:path w="29770" h="4318" extrusionOk="0">
                    <a:moveTo>
                      <a:pt x="1" y="1"/>
                    </a:moveTo>
                    <a:lnTo>
                      <a:pt x="1" y="4317"/>
                    </a:lnTo>
                    <a:lnTo>
                      <a:pt x="29770" y="4317"/>
                    </a:lnTo>
                    <a:lnTo>
                      <a:pt x="2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8262330" y="3532809"/>
                <a:ext cx="161142" cy="20"/>
              </a:xfrm>
              <a:custGeom>
                <a:avLst/>
                <a:gdLst/>
                <a:ahLst/>
                <a:cxnLst/>
                <a:rect l="l" t="t" r="r" b="b"/>
                <a:pathLst>
                  <a:path w="8039" h="1" fill="none" extrusionOk="0">
                    <a:moveTo>
                      <a:pt x="1" y="0"/>
                    </a:moveTo>
                    <a:lnTo>
                      <a:pt x="8039" y="0"/>
                    </a:lnTo>
                  </a:path>
                </a:pathLst>
              </a:custGeom>
              <a:solidFill>
                <a:schemeClr val="dk1"/>
              </a:solidFill>
              <a:ln w="13100" cap="flat" cmpd="sng">
                <a:solidFill>
                  <a:schemeClr val="dk1"/>
                </a:solidFill>
                <a:prstDash val="solid"/>
                <a:miter lim="59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2"/>
            <p:cNvGrpSpPr/>
            <p:nvPr/>
          </p:nvGrpSpPr>
          <p:grpSpPr>
            <a:xfrm>
              <a:off x="95248" y="4271673"/>
              <a:ext cx="304199" cy="451191"/>
              <a:chOff x="1566223" y="1311123"/>
              <a:chExt cx="304199" cy="451191"/>
            </a:xfrm>
          </p:grpSpPr>
          <p:sp>
            <p:nvSpPr>
              <p:cNvPr id="619" name="Google Shape;619;p32"/>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2125" y="2227925"/>
            <a:ext cx="3480000" cy="143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1575" y="1312025"/>
            <a:ext cx="1199700" cy="91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300" y="-100"/>
            <a:ext cx="9176700" cy="5151000"/>
            <a:chOff x="-7300" y="-100"/>
            <a:chExt cx="9176700" cy="5151000"/>
          </a:xfrm>
        </p:grpSpPr>
        <p:cxnSp>
          <p:nvCxnSpPr>
            <p:cNvPr id="34" name="Google Shape;34;p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35" name="Google Shape;35;p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3"/>
          <p:cNvSpPr/>
          <p:nvPr/>
        </p:nvSpPr>
        <p:spPr>
          <a:xfrm>
            <a:off x="4512220" y="40192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7300" y="-100"/>
            <a:ext cx="9176700" cy="5151000"/>
            <a:chOff x="-7300" y="-100"/>
            <a:chExt cx="9176700" cy="5151000"/>
          </a:xfrm>
        </p:grpSpPr>
        <p:cxnSp>
          <p:nvCxnSpPr>
            <p:cNvPr id="67" name="Google Shape;67;p5"/>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5"/>
          <p:cNvSpPr txBox="1">
            <a:spLocks noGrp="1"/>
          </p:cNvSpPr>
          <p:nvPr>
            <p:ph type="subTitle" idx="1"/>
          </p:nvPr>
        </p:nvSpPr>
        <p:spPr>
          <a:xfrm>
            <a:off x="6215782" y="3240868"/>
            <a:ext cx="205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2"/>
          </p:nvPr>
        </p:nvSpPr>
        <p:spPr>
          <a:xfrm>
            <a:off x="872522" y="2285338"/>
            <a:ext cx="205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subTitle" idx="3"/>
          </p:nvPr>
        </p:nvSpPr>
        <p:spPr>
          <a:xfrm>
            <a:off x="6215775" y="2742300"/>
            <a:ext cx="2055900" cy="49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3" name="Google Shape;73;p5"/>
          <p:cNvSpPr txBox="1">
            <a:spLocks noGrp="1"/>
          </p:cNvSpPr>
          <p:nvPr>
            <p:ph type="subTitle" idx="4"/>
          </p:nvPr>
        </p:nvSpPr>
        <p:spPr>
          <a:xfrm>
            <a:off x="872338" y="1786775"/>
            <a:ext cx="2055900" cy="498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4" name="Google Shape;74;p5"/>
          <p:cNvSpPr/>
          <p:nvPr/>
        </p:nvSpPr>
        <p:spPr>
          <a:xfrm flipH="1">
            <a:off x="7523078" y="16486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482301" y="4243945"/>
            <a:ext cx="754897" cy="572706"/>
            <a:chOff x="2649261" y="2537169"/>
            <a:chExt cx="1054619" cy="799869"/>
          </a:xfrm>
        </p:grpSpPr>
        <p:sp>
          <p:nvSpPr>
            <p:cNvPr id="76" name="Google Shape;76;p5"/>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6"/>
          <p:cNvGrpSpPr/>
          <p:nvPr/>
        </p:nvGrpSpPr>
        <p:grpSpPr>
          <a:xfrm>
            <a:off x="-7300" y="-100"/>
            <a:ext cx="9176700" cy="5151000"/>
            <a:chOff x="-7300" y="-100"/>
            <a:chExt cx="9176700" cy="5151000"/>
          </a:xfrm>
        </p:grpSpPr>
        <p:cxnSp>
          <p:nvCxnSpPr>
            <p:cNvPr id="86" name="Google Shape;86;p6"/>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87" name="Google Shape;87;p6"/>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88" name="Google Shape;88;p6"/>
          <p:cNvSpPr/>
          <p:nvPr/>
        </p:nvSpPr>
        <p:spPr>
          <a:xfrm>
            <a:off x="7900598" y="21932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6"/>
          <p:cNvGrpSpPr/>
          <p:nvPr/>
        </p:nvGrpSpPr>
        <p:grpSpPr>
          <a:xfrm>
            <a:off x="7953127" y="4658891"/>
            <a:ext cx="1587831" cy="406804"/>
            <a:chOff x="6924864" y="1973275"/>
            <a:chExt cx="1994762" cy="511060"/>
          </a:xfrm>
        </p:grpSpPr>
        <p:sp>
          <p:nvSpPr>
            <p:cNvPr id="90" name="Google Shape;90;p6"/>
            <p:cNvSpPr/>
            <p:nvPr/>
          </p:nvSpPr>
          <p:spPr>
            <a:xfrm>
              <a:off x="6933633" y="2066331"/>
              <a:ext cx="618200" cy="418003"/>
            </a:xfrm>
            <a:custGeom>
              <a:avLst/>
              <a:gdLst/>
              <a:ahLst/>
              <a:cxnLst/>
              <a:rect l="l" t="t" r="r" b="b"/>
              <a:pathLst>
                <a:path w="34897" h="23596" extrusionOk="0">
                  <a:moveTo>
                    <a:pt x="30944" y="0"/>
                  </a:moveTo>
                  <a:lnTo>
                    <a:pt x="0" y="7595"/>
                  </a:lnTo>
                  <a:lnTo>
                    <a:pt x="3953" y="23596"/>
                  </a:lnTo>
                  <a:lnTo>
                    <a:pt x="34897" y="15996"/>
                  </a:lnTo>
                  <a:lnTo>
                    <a:pt x="30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956556" y="2087076"/>
              <a:ext cx="571202" cy="374247"/>
            </a:xfrm>
            <a:custGeom>
              <a:avLst/>
              <a:gdLst/>
              <a:ahLst/>
              <a:cxnLst/>
              <a:rect l="l" t="t" r="r" b="b"/>
              <a:pathLst>
                <a:path w="32244" h="21126" extrusionOk="0">
                  <a:moveTo>
                    <a:pt x="28785" y="0"/>
                  </a:moveTo>
                  <a:lnTo>
                    <a:pt x="1" y="7042"/>
                  </a:lnTo>
                  <a:lnTo>
                    <a:pt x="3400" y="21125"/>
                  </a:lnTo>
                  <a:lnTo>
                    <a:pt x="32244" y="14083"/>
                  </a:lnTo>
                  <a:lnTo>
                    <a:pt x="28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7376738" y="2066331"/>
              <a:ext cx="130276" cy="106591"/>
            </a:xfrm>
            <a:custGeom>
              <a:avLst/>
              <a:gdLst/>
              <a:ahLst/>
              <a:cxnLst/>
              <a:rect l="l" t="t" r="r" b="b"/>
              <a:pathLst>
                <a:path w="7354" h="6017" extrusionOk="0">
                  <a:moveTo>
                    <a:pt x="5931" y="0"/>
                  </a:moveTo>
                  <a:lnTo>
                    <a:pt x="1" y="1483"/>
                  </a:lnTo>
                  <a:cubicBezTo>
                    <a:pt x="1" y="1483"/>
                    <a:pt x="1" y="6016"/>
                    <a:pt x="4844" y="6016"/>
                  </a:cubicBezTo>
                  <a:cubicBezTo>
                    <a:pt x="5567" y="6016"/>
                    <a:pt x="6398" y="5915"/>
                    <a:pt x="7354" y="5683"/>
                  </a:cubicBezTo>
                  <a:lnTo>
                    <a:pt x="5931" y="0"/>
                  </a:ln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933633" y="2175757"/>
              <a:ext cx="155396" cy="125794"/>
            </a:xfrm>
            <a:custGeom>
              <a:avLst/>
              <a:gdLst/>
              <a:ahLst/>
              <a:cxnLst/>
              <a:rect l="l" t="t" r="r" b="b"/>
              <a:pathLst>
                <a:path w="8772" h="7101" extrusionOk="0">
                  <a:moveTo>
                    <a:pt x="5930" y="0"/>
                  </a:moveTo>
                  <a:lnTo>
                    <a:pt x="0" y="1418"/>
                  </a:lnTo>
                  <a:lnTo>
                    <a:pt x="1418" y="7101"/>
                  </a:lnTo>
                  <a:cubicBezTo>
                    <a:pt x="8771" y="5312"/>
                    <a:pt x="5930" y="0"/>
                    <a:pt x="5930" y="0"/>
                  </a:cubicBez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978451" y="2377761"/>
              <a:ext cx="130276" cy="106573"/>
            </a:xfrm>
            <a:custGeom>
              <a:avLst/>
              <a:gdLst/>
              <a:ahLst/>
              <a:cxnLst/>
              <a:rect l="l" t="t" r="r" b="b"/>
              <a:pathLst>
                <a:path w="7354" h="6016" extrusionOk="0">
                  <a:moveTo>
                    <a:pt x="2495" y="1"/>
                  </a:moveTo>
                  <a:cubicBezTo>
                    <a:pt x="1775" y="1"/>
                    <a:pt x="949" y="102"/>
                    <a:pt x="0" y="333"/>
                  </a:cubicBezTo>
                  <a:lnTo>
                    <a:pt x="1423" y="6016"/>
                  </a:lnTo>
                  <a:lnTo>
                    <a:pt x="7353" y="4593"/>
                  </a:lnTo>
                  <a:cubicBezTo>
                    <a:pt x="7353" y="4593"/>
                    <a:pt x="735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96437" y="2250160"/>
              <a:ext cx="155396" cy="125812"/>
            </a:xfrm>
            <a:custGeom>
              <a:avLst/>
              <a:gdLst/>
              <a:ahLst/>
              <a:cxnLst/>
              <a:rect l="l" t="t" r="r" b="b"/>
              <a:pathLst>
                <a:path w="8772" h="7102" extrusionOk="0">
                  <a:moveTo>
                    <a:pt x="7354" y="0"/>
                  </a:moveTo>
                  <a:cubicBezTo>
                    <a:pt x="1" y="1789"/>
                    <a:pt x="2842" y="7101"/>
                    <a:pt x="2842" y="7101"/>
                  </a:cubicBezTo>
                  <a:lnTo>
                    <a:pt x="8772" y="5619"/>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7133830" y="2146545"/>
              <a:ext cx="222182" cy="272793"/>
            </a:xfrm>
            <a:custGeom>
              <a:avLst/>
              <a:gdLst/>
              <a:ahLst/>
              <a:cxnLst/>
              <a:rect l="l" t="t" r="r" b="b"/>
              <a:pathLst>
                <a:path w="12542" h="15399" extrusionOk="0">
                  <a:moveTo>
                    <a:pt x="5333" y="1"/>
                  </a:moveTo>
                  <a:cubicBezTo>
                    <a:pt x="5037" y="1"/>
                    <a:pt x="4741" y="34"/>
                    <a:pt x="4448" y="102"/>
                  </a:cubicBezTo>
                  <a:cubicBezTo>
                    <a:pt x="1547" y="844"/>
                    <a:pt x="0" y="4797"/>
                    <a:pt x="1053" y="8997"/>
                  </a:cubicBezTo>
                  <a:cubicBezTo>
                    <a:pt x="1996" y="12724"/>
                    <a:pt x="4644" y="15398"/>
                    <a:pt x="7279" y="15398"/>
                  </a:cubicBezTo>
                  <a:cubicBezTo>
                    <a:pt x="7571" y="15398"/>
                    <a:pt x="7864" y="15365"/>
                    <a:pt x="8154" y="15297"/>
                  </a:cubicBezTo>
                  <a:cubicBezTo>
                    <a:pt x="11059" y="14556"/>
                    <a:pt x="12542" y="10603"/>
                    <a:pt x="11553" y="6403"/>
                  </a:cubicBezTo>
                  <a:cubicBezTo>
                    <a:pt x="10607" y="2627"/>
                    <a:pt x="7968" y="1"/>
                    <a:pt x="5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924864" y="2057580"/>
              <a:ext cx="563514" cy="292120"/>
            </a:xfrm>
            <a:custGeom>
              <a:avLst/>
              <a:gdLst/>
              <a:ahLst/>
              <a:cxnLst/>
              <a:rect l="l" t="t" r="r" b="b"/>
              <a:pathLst>
                <a:path w="31810" h="16490" extrusionOk="0">
                  <a:moveTo>
                    <a:pt x="1" y="0"/>
                  </a:moveTo>
                  <a:lnTo>
                    <a:pt x="1" y="16490"/>
                  </a:lnTo>
                  <a:lnTo>
                    <a:pt x="31809" y="16490"/>
                  </a:lnTo>
                  <a:lnTo>
                    <a:pt x="31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43429" y="2073949"/>
              <a:ext cx="526384" cy="257204"/>
            </a:xfrm>
            <a:custGeom>
              <a:avLst/>
              <a:gdLst/>
              <a:ahLst/>
              <a:cxnLst/>
              <a:rect l="l" t="t" r="r" b="b"/>
              <a:pathLst>
                <a:path w="29714" h="14519" extrusionOk="0">
                  <a:moveTo>
                    <a:pt x="1" y="0"/>
                  </a:moveTo>
                  <a:lnTo>
                    <a:pt x="1" y="14518"/>
                  </a:lnTo>
                  <a:lnTo>
                    <a:pt x="29714" y="14518"/>
                  </a:lnTo>
                  <a:lnTo>
                    <a:pt x="29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354860" y="2057580"/>
              <a:ext cx="133518" cy="103916"/>
            </a:xfrm>
            <a:custGeom>
              <a:avLst/>
              <a:gdLst/>
              <a:ahLst/>
              <a:cxnLst/>
              <a:rect l="l" t="t" r="r" b="b"/>
              <a:pathLst>
                <a:path w="7537" h="5866" extrusionOk="0">
                  <a:moveTo>
                    <a:pt x="1424" y="0"/>
                  </a:moveTo>
                  <a:cubicBezTo>
                    <a:pt x="1424" y="0"/>
                    <a:pt x="0" y="5866"/>
                    <a:pt x="7536" y="5866"/>
                  </a:cubicBez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924864" y="2057580"/>
              <a:ext cx="133518" cy="103916"/>
            </a:xfrm>
            <a:custGeom>
              <a:avLst/>
              <a:gdLst/>
              <a:ahLst/>
              <a:cxnLst/>
              <a:rect l="l" t="t" r="r" b="b"/>
              <a:pathLst>
                <a:path w="7537" h="5866" extrusionOk="0">
                  <a:moveTo>
                    <a:pt x="1" y="0"/>
                  </a:moveTo>
                  <a:lnTo>
                    <a:pt x="1" y="5866"/>
                  </a:lnTo>
                  <a:cubicBezTo>
                    <a:pt x="7537" y="5866"/>
                    <a:pt x="6114" y="0"/>
                    <a:pt x="6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924864" y="2245784"/>
              <a:ext cx="133518" cy="103916"/>
            </a:xfrm>
            <a:custGeom>
              <a:avLst/>
              <a:gdLst/>
              <a:ahLst/>
              <a:cxnLst/>
              <a:rect l="l" t="t" r="r" b="b"/>
              <a:pathLst>
                <a:path w="7537" h="5866" extrusionOk="0">
                  <a:moveTo>
                    <a:pt x="1" y="0"/>
                  </a:moveTo>
                  <a:lnTo>
                    <a:pt x="1" y="5866"/>
                  </a:lnTo>
                  <a:lnTo>
                    <a:pt x="6114" y="5866"/>
                  </a:lnTo>
                  <a:cubicBezTo>
                    <a:pt x="6114" y="5866"/>
                    <a:pt x="753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354860" y="2245784"/>
              <a:ext cx="133518" cy="103916"/>
            </a:xfrm>
            <a:custGeom>
              <a:avLst/>
              <a:gdLst/>
              <a:ahLst/>
              <a:cxnLst/>
              <a:rect l="l" t="t" r="r" b="b"/>
              <a:pathLst>
                <a:path w="7537" h="5866" extrusionOk="0">
                  <a:moveTo>
                    <a:pt x="7536" y="0"/>
                  </a:moveTo>
                  <a:cubicBezTo>
                    <a:pt x="0" y="0"/>
                    <a:pt x="1424" y="5866"/>
                    <a:pt x="1424" y="5866"/>
                  </a:cubicBezTo>
                  <a:lnTo>
                    <a:pt x="7536" y="5866"/>
                  </a:ln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7111934" y="2072886"/>
              <a:ext cx="191552" cy="276815"/>
            </a:xfrm>
            <a:custGeom>
              <a:avLst/>
              <a:gdLst/>
              <a:ahLst/>
              <a:cxnLst/>
              <a:rect l="l" t="t" r="r" b="b"/>
              <a:pathLst>
                <a:path w="10813" h="15626" extrusionOk="0">
                  <a:moveTo>
                    <a:pt x="5377" y="1"/>
                  </a:moveTo>
                  <a:cubicBezTo>
                    <a:pt x="2412" y="1"/>
                    <a:pt x="1" y="3519"/>
                    <a:pt x="1" y="7784"/>
                  </a:cubicBezTo>
                  <a:cubicBezTo>
                    <a:pt x="1" y="12107"/>
                    <a:pt x="2412" y="15626"/>
                    <a:pt x="5377" y="15626"/>
                  </a:cubicBezTo>
                  <a:cubicBezTo>
                    <a:pt x="8401" y="15626"/>
                    <a:pt x="10813" y="12107"/>
                    <a:pt x="10813" y="7784"/>
                  </a:cubicBezTo>
                  <a:cubicBezTo>
                    <a:pt x="10813" y="3519"/>
                    <a:pt x="8401" y="1"/>
                    <a:pt x="5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156842" y="2112284"/>
              <a:ext cx="99558" cy="180516"/>
            </a:xfrm>
            <a:custGeom>
              <a:avLst/>
              <a:gdLst/>
              <a:ahLst/>
              <a:cxnLst/>
              <a:rect l="l" t="t" r="r" b="b"/>
              <a:pathLst>
                <a:path w="5620" h="10190" extrusionOk="0">
                  <a:moveTo>
                    <a:pt x="2595" y="1789"/>
                  </a:moveTo>
                  <a:lnTo>
                    <a:pt x="2595" y="4507"/>
                  </a:lnTo>
                  <a:cubicBezTo>
                    <a:pt x="2160" y="4384"/>
                    <a:pt x="1790" y="4201"/>
                    <a:pt x="1543" y="3954"/>
                  </a:cubicBezTo>
                  <a:cubicBezTo>
                    <a:pt x="1295" y="3766"/>
                    <a:pt x="1172" y="3460"/>
                    <a:pt x="1172" y="3025"/>
                  </a:cubicBezTo>
                  <a:cubicBezTo>
                    <a:pt x="1172" y="2654"/>
                    <a:pt x="1295" y="2348"/>
                    <a:pt x="1543" y="2101"/>
                  </a:cubicBezTo>
                  <a:cubicBezTo>
                    <a:pt x="1790" y="1913"/>
                    <a:pt x="2160" y="1789"/>
                    <a:pt x="2595" y="1789"/>
                  </a:cubicBezTo>
                  <a:close/>
                  <a:moveTo>
                    <a:pt x="2966" y="5619"/>
                  </a:moveTo>
                  <a:cubicBezTo>
                    <a:pt x="3460" y="5742"/>
                    <a:pt x="3830" y="5930"/>
                    <a:pt x="4078" y="6177"/>
                  </a:cubicBezTo>
                  <a:cubicBezTo>
                    <a:pt x="4325" y="6360"/>
                    <a:pt x="4507" y="6671"/>
                    <a:pt x="4507" y="7101"/>
                  </a:cubicBezTo>
                  <a:cubicBezTo>
                    <a:pt x="4507" y="7472"/>
                    <a:pt x="4325" y="7783"/>
                    <a:pt x="4078" y="8090"/>
                  </a:cubicBezTo>
                  <a:cubicBezTo>
                    <a:pt x="3830" y="8337"/>
                    <a:pt x="3460" y="8460"/>
                    <a:pt x="2966" y="8460"/>
                  </a:cubicBezTo>
                  <a:lnTo>
                    <a:pt x="2966" y="5619"/>
                  </a:lnTo>
                  <a:close/>
                  <a:moveTo>
                    <a:pt x="2595" y="1"/>
                  </a:moveTo>
                  <a:lnTo>
                    <a:pt x="2595" y="989"/>
                  </a:lnTo>
                  <a:cubicBezTo>
                    <a:pt x="2101" y="989"/>
                    <a:pt x="1666" y="1048"/>
                    <a:pt x="1236" y="1236"/>
                  </a:cubicBezTo>
                  <a:cubicBezTo>
                    <a:pt x="866" y="1419"/>
                    <a:pt x="554" y="1666"/>
                    <a:pt x="371" y="1977"/>
                  </a:cubicBezTo>
                  <a:cubicBezTo>
                    <a:pt x="124" y="2283"/>
                    <a:pt x="1" y="2654"/>
                    <a:pt x="1" y="3089"/>
                  </a:cubicBezTo>
                  <a:cubicBezTo>
                    <a:pt x="1" y="3583"/>
                    <a:pt x="124" y="4013"/>
                    <a:pt x="371" y="4324"/>
                  </a:cubicBezTo>
                  <a:cubicBezTo>
                    <a:pt x="619" y="4631"/>
                    <a:pt x="925" y="4878"/>
                    <a:pt x="1236" y="5001"/>
                  </a:cubicBezTo>
                  <a:cubicBezTo>
                    <a:pt x="1543" y="5125"/>
                    <a:pt x="2037" y="5313"/>
                    <a:pt x="2595" y="5495"/>
                  </a:cubicBezTo>
                  <a:lnTo>
                    <a:pt x="2595" y="8401"/>
                  </a:lnTo>
                  <a:cubicBezTo>
                    <a:pt x="2160" y="8337"/>
                    <a:pt x="1854" y="8154"/>
                    <a:pt x="1607" y="7907"/>
                  </a:cubicBezTo>
                  <a:cubicBezTo>
                    <a:pt x="1360" y="7596"/>
                    <a:pt x="1236" y="7289"/>
                    <a:pt x="1172" y="6978"/>
                  </a:cubicBezTo>
                  <a:lnTo>
                    <a:pt x="60" y="6978"/>
                  </a:lnTo>
                  <a:cubicBezTo>
                    <a:pt x="124" y="7596"/>
                    <a:pt x="371" y="8090"/>
                    <a:pt x="801" y="8525"/>
                  </a:cubicBezTo>
                  <a:cubicBezTo>
                    <a:pt x="1295" y="8954"/>
                    <a:pt x="1913" y="9142"/>
                    <a:pt x="2595" y="9266"/>
                  </a:cubicBezTo>
                  <a:lnTo>
                    <a:pt x="2595" y="10190"/>
                  </a:lnTo>
                  <a:lnTo>
                    <a:pt x="2966" y="10190"/>
                  </a:lnTo>
                  <a:lnTo>
                    <a:pt x="2966" y="9266"/>
                  </a:lnTo>
                  <a:lnTo>
                    <a:pt x="3025" y="9266"/>
                  </a:lnTo>
                  <a:cubicBezTo>
                    <a:pt x="3583" y="9266"/>
                    <a:pt x="4078" y="9142"/>
                    <a:pt x="4448" y="8954"/>
                  </a:cubicBezTo>
                  <a:cubicBezTo>
                    <a:pt x="4819" y="8772"/>
                    <a:pt x="5125" y="8460"/>
                    <a:pt x="5313" y="8154"/>
                  </a:cubicBezTo>
                  <a:cubicBezTo>
                    <a:pt x="5496" y="7843"/>
                    <a:pt x="5619" y="7472"/>
                    <a:pt x="5619" y="7101"/>
                  </a:cubicBezTo>
                  <a:cubicBezTo>
                    <a:pt x="5619" y="6548"/>
                    <a:pt x="5496" y="6113"/>
                    <a:pt x="5249" y="5807"/>
                  </a:cubicBezTo>
                  <a:cubicBezTo>
                    <a:pt x="5002" y="5495"/>
                    <a:pt x="4695" y="5248"/>
                    <a:pt x="4384" y="5125"/>
                  </a:cubicBezTo>
                  <a:cubicBezTo>
                    <a:pt x="4013" y="5001"/>
                    <a:pt x="3583" y="4818"/>
                    <a:pt x="2966" y="4631"/>
                  </a:cubicBezTo>
                  <a:lnTo>
                    <a:pt x="2966" y="1789"/>
                  </a:lnTo>
                  <a:cubicBezTo>
                    <a:pt x="3336" y="1854"/>
                    <a:pt x="3643" y="2036"/>
                    <a:pt x="3890" y="2224"/>
                  </a:cubicBezTo>
                  <a:cubicBezTo>
                    <a:pt x="4078" y="2471"/>
                    <a:pt x="4260" y="2718"/>
                    <a:pt x="4325" y="3025"/>
                  </a:cubicBezTo>
                  <a:lnTo>
                    <a:pt x="5436" y="3025"/>
                  </a:lnTo>
                  <a:cubicBezTo>
                    <a:pt x="5372" y="2471"/>
                    <a:pt x="5066" y="2036"/>
                    <a:pt x="4695" y="1666"/>
                  </a:cubicBezTo>
                  <a:cubicBezTo>
                    <a:pt x="4260" y="1236"/>
                    <a:pt x="3707" y="1048"/>
                    <a:pt x="2966" y="989"/>
                  </a:cubicBezTo>
                  <a:lnTo>
                    <a:pt x="2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103183" y="1973275"/>
              <a:ext cx="664259" cy="343175"/>
            </a:xfrm>
            <a:custGeom>
              <a:avLst/>
              <a:gdLst/>
              <a:ahLst/>
              <a:cxnLst/>
              <a:rect l="l" t="t" r="r" b="b"/>
              <a:pathLst>
                <a:path w="37497" h="19372" extrusionOk="0">
                  <a:moveTo>
                    <a:pt x="18843" y="1"/>
                  </a:moveTo>
                  <a:lnTo>
                    <a:pt x="1" y="4759"/>
                  </a:lnTo>
                  <a:lnTo>
                    <a:pt x="18101" y="5006"/>
                  </a:lnTo>
                  <a:lnTo>
                    <a:pt x="19337" y="7106"/>
                  </a:lnTo>
                  <a:lnTo>
                    <a:pt x="5313" y="7106"/>
                  </a:lnTo>
                  <a:cubicBezTo>
                    <a:pt x="4799" y="11576"/>
                    <a:pt x="17996" y="11737"/>
                    <a:pt x="19908" y="11737"/>
                  </a:cubicBezTo>
                  <a:cubicBezTo>
                    <a:pt x="20057" y="11737"/>
                    <a:pt x="20137" y="11736"/>
                    <a:pt x="20137" y="11736"/>
                  </a:cubicBezTo>
                  <a:cubicBezTo>
                    <a:pt x="21053" y="18146"/>
                    <a:pt x="25173" y="19371"/>
                    <a:pt x="28190" y="19371"/>
                  </a:cubicBezTo>
                  <a:cubicBezTo>
                    <a:pt x="30058" y="19371"/>
                    <a:pt x="31503" y="18902"/>
                    <a:pt x="31503" y="18902"/>
                  </a:cubicBezTo>
                  <a:lnTo>
                    <a:pt x="37497" y="18902"/>
                  </a:lnTo>
                  <a:lnTo>
                    <a:pt x="37497" y="9636"/>
                  </a:lnTo>
                  <a:lnTo>
                    <a:pt x="31690" y="9701"/>
                  </a:lnTo>
                  <a:lnTo>
                    <a:pt x="18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772845" y="2114481"/>
              <a:ext cx="1146781" cy="249498"/>
            </a:xfrm>
            <a:custGeom>
              <a:avLst/>
              <a:gdLst/>
              <a:ahLst/>
              <a:cxnLst/>
              <a:rect l="l" t="t" r="r" b="b"/>
              <a:pathLst>
                <a:path w="64735" h="14084" extrusionOk="0">
                  <a:moveTo>
                    <a:pt x="1" y="0"/>
                  </a:moveTo>
                  <a:lnTo>
                    <a:pt x="1" y="14083"/>
                  </a:lnTo>
                  <a:lnTo>
                    <a:pt x="64734" y="14083"/>
                  </a:lnTo>
                  <a:lnTo>
                    <a:pt x="64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715945" y="2091451"/>
              <a:ext cx="184998" cy="294406"/>
            </a:xfrm>
            <a:custGeom>
              <a:avLst/>
              <a:gdLst/>
              <a:ahLst/>
              <a:cxnLst/>
              <a:rect l="l" t="t" r="r" b="b"/>
              <a:pathLst>
                <a:path w="10443" h="16619" extrusionOk="0">
                  <a:moveTo>
                    <a:pt x="10442" y="0"/>
                  </a:moveTo>
                  <a:lnTo>
                    <a:pt x="1" y="806"/>
                  </a:lnTo>
                  <a:lnTo>
                    <a:pt x="806" y="15383"/>
                  </a:lnTo>
                  <a:lnTo>
                    <a:pt x="9825" y="16619"/>
                  </a:lnTo>
                  <a:lnTo>
                    <a:pt x="10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0" name="Google Shape;120;p8"/>
          <p:cNvSpPr/>
          <p:nvPr/>
        </p:nvSpPr>
        <p:spPr>
          <a:xfrm flipH="1">
            <a:off x="7378122" y="-111080"/>
            <a:ext cx="1560053" cy="2348266"/>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7300" y="-100"/>
            <a:ext cx="9176700" cy="5151000"/>
            <a:chOff x="-7300" y="-100"/>
            <a:chExt cx="9176700" cy="5151000"/>
          </a:xfrm>
        </p:grpSpPr>
        <p:cxnSp>
          <p:nvCxnSpPr>
            <p:cNvPr id="122" name="Google Shape;122;p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124" name="Google Shape;124;p8"/>
          <p:cNvGrpSpPr/>
          <p:nvPr/>
        </p:nvGrpSpPr>
        <p:grpSpPr>
          <a:xfrm>
            <a:off x="7378057" y="2025763"/>
            <a:ext cx="1644046" cy="2578231"/>
            <a:chOff x="7378057" y="2025763"/>
            <a:chExt cx="1644046" cy="2578231"/>
          </a:xfrm>
        </p:grpSpPr>
        <p:grpSp>
          <p:nvGrpSpPr>
            <p:cNvPr id="125" name="Google Shape;125;p8"/>
            <p:cNvGrpSpPr/>
            <p:nvPr/>
          </p:nvGrpSpPr>
          <p:grpSpPr>
            <a:xfrm flipH="1">
              <a:off x="7378057" y="3919881"/>
              <a:ext cx="1583657" cy="684113"/>
              <a:chOff x="644694" y="625418"/>
              <a:chExt cx="1583657" cy="684113"/>
            </a:xfrm>
          </p:grpSpPr>
          <p:grpSp>
            <p:nvGrpSpPr>
              <p:cNvPr id="126" name="Google Shape;126;p8"/>
              <p:cNvGrpSpPr/>
              <p:nvPr/>
            </p:nvGrpSpPr>
            <p:grpSpPr>
              <a:xfrm flipH="1">
                <a:off x="1326757" y="625418"/>
                <a:ext cx="901594" cy="683808"/>
                <a:chOff x="2649261" y="2537169"/>
                <a:chExt cx="1054619" cy="799869"/>
              </a:xfrm>
            </p:grpSpPr>
            <p:sp>
              <p:nvSpPr>
                <p:cNvPr id="127" name="Google Shape;127;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8"/>
              <p:cNvGrpSpPr/>
              <p:nvPr/>
            </p:nvGrpSpPr>
            <p:grpSpPr>
              <a:xfrm flipH="1">
                <a:off x="644694" y="759941"/>
                <a:ext cx="724524" cy="549590"/>
                <a:chOff x="2649261" y="2537169"/>
                <a:chExt cx="1054619" cy="799869"/>
              </a:xfrm>
            </p:grpSpPr>
            <p:sp>
              <p:nvSpPr>
                <p:cNvPr id="135" name="Google Shape;135;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8"/>
            <p:cNvGrpSpPr/>
            <p:nvPr/>
          </p:nvGrpSpPr>
          <p:grpSpPr>
            <a:xfrm>
              <a:off x="8797846" y="2025763"/>
              <a:ext cx="224257" cy="332698"/>
              <a:chOff x="8797846" y="2025763"/>
              <a:chExt cx="224257" cy="332698"/>
            </a:xfrm>
          </p:grpSpPr>
          <p:sp>
            <p:nvSpPr>
              <p:cNvPr id="143" name="Google Shape;143;p8"/>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8"/>
          <p:cNvSpPr/>
          <p:nvPr/>
        </p:nvSpPr>
        <p:spPr>
          <a:xfrm>
            <a:off x="7844595" y="251159"/>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13"/>
          <p:cNvSpPr txBox="1">
            <a:spLocks noGrp="1"/>
          </p:cNvSpPr>
          <p:nvPr>
            <p:ph type="title" idx="2" hasCustomPrompt="1"/>
          </p:nvPr>
        </p:nvSpPr>
        <p:spPr>
          <a:xfrm>
            <a:off x="836750"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3" hasCustomPrompt="1"/>
          </p:nvPr>
        </p:nvSpPr>
        <p:spPr>
          <a:xfrm>
            <a:off x="836750"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4" hasCustomPrompt="1"/>
          </p:nvPr>
        </p:nvSpPr>
        <p:spPr>
          <a:xfrm>
            <a:off x="4287299"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5" hasCustomPrompt="1"/>
          </p:nvPr>
        </p:nvSpPr>
        <p:spPr>
          <a:xfrm>
            <a:off x="836746"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6" hasCustomPrompt="1"/>
          </p:nvPr>
        </p:nvSpPr>
        <p:spPr>
          <a:xfrm>
            <a:off x="4287299"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7" hasCustomPrompt="1"/>
          </p:nvPr>
        </p:nvSpPr>
        <p:spPr>
          <a:xfrm>
            <a:off x="4287299"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5" name="Google Shape;185;p13"/>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6" name="Google Shape;186;p13"/>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7" name="Google Shape;187;p13"/>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8" name="Google Shape;188;p13"/>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9" name="Google Shape;189;p13"/>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190" name="Google Shape;190;p13"/>
          <p:cNvGrpSpPr/>
          <p:nvPr/>
        </p:nvGrpSpPr>
        <p:grpSpPr>
          <a:xfrm>
            <a:off x="-7300" y="-100"/>
            <a:ext cx="9176700" cy="5151000"/>
            <a:chOff x="-7300" y="-100"/>
            <a:chExt cx="9176700" cy="5151000"/>
          </a:xfrm>
        </p:grpSpPr>
        <p:cxnSp>
          <p:nvCxnSpPr>
            <p:cNvPr id="191" name="Google Shape;191;p1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92" name="Google Shape;192;p1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193" name="Google Shape;193;p13"/>
          <p:cNvSpPr/>
          <p:nvPr/>
        </p:nvSpPr>
        <p:spPr>
          <a:xfrm flipH="1">
            <a:off x="6884926" y="233476"/>
            <a:ext cx="1192473" cy="211544"/>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a:off x="7288012" y="-323476"/>
            <a:ext cx="2540086" cy="5508682"/>
            <a:chOff x="7288012" y="-323476"/>
            <a:chExt cx="2540086" cy="5508682"/>
          </a:xfrm>
        </p:grpSpPr>
        <p:sp>
          <p:nvSpPr>
            <p:cNvPr id="195" name="Google Shape;195;p13"/>
            <p:cNvSpPr/>
            <p:nvPr/>
          </p:nvSpPr>
          <p:spPr>
            <a:xfrm rot="-4973965">
              <a:off x="8089793" y="213450"/>
              <a:ext cx="2088145" cy="113908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7288012" y="4046175"/>
              <a:ext cx="2088050" cy="1139031"/>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8489667" y="539507"/>
            <a:ext cx="220599" cy="327299"/>
            <a:chOff x="130442" y="4409282"/>
            <a:chExt cx="220599" cy="327299"/>
          </a:xfrm>
        </p:grpSpPr>
        <p:sp>
          <p:nvSpPr>
            <p:cNvPr id="198" name="Google Shape;198;p13"/>
            <p:cNvSpPr/>
            <p:nvPr/>
          </p:nvSpPr>
          <p:spPr>
            <a:xfrm>
              <a:off x="130442" y="4409282"/>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84774" y="4466957"/>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2" name="Google Shape;202;p14"/>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3" name="Google Shape;203;p14"/>
          <p:cNvSpPr/>
          <p:nvPr/>
        </p:nvSpPr>
        <p:spPr>
          <a:xfrm>
            <a:off x="7946298" y="26737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4"/>
          <p:cNvGrpSpPr/>
          <p:nvPr/>
        </p:nvGrpSpPr>
        <p:grpSpPr>
          <a:xfrm>
            <a:off x="-7300" y="-100"/>
            <a:ext cx="9176700" cy="5151000"/>
            <a:chOff x="-7300" y="-100"/>
            <a:chExt cx="9176700" cy="5151000"/>
          </a:xfrm>
        </p:grpSpPr>
        <p:cxnSp>
          <p:nvCxnSpPr>
            <p:cNvPr id="205" name="Google Shape;205;p14"/>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4"/>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207" name="Google Shape;207;p14"/>
          <p:cNvSpPr/>
          <p:nvPr/>
        </p:nvSpPr>
        <p:spPr>
          <a:xfrm rot="-8999998">
            <a:off x="20203" y="-1011357"/>
            <a:ext cx="1700834" cy="2559930"/>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131921" y="844063"/>
            <a:ext cx="224257" cy="332698"/>
            <a:chOff x="8797846" y="2025763"/>
            <a:chExt cx="224257" cy="332698"/>
          </a:xfrm>
        </p:grpSpPr>
        <p:sp>
          <p:nvSpPr>
            <p:cNvPr id="209" name="Google Shape;209;p14"/>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2"/>
        <p:cNvGrpSpPr/>
        <p:nvPr/>
      </p:nvGrpSpPr>
      <p:grpSpPr>
        <a:xfrm>
          <a:off x="0" y="0"/>
          <a:ext cx="0" cy="0"/>
          <a:chOff x="0" y="0"/>
          <a:chExt cx="0" cy="0"/>
        </a:xfrm>
      </p:grpSpPr>
      <p:sp>
        <p:nvSpPr>
          <p:cNvPr id="423" name="Google Shape;4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25"/>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5" name="Google Shape;425;p25"/>
          <p:cNvSpPr txBox="1">
            <a:spLocks noGrp="1"/>
          </p:cNvSpPr>
          <p:nvPr>
            <p:ph type="subTitle" idx="2"/>
          </p:nvPr>
        </p:nvSpPr>
        <p:spPr>
          <a:xfrm>
            <a:off x="3484347"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25"/>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5"/>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8" name="Google Shape;428;p25"/>
          <p:cNvSpPr txBox="1">
            <a:spLocks noGrp="1"/>
          </p:cNvSpPr>
          <p:nvPr>
            <p:ph type="subTitle" idx="5"/>
          </p:nvPr>
        </p:nvSpPr>
        <p:spPr>
          <a:xfrm>
            <a:off x="3484350"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9" name="Google Shape;429;p25"/>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430" name="Google Shape;430;p25"/>
          <p:cNvGrpSpPr/>
          <p:nvPr/>
        </p:nvGrpSpPr>
        <p:grpSpPr>
          <a:xfrm>
            <a:off x="-7300" y="100"/>
            <a:ext cx="9207000" cy="5150700"/>
            <a:chOff x="-7300" y="100"/>
            <a:chExt cx="9207000" cy="5150700"/>
          </a:xfrm>
        </p:grpSpPr>
        <p:cxnSp>
          <p:nvCxnSpPr>
            <p:cNvPr id="431" name="Google Shape;431;p25"/>
            <p:cNvCxnSpPr/>
            <p:nvPr/>
          </p:nvCxnSpPr>
          <p:spPr>
            <a:xfrm>
              <a:off x="-7300" y="4603625"/>
              <a:ext cx="92070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5"/>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sp>
        <p:nvSpPr>
          <p:cNvPr id="433" name="Google Shape;433;p25"/>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134758" y="148393"/>
            <a:ext cx="907089" cy="1373570"/>
            <a:chOff x="963333" y="388743"/>
            <a:chExt cx="907089" cy="1373570"/>
          </a:xfrm>
        </p:grpSpPr>
        <p:sp>
          <p:nvSpPr>
            <p:cNvPr id="435" name="Google Shape;435;p25"/>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5"/>
          <p:cNvSpPr/>
          <p:nvPr/>
        </p:nvSpPr>
        <p:spPr>
          <a:xfrm flipH="1">
            <a:off x="426418" y="16382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1pPr>
            <a:lvl2pPr marL="914400" lvl="1"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2pPr>
            <a:lvl3pPr marL="1371600" lvl="2"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3pPr>
            <a:lvl4pPr marL="1828800" lvl="3"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4pPr>
            <a:lvl5pPr marL="2286000" lvl="4"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5pPr>
            <a:lvl6pPr marL="2743200" lvl="5"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6pPr>
            <a:lvl7pPr marL="3200400" lvl="6"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7pPr>
            <a:lvl8pPr marL="3657600" lvl="7"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8pPr>
            <a:lvl9pPr marL="4114800" lvl="8"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0" r:id="rId8"/>
    <p:sldLayoutId id="2147483671" r:id="rId9"/>
    <p:sldLayoutId id="2147483673" r:id="rId10"/>
    <p:sldLayoutId id="2147483674"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4472824" y="846525"/>
            <a:ext cx="4122535" cy="21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GoLogistics – Your One Stop Destination</a:t>
            </a:r>
            <a:endParaRPr dirty="0"/>
          </a:p>
        </p:txBody>
      </p:sp>
      <p:sp>
        <p:nvSpPr>
          <p:cNvPr id="632" name="Google Shape;632;p36"/>
          <p:cNvSpPr txBox="1">
            <a:spLocks noGrp="1"/>
          </p:cNvSpPr>
          <p:nvPr>
            <p:ph type="subTitle" idx="1"/>
          </p:nvPr>
        </p:nvSpPr>
        <p:spPr>
          <a:xfrm>
            <a:off x="4559850" y="3004250"/>
            <a:ext cx="36114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Made by Durgesh kumari tarkar</a:t>
            </a:r>
            <a:endParaRPr dirty="0"/>
          </a:p>
        </p:txBody>
      </p:sp>
      <p:grpSp>
        <p:nvGrpSpPr>
          <p:cNvPr id="633" name="Google Shape;633;p36"/>
          <p:cNvGrpSpPr/>
          <p:nvPr/>
        </p:nvGrpSpPr>
        <p:grpSpPr>
          <a:xfrm>
            <a:off x="665170" y="1461987"/>
            <a:ext cx="3137340" cy="4768480"/>
            <a:chOff x="665170" y="1461987"/>
            <a:chExt cx="3137340" cy="4768480"/>
          </a:xfrm>
        </p:grpSpPr>
        <p:grpSp>
          <p:nvGrpSpPr>
            <p:cNvPr id="634" name="Google Shape;634;p36"/>
            <p:cNvGrpSpPr/>
            <p:nvPr/>
          </p:nvGrpSpPr>
          <p:grpSpPr>
            <a:xfrm>
              <a:off x="2039510" y="1471862"/>
              <a:ext cx="1763000" cy="4437386"/>
              <a:chOff x="5313008" y="336196"/>
              <a:chExt cx="1581166" cy="3979718"/>
            </a:xfrm>
          </p:grpSpPr>
          <p:sp>
            <p:nvSpPr>
              <p:cNvPr id="635" name="Google Shape;635;p36"/>
              <p:cNvSpPr/>
              <p:nvPr/>
            </p:nvSpPr>
            <p:spPr>
              <a:xfrm>
                <a:off x="5450416" y="454356"/>
                <a:ext cx="697498" cy="669137"/>
              </a:xfrm>
              <a:custGeom>
                <a:avLst/>
                <a:gdLst/>
                <a:ahLst/>
                <a:cxnLst/>
                <a:rect l="l" t="t" r="r" b="b"/>
                <a:pathLst>
                  <a:path w="32685" h="31356" extrusionOk="0">
                    <a:moveTo>
                      <a:pt x="4237" y="1"/>
                    </a:moveTo>
                    <a:cubicBezTo>
                      <a:pt x="3489" y="1745"/>
                      <a:pt x="2781" y="2742"/>
                      <a:pt x="2283" y="4609"/>
                    </a:cubicBezTo>
                    <a:cubicBezTo>
                      <a:pt x="1785" y="6769"/>
                      <a:pt x="954" y="8845"/>
                      <a:pt x="539" y="11131"/>
                    </a:cubicBezTo>
                    <a:cubicBezTo>
                      <a:pt x="333" y="12294"/>
                      <a:pt x="167" y="13457"/>
                      <a:pt x="84" y="14703"/>
                    </a:cubicBezTo>
                    <a:cubicBezTo>
                      <a:pt x="0" y="15949"/>
                      <a:pt x="0" y="17235"/>
                      <a:pt x="167" y="18647"/>
                    </a:cubicBezTo>
                    <a:cubicBezTo>
                      <a:pt x="250" y="19355"/>
                      <a:pt x="373" y="20102"/>
                      <a:pt x="582" y="20850"/>
                    </a:cubicBezTo>
                    <a:cubicBezTo>
                      <a:pt x="831" y="21597"/>
                      <a:pt x="1120" y="22385"/>
                      <a:pt x="1535" y="23215"/>
                    </a:cubicBezTo>
                    <a:cubicBezTo>
                      <a:pt x="1951" y="24006"/>
                      <a:pt x="2492" y="24794"/>
                      <a:pt x="3197" y="25541"/>
                    </a:cubicBezTo>
                    <a:cubicBezTo>
                      <a:pt x="3861" y="26249"/>
                      <a:pt x="4692" y="26913"/>
                      <a:pt x="5566" y="27412"/>
                    </a:cubicBezTo>
                    <a:cubicBezTo>
                      <a:pt x="5981" y="27661"/>
                      <a:pt x="6436" y="27867"/>
                      <a:pt x="6852" y="28033"/>
                    </a:cubicBezTo>
                    <a:lnTo>
                      <a:pt x="7184" y="28159"/>
                    </a:lnTo>
                    <a:lnTo>
                      <a:pt x="7476" y="28282"/>
                    </a:lnTo>
                    <a:cubicBezTo>
                      <a:pt x="7559" y="28325"/>
                      <a:pt x="7642" y="28325"/>
                      <a:pt x="7765" y="28365"/>
                    </a:cubicBezTo>
                    <a:cubicBezTo>
                      <a:pt x="7848" y="28409"/>
                      <a:pt x="7931" y="28409"/>
                      <a:pt x="8014" y="28448"/>
                    </a:cubicBezTo>
                    <a:cubicBezTo>
                      <a:pt x="8679" y="28658"/>
                      <a:pt x="9304" y="28824"/>
                      <a:pt x="9885" y="28947"/>
                    </a:cubicBezTo>
                    <a:cubicBezTo>
                      <a:pt x="11048" y="29239"/>
                      <a:pt x="12168" y="29445"/>
                      <a:pt x="13247" y="29611"/>
                    </a:cubicBezTo>
                    <a:cubicBezTo>
                      <a:pt x="14327" y="29821"/>
                      <a:pt x="15407" y="29944"/>
                      <a:pt x="16447" y="30110"/>
                    </a:cubicBezTo>
                    <a:cubicBezTo>
                      <a:pt x="17527" y="30236"/>
                      <a:pt x="18564" y="30359"/>
                      <a:pt x="19643" y="30485"/>
                    </a:cubicBezTo>
                    <a:cubicBezTo>
                      <a:pt x="20640" y="30568"/>
                      <a:pt x="21637" y="30691"/>
                      <a:pt x="22634" y="30774"/>
                    </a:cubicBezTo>
                    <a:lnTo>
                      <a:pt x="22760" y="30774"/>
                    </a:lnTo>
                    <a:cubicBezTo>
                      <a:pt x="22843" y="30774"/>
                      <a:pt x="22926" y="30817"/>
                      <a:pt x="23049" y="30817"/>
                    </a:cubicBezTo>
                    <a:lnTo>
                      <a:pt x="23298" y="30817"/>
                    </a:lnTo>
                    <a:cubicBezTo>
                      <a:pt x="23424" y="30857"/>
                      <a:pt x="23547" y="30857"/>
                      <a:pt x="23630" y="30857"/>
                    </a:cubicBezTo>
                    <a:lnTo>
                      <a:pt x="23757" y="30857"/>
                    </a:lnTo>
                    <a:cubicBezTo>
                      <a:pt x="24461" y="30940"/>
                      <a:pt x="25209" y="30984"/>
                      <a:pt x="25916" y="31023"/>
                    </a:cubicBezTo>
                    <a:cubicBezTo>
                      <a:pt x="26953" y="31106"/>
                      <a:pt x="27993" y="31190"/>
                      <a:pt x="29030" y="31233"/>
                    </a:cubicBezTo>
                    <a:lnTo>
                      <a:pt x="30608" y="31316"/>
                    </a:lnTo>
                    <a:lnTo>
                      <a:pt x="31398" y="31356"/>
                    </a:lnTo>
                    <a:lnTo>
                      <a:pt x="32229" y="31356"/>
                    </a:lnTo>
                    <a:lnTo>
                      <a:pt x="32684" y="20391"/>
                    </a:lnTo>
                    <a:lnTo>
                      <a:pt x="26581" y="19893"/>
                    </a:lnTo>
                    <a:cubicBezTo>
                      <a:pt x="25584" y="19853"/>
                      <a:pt x="24587" y="19810"/>
                      <a:pt x="23547" y="19727"/>
                    </a:cubicBezTo>
                    <a:cubicBezTo>
                      <a:pt x="22551" y="19687"/>
                      <a:pt x="21554" y="19644"/>
                      <a:pt x="20557" y="19561"/>
                    </a:cubicBezTo>
                    <a:cubicBezTo>
                      <a:pt x="19560" y="19478"/>
                      <a:pt x="18564" y="19438"/>
                      <a:pt x="17610" y="19355"/>
                    </a:cubicBezTo>
                    <a:cubicBezTo>
                      <a:pt x="16613" y="19272"/>
                      <a:pt x="15616" y="19188"/>
                      <a:pt x="14703" y="19105"/>
                    </a:cubicBezTo>
                    <a:cubicBezTo>
                      <a:pt x="13746" y="19022"/>
                      <a:pt x="12792" y="18896"/>
                      <a:pt x="11962" y="18773"/>
                    </a:cubicBezTo>
                    <a:cubicBezTo>
                      <a:pt x="11546" y="18690"/>
                      <a:pt x="11131" y="18607"/>
                      <a:pt x="10839" y="18564"/>
                    </a:cubicBezTo>
                    <a:lnTo>
                      <a:pt x="10633" y="18524"/>
                    </a:lnTo>
                    <a:lnTo>
                      <a:pt x="10550" y="18481"/>
                    </a:lnTo>
                    <a:lnTo>
                      <a:pt x="10423" y="18481"/>
                    </a:lnTo>
                    <a:cubicBezTo>
                      <a:pt x="10383" y="18481"/>
                      <a:pt x="10383" y="18524"/>
                      <a:pt x="10340" y="18524"/>
                    </a:cubicBezTo>
                    <a:cubicBezTo>
                      <a:pt x="10300" y="18481"/>
                      <a:pt x="10217" y="18481"/>
                      <a:pt x="10134" y="18358"/>
                    </a:cubicBezTo>
                    <a:cubicBezTo>
                      <a:pt x="9968" y="18192"/>
                      <a:pt x="9759" y="17693"/>
                      <a:pt x="9593" y="17069"/>
                    </a:cubicBezTo>
                    <a:cubicBezTo>
                      <a:pt x="9427" y="16487"/>
                      <a:pt x="9343" y="15700"/>
                      <a:pt x="9304" y="14909"/>
                    </a:cubicBezTo>
                    <a:cubicBezTo>
                      <a:pt x="9260" y="14078"/>
                      <a:pt x="9304" y="13208"/>
                      <a:pt x="9343" y="12294"/>
                    </a:cubicBezTo>
                    <a:cubicBezTo>
                      <a:pt x="9470" y="10507"/>
                      <a:pt x="9719" y="8639"/>
                      <a:pt x="10091" y="6769"/>
                    </a:cubicBezTo>
                    <a:cubicBezTo>
                      <a:pt x="10466" y="4858"/>
                      <a:pt x="10506" y="2908"/>
                      <a:pt x="11048" y="1037"/>
                    </a:cubicBezTo>
                    <a:lnTo>
                      <a:pt x="11048" y="1037"/>
                    </a:lnTo>
                    <a:cubicBezTo>
                      <a:pt x="10787" y="1059"/>
                      <a:pt x="10522" y="1069"/>
                      <a:pt x="10254" y="1069"/>
                    </a:cubicBezTo>
                    <a:cubicBezTo>
                      <a:pt x="7964" y="1069"/>
                      <a:pt x="5501" y="334"/>
                      <a:pt x="4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521329" y="490655"/>
                <a:ext cx="156849" cy="67114"/>
              </a:xfrm>
              <a:custGeom>
                <a:avLst/>
                <a:gdLst/>
                <a:ahLst/>
                <a:cxnLst/>
                <a:rect l="l" t="t" r="r" b="b"/>
                <a:pathLst>
                  <a:path w="7350" h="3145" extrusionOk="0">
                    <a:moveTo>
                      <a:pt x="308" y="0"/>
                    </a:moveTo>
                    <a:cubicBezTo>
                      <a:pt x="259" y="0"/>
                      <a:pt x="210" y="14"/>
                      <a:pt x="166" y="44"/>
                    </a:cubicBezTo>
                    <a:cubicBezTo>
                      <a:pt x="40" y="84"/>
                      <a:pt x="0" y="250"/>
                      <a:pt x="40" y="376"/>
                    </a:cubicBezTo>
                    <a:lnTo>
                      <a:pt x="40" y="416"/>
                    </a:lnTo>
                    <a:cubicBezTo>
                      <a:pt x="1474" y="2676"/>
                      <a:pt x="3631" y="3145"/>
                      <a:pt x="5183" y="3145"/>
                    </a:cubicBezTo>
                    <a:cubicBezTo>
                      <a:pt x="6286" y="3145"/>
                      <a:pt x="7084" y="2908"/>
                      <a:pt x="7100" y="2908"/>
                    </a:cubicBezTo>
                    <a:cubicBezTo>
                      <a:pt x="7266" y="2868"/>
                      <a:pt x="7349" y="2702"/>
                      <a:pt x="7310" y="2536"/>
                    </a:cubicBezTo>
                    <a:cubicBezTo>
                      <a:pt x="7242" y="2433"/>
                      <a:pt x="7145" y="2358"/>
                      <a:pt x="7021" y="2358"/>
                    </a:cubicBezTo>
                    <a:cubicBezTo>
                      <a:pt x="6993" y="2358"/>
                      <a:pt x="6964" y="2362"/>
                      <a:pt x="6934" y="2370"/>
                    </a:cubicBezTo>
                    <a:cubicBezTo>
                      <a:pt x="6918" y="2370"/>
                      <a:pt x="6187" y="2586"/>
                      <a:pt x="5181" y="2586"/>
                    </a:cubicBezTo>
                    <a:cubicBezTo>
                      <a:pt x="3772" y="2586"/>
                      <a:pt x="1823" y="2162"/>
                      <a:pt x="538" y="127"/>
                    </a:cubicBezTo>
                    <a:cubicBezTo>
                      <a:pt x="485" y="46"/>
                      <a:pt x="397" y="0"/>
                      <a:pt x="308"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551461" y="456682"/>
                <a:ext cx="40781" cy="78659"/>
              </a:xfrm>
              <a:custGeom>
                <a:avLst/>
                <a:gdLst/>
                <a:ahLst/>
                <a:cxnLst/>
                <a:rect l="l" t="t" r="r" b="b"/>
                <a:pathLst>
                  <a:path w="1911" h="3686" extrusionOk="0">
                    <a:moveTo>
                      <a:pt x="1586" y="0"/>
                    </a:moveTo>
                    <a:cubicBezTo>
                      <a:pt x="1464" y="0"/>
                      <a:pt x="1360" y="54"/>
                      <a:pt x="1329" y="181"/>
                    </a:cubicBezTo>
                    <a:lnTo>
                      <a:pt x="40" y="3297"/>
                    </a:lnTo>
                    <a:cubicBezTo>
                      <a:pt x="0" y="3380"/>
                      <a:pt x="0" y="3420"/>
                      <a:pt x="0" y="3503"/>
                    </a:cubicBezTo>
                    <a:cubicBezTo>
                      <a:pt x="40" y="3547"/>
                      <a:pt x="83" y="3630"/>
                      <a:pt x="166" y="3669"/>
                    </a:cubicBezTo>
                    <a:cubicBezTo>
                      <a:pt x="206" y="3680"/>
                      <a:pt x="245" y="3685"/>
                      <a:pt x="283" y="3685"/>
                    </a:cubicBezTo>
                    <a:cubicBezTo>
                      <a:pt x="404" y="3685"/>
                      <a:pt x="508" y="3630"/>
                      <a:pt x="538" y="3503"/>
                    </a:cubicBezTo>
                    <a:lnTo>
                      <a:pt x="1827" y="390"/>
                    </a:lnTo>
                    <a:cubicBezTo>
                      <a:pt x="1911" y="264"/>
                      <a:pt x="1827" y="98"/>
                      <a:pt x="1701" y="15"/>
                    </a:cubicBezTo>
                    <a:cubicBezTo>
                      <a:pt x="1662" y="5"/>
                      <a:pt x="1623" y="0"/>
                      <a:pt x="1586"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617893" y="502542"/>
                <a:ext cx="23986" cy="20593"/>
              </a:xfrm>
              <a:custGeom>
                <a:avLst/>
                <a:gdLst/>
                <a:ahLst/>
                <a:cxnLst/>
                <a:rect l="l" t="t" r="r" b="b"/>
                <a:pathLst>
                  <a:path w="1124" h="965" extrusionOk="0">
                    <a:moveTo>
                      <a:pt x="571" y="0"/>
                    </a:moveTo>
                    <a:cubicBezTo>
                      <a:pt x="519" y="0"/>
                      <a:pt x="466" y="8"/>
                      <a:pt x="416" y="25"/>
                    </a:cubicBezTo>
                    <a:cubicBezTo>
                      <a:pt x="166" y="108"/>
                      <a:pt x="0" y="358"/>
                      <a:pt x="83" y="607"/>
                    </a:cubicBezTo>
                    <a:cubicBezTo>
                      <a:pt x="149" y="839"/>
                      <a:pt x="348" y="964"/>
                      <a:pt x="551" y="964"/>
                    </a:cubicBezTo>
                    <a:cubicBezTo>
                      <a:pt x="604" y="964"/>
                      <a:pt x="657" y="956"/>
                      <a:pt x="708" y="939"/>
                    </a:cubicBezTo>
                    <a:cubicBezTo>
                      <a:pt x="957" y="856"/>
                      <a:pt x="1123" y="607"/>
                      <a:pt x="1040" y="358"/>
                    </a:cubicBezTo>
                    <a:cubicBezTo>
                      <a:pt x="974" y="127"/>
                      <a:pt x="775" y="0"/>
                      <a:pt x="571"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626749" y="846735"/>
                <a:ext cx="44345" cy="68523"/>
              </a:xfrm>
              <a:custGeom>
                <a:avLst/>
                <a:gdLst/>
                <a:ahLst/>
                <a:cxnLst/>
                <a:rect l="l" t="t" r="r" b="b"/>
                <a:pathLst>
                  <a:path w="2078" h="3211" extrusionOk="0">
                    <a:moveTo>
                      <a:pt x="1789" y="1"/>
                    </a:moveTo>
                    <a:cubicBezTo>
                      <a:pt x="1653" y="1"/>
                      <a:pt x="1532" y="82"/>
                      <a:pt x="1496" y="220"/>
                    </a:cubicBezTo>
                    <a:cubicBezTo>
                      <a:pt x="1124" y="1300"/>
                      <a:pt x="84" y="2752"/>
                      <a:pt x="44" y="2752"/>
                    </a:cubicBezTo>
                    <a:cubicBezTo>
                      <a:pt x="1" y="2835"/>
                      <a:pt x="1" y="2918"/>
                      <a:pt x="1" y="3001"/>
                    </a:cubicBezTo>
                    <a:cubicBezTo>
                      <a:pt x="44" y="3084"/>
                      <a:pt x="84" y="3127"/>
                      <a:pt x="127" y="3167"/>
                    </a:cubicBezTo>
                    <a:cubicBezTo>
                      <a:pt x="171" y="3197"/>
                      <a:pt x="220" y="3211"/>
                      <a:pt x="269" y="3211"/>
                    </a:cubicBezTo>
                    <a:cubicBezTo>
                      <a:pt x="358" y="3211"/>
                      <a:pt x="446" y="3165"/>
                      <a:pt x="499" y="3084"/>
                    </a:cubicBezTo>
                    <a:cubicBezTo>
                      <a:pt x="582" y="3044"/>
                      <a:pt x="1622" y="1549"/>
                      <a:pt x="2037" y="386"/>
                    </a:cubicBezTo>
                    <a:cubicBezTo>
                      <a:pt x="2077" y="220"/>
                      <a:pt x="1994" y="94"/>
                      <a:pt x="1871" y="11"/>
                    </a:cubicBezTo>
                    <a:cubicBezTo>
                      <a:pt x="1844" y="4"/>
                      <a:pt x="1816" y="1"/>
                      <a:pt x="1789" y="1"/>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09015" y="851365"/>
                <a:ext cx="59453" cy="26654"/>
              </a:xfrm>
              <a:custGeom>
                <a:avLst/>
                <a:gdLst/>
                <a:ahLst/>
                <a:cxnLst/>
                <a:rect l="l" t="t" r="r" b="b"/>
                <a:pathLst>
                  <a:path w="2786" h="1249" extrusionOk="0">
                    <a:moveTo>
                      <a:pt x="2459" y="0"/>
                    </a:moveTo>
                    <a:cubicBezTo>
                      <a:pt x="2404" y="0"/>
                      <a:pt x="2345" y="14"/>
                      <a:pt x="2287" y="43"/>
                    </a:cubicBezTo>
                    <a:cubicBezTo>
                      <a:pt x="1496" y="584"/>
                      <a:pt x="293" y="668"/>
                      <a:pt x="250" y="668"/>
                    </a:cubicBezTo>
                    <a:cubicBezTo>
                      <a:pt x="127" y="668"/>
                      <a:pt x="1" y="834"/>
                      <a:pt x="1" y="957"/>
                    </a:cubicBezTo>
                    <a:lnTo>
                      <a:pt x="1" y="1040"/>
                    </a:lnTo>
                    <a:cubicBezTo>
                      <a:pt x="44" y="1166"/>
                      <a:pt x="167" y="1249"/>
                      <a:pt x="293" y="1249"/>
                    </a:cubicBezTo>
                    <a:cubicBezTo>
                      <a:pt x="376" y="1249"/>
                      <a:pt x="1705" y="1123"/>
                      <a:pt x="2619" y="541"/>
                    </a:cubicBezTo>
                    <a:cubicBezTo>
                      <a:pt x="2742" y="458"/>
                      <a:pt x="2785" y="292"/>
                      <a:pt x="2702" y="126"/>
                    </a:cubicBezTo>
                    <a:cubicBezTo>
                      <a:pt x="2648" y="46"/>
                      <a:pt x="2560" y="0"/>
                      <a:pt x="2459"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454812" y="425077"/>
                <a:ext cx="645236" cy="518541"/>
              </a:xfrm>
              <a:custGeom>
                <a:avLst/>
                <a:gdLst/>
                <a:ahLst/>
                <a:cxnLst/>
                <a:rect l="l" t="t" r="r" b="b"/>
                <a:pathLst>
                  <a:path w="30236" h="24299" extrusionOk="0">
                    <a:moveTo>
                      <a:pt x="27953" y="1"/>
                    </a:moveTo>
                    <a:lnTo>
                      <a:pt x="0" y="3034"/>
                    </a:lnTo>
                    <a:lnTo>
                      <a:pt x="2286" y="24298"/>
                    </a:lnTo>
                    <a:lnTo>
                      <a:pt x="30236" y="21265"/>
                    </a:lnTo>
                    <a:lnTo>
                      <a:pt x="27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051330" y="371045"/>
                <a:ext cx="92189" cy="507828"/>
              </a:xfrm>
              <a:custGeom>
                <a:avLst/>
                <a:gdLst/>
                <a:ahLst/>
                <a:cxnLst/>
                <a:rect l="l" t="t" r="r" b="b"/>
                <a:pathLst>
                  <a:path w="4320" h="23797" extrusionOk="0">
                    <a:moveTo>
                      <a:pt x="2033" y="1"/>
                    </a:moveTo>
                    <a:lnTo>
                      <a:pt x="0" y="2533"/>
                    </a:lnTo>
                    <a:lnTo>
                      <a:pt x="2283" y="23797"/>
                    </a:lnTo>
                    <a:lnTo>
                      <a:pt x="4319" y="21388"/>
                    </a:lnTo>
                    <a:lnTo>
                      <a:pt x="2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4812" y="371045"/>
                <a:ext cx="639923" cy="118800"/>
              </a:xfrm>
              <a:custGeom>
                <a:avLst/>
                <a:gdLst/>
                <a:ahLst/>
                <a:cxnLst/>
                <a:rect l="l" t="t" r="r" b="b"/>
                <a:pathLst>
                  <a:path w="29987" h="5567" extrusionOk="0">
                    <a:moveTo>
                      <a:pt x="29986" y="1"/>
                    </a:moveTo>
                    <a:lnTo>
                      <a:pt x="1911" y="3031"/>
                    </a:lnTo>
                    <a:lnTo>
                      <a:pt x="0" y="5566"/>
                    </a:lnTo>
                    <a:lnTo>
                      <a:pt x="27953" y="2533"/>
                    </a:lnTo>
                    <a:lnTo>
                      <a:pt x="29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699433" y="453438"/>
                <a:ext cx="115236" cy="191462"/>
              </a:xfrm>
              <a:custGeom>
                <a:avLst/>
                <a:gdLst/>
                <a:ahLst/>
                <a:cxnLst/>
                <a:rect l="l" t="t" r="r" b="b"/>
                <a:pathLst>
                  <a:path w="5400" h="8972" extrusionOk="0">
                    <a:moveTo>
                      <a:pt x="4236" y="1"/>
                    </a:moveTo>
                    <a:lnTo>
                      <a:pt x="0" y="459"/>
                    </a:lnTo>
                    <a:lnTo>
                      <a:pt x="1163" y="8971"/>
                    </a:lnTo>
                    <a:lnTo>
                      <a:pt x="5399" y="8516"/>
                    </a:lnTo>
                    <a:lnTo>
                      <a:pt x="4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699433" y="399405"/>
                <a:ext cx="137430" cy="63849"/>
              </a:xfrm>
              <a:custGeom>
                <a:avLst/>
                <a:gdLst/>
                <a:ahLst/>
                <a:cxnLst/>
                <a:rect l="l" t="t" r="r" b="b"/>
                <a:pathLst>
                  <a:path w="6440" h="2992" extrusionOk="0">
                    <a:moveTo>
                      <a:pt x="6439" y="1"/>
                    </a:moveTo>
                    <a:lnTo>
                      <a:pt x="2203" y="456"/>
                    </a:lnTo>
                    <a:lnTo>
                      <a:pt x="0" y="2991"/>
                    </a:lnTo>
                    <a:lnTo>
                      <a:pt x="4236" y="2533"/>
                    </a:lnTo>
                    <a:lnTo>
                      <a:pt x="6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36353" y="377041"/>
                <a:ext cx="273003" cy="153755"/>
              </a:xfrm>
              <a:custGeom>
                <a:avLst/>
                <a:gdLst/>
                <a:ahLst/>
                <a:cxnLst/>
                <a:rect l="l" t="t" r="r" b="b"/>
                <a:pathLst>
                  <a:path w="12793" h="7205" extrusionOk="0">
                    <a:moveTo>
                      <a:pt x="9611" y="1"/>
                    </a:moveTo>
                    <a:cubicBezTo>
                      <a:pt x="9524" y="1"/>
                      <a:pt x="9436" y="3"/>
                      <a:pt x="9347" y="9"/>
                    </a:cubicBezTo>
                    <a:cubicBezTo>
                      <a:pt x="7602" y="92"/>
                      <a:pt x="4984" y="800"/>
                      <a:pt x="3904" y="1172"/>
                    </a:cubicBezTo>
                    <a:cubicBezTo>
                      <a:pt x="2785" y="1504"/>
                      <a:pt x="997" y="1753"/>
                      <a:pt x="499" y="2544"/>
                    </a:cubicBezTo>
                    <a:cubicBezTo>
                      <a:pt x="0" y="3291"/>
                      <a:pt x="83" y="4411"/>
                      <a:pt x="708" y="5740"/>
                    </a:cubicBezTo>
                    <a:cubicBezTo>
                      <a:pt x="1034" y="6459"/>
                      <a:pt x="1337" y="6756"/>
                      <a:pt x="1582" y="6756"/>
                    </a:cubicBezTo>
                    <a:cubicBezTo>
                      <a:pt x="1805" y="6756"/>
                      <a:pt x="1979" y="6511"/>
                      <a:pt x="2077" y="6116"/>
                    </a:cubicBezTo>
                    <a:cubicBezTo>
                      <a:pt x="2286" y="5159"/>
                      <a:pt x="2326" y="3873"/>
                      <a:pt x="2326" y="3873"/>
                    </a:cubicBezTo>
                    <a:cubicBezTo>
                      <a:pt x="2326" y="3873"/>
                      <a:pt x="2575" y="4288"/>
                      <a:pt x="3157" y="6033"/>
                    </a:cubicBezTo>
                    <a:cubicBezTo>
                      <a:pt x="3449" y="6886"/>
                      <a:pt x="3830" y="7205"/>
                      <a:pt x="4171" y="7205"/>
                    </a:cubicBezTo>
                    <a:cubicBezTo>
                      <a:pt x="4560" y="7205"/>
                      <a:pt x="4896" y="6790"/>
                      <a:pt x="4984" y="6282"/>
                    </a:cubicBezTo>
                    <a:cubicBezTo>
                      <a:pt x="5193" y="4910"/>
                      <a:pt x="5110" y="2711"/>
                      <a:pt x="5110" y="2710"/>
                    </a:cubicBezTo>
                    <a:lnTo>
                      <a:pt x="5110" y="2710"/>
                    </a:lnTo>
                    <a:cubicBezTo>
                      <a:pt x="5111" y="2711"/>
                      <a:pt x="5609" y="4704"/>
                      <a:pt x="6064" y="5950"/>
                    </a:cubicBezTo>
                    <a:cubicBezTo>
                      <a:pt x="6377" y="6779"/>
                      <a:pt x="6726" y="7165"/>
                      <a:pt x="7018" y="7165"/>
                    </a:cubicBezTo>
                    <a:cubicBezTo>
                      <a:pt x="7502" y="7165"/>
                      <a:pt x="7834" y="6108"/>
                      <a:pt x="7602" y="4245"/>
                    </a:cubicBezTo>
                    <a:cubicBezTo>
                      <a:pt x="7341" y="2583"/>
                      <a:pt x="7515" y="2404"/>
                      <a:pt x="7601" y="2404"/>
                    </a:cubicBezTo>
                    <a:cubicBezTo>
                      <a:pt x="7625" y="2404"/>
                      <a:pt x="7642" y="2418"/>
                      <a:pt x="7642" y="2418"/>
                    </a:cubicBezTo>
                    <a:cubicBezTo>
                      <a:pt x="7642" y="2418"/>
                      <a:pt x="7725" y="2710"/>
                      <a:pt x="8141" y="4245"/>
                    </a:cubicBezTo>
                    <a:cubicBezTo>
                      <a:pt x="8392" y="5303"/>
                      <a:pt x="9035" y="5932"/>
                      <a:pt x="9531" y="5932"/>
                    </a:cubicBezTo>
                    <a:cubicBezTo>
                      <a:pt x="9776" y="5932"/>
                      <a:pt x="9985" y="5780"/>
                      <a:pt x="10094" y="5451"/>
                    </a:cubicBezTo>
                    <a:cubicBezTo>
                      <a:pt x="10427" y="4454"/>
                      <a:pt x="9845" y="1504"/>
                      <a:pt x="9845" y="1504"/>
                    </a:cubicBezTo>
                    <a:lnTo>
                      <a:pt x="10842" y="1381"/>
                    </a:lnTo>
                    <a:cubicBezTo>
                      <a:pt x="11008" y="1381"/>
                      <a:pt x="11589" y="1298"/>
                      <a:pt x="11878" y="1298"/>
                    </a:cubicBezTo>
                    <a:lnTo>
                      <a:pt x="12792" y="1172"/>
                    </a:lnTo>
                    <a:cubicBezTo>
                      <a:pt x="12792" y="1172"/>
                      <a:pt x="11430" y="1"/>
                      <a:pt x="9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045995" y="336196"/>
                <a:ext cx="600017" cy="633499"/>
              </a:xfrm>
              <a:custGeom>
                <a:avLst/>
                <a:gdLst/>
                <a:ahLst/>
                <a:cxnLst/>
                <a:rect l="l" t="t" r="r" b="b"/>
                <a:pathLst>
                  <a:path w="28117" h="29686" extrusionOk="0">
                    <a:moveTo>
                      <a:pt x="13016" y="0"/>
                    </a:moveTo>
                    <a:cubicBezTo>
                      <a:pt x="7800" y="0"/>
                      <a:pt x="5815" y="3335"/>
                      <a:pt x="5815" y="3335"/>
                    </a:cubicBezTo>
                    <a:cubicBezTo>
                      <a:pt x="2616" y="10977"/>
                      <a:pt x="1" y="24682"/>
                      <a:pt x="2366" y="27423"/>
                    </a:cubicBezTo>
                    <a:cubicBezTo>
                      <a:pt x="3875" y="29206"/>
                      <a:pt x="8659" y="29685"/>
                      <a:pt x="13145" y="29685"/>
                    </a:cubicBezTo>
                    <a:cubicBezTo>
                      <a:pt x="15456" y="29685"/>
                      <a:pt x="17689" y="29558"/>
                      <a:pt x="19355" y="29417"/>
                    </a:cubicBezTo>
                    <a:cubicBezTo>
                      <a:pt x="24212" y="29002"/>
                      <a:pt x="26747" y="28752"/>
                      <a:pt x="24295" y="22855"/>
                    </a:cubicBezTo>
                    <a:cubicBezTo>
                      <a:pt x="21803" y="16957"/>
                      <a:pt x="28116" y="4458"/>
                      <a:pt x="18647" y="1092"/>
                    </a:cubicBezTo>
                    <a:cubicBezTo>
                      <a:pt x="16453" y="303"/>
                      <a:pt x="14588" y="0"/>
                      <a:pt x="1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841237" y="1692481"/>
                <a:ext cx="695791" cy="523086"/>
              </a:xfrm>
              <a:custGeom>
                <a:avLst/>
                <a:gdLst/>
                <a:ahLst/>
                <a:cxnLst/>
                <a:rect l="l" t="t" r="r" b="b"/>
                <a:pathLst>
                  <a:path w="32605" h="24512" extrusionOk="0">
                    <a:moveTo>
                      <a:pt x="4861" y="0"/>
                    </a:moveTo>
                    <a:cubicBezTo>
                      <a:pt x="4861" y="0"/>
                      <a:pt x="4529" y="582"/>
                      <a:pt x="4070" y="1538"/>
                    </a:cubicBezTo>
                    <a:cubicBezTo>
                      <a:pt x="3987" y="1705"/>
                      <a:pt x="3904" y="1871"/>
                      <a:pt x="3821" y="2077"/>
                    </a:cubicBezTo>
                    <a:cubicBezTo>
                      <a:pt x="3074" y="3615"/>
                      <a:pt x="2160" y="5858"/>
                      <a:pt x="1662" y="8184"/>
                    </a:cubicBezTo>
                    <a:cubicBezTo>
                      <a:pt x="1662" y="8223"/>
                      <a:pt x="1622" y="8223"/>
                      <a:pt x="1622" y="8267"/>
                    </a:cubicBezTo>
                    <a:lnTo>
                      <a:pt x="1495" y="8888"/>
                    </a:lnTo>
                    <a:cubicBezTo>
                      <a:pt x="1495" y="8931"/>
                      <a:pt x="1495" y="8971"/>
                      <a:pt x="1456" y="9014"/>
                    </a:cubicBezTo>
                    <a:cubicBezTo>
                      <a:pt x="1123" y="10675"/>
                      <a:pt x="791" y="12460"/>
                      <a:pt x="582" y="14164"/>
                    </a:cubicBezTo>
                    <a:cubicBezTo>
                      <a:pt x="542" y="14370"/>
                      <a:pt x="499" y="14619"/>
                      <a:pt x="499" y="14829"/>
                    </a:cubicBezTo>
                    <a:cubicBezTo>
                      <a:pt x="44" y="18523"/>
                      <a:pt x="0" y="20394"/>
                      <a:pt x="1456" y="21225"/>
                    </a:cubicBezTo>
                    <a:cubicBezTo>
                      <a:pt x="4815" y="23145"/>
                      <a:pt x="11033" y="24511"/>
                      <a:pt x="17333" y="24511"/>
                    </a:cubicBezTo>
                    <a:cubicBezTo>
                      <a:pt x="21391" y="24511"/>
                      <a:pt x="25483" y="23944"/>
                      <a:pt x="28867" y="22593"/>
                    </a:cubicBezTo>
                    <a:cubicBezTo>
                      <a:pt x="32023" y="21348"/>
                      <a:pt x="32604" y="20560"/>
                      <a:pt x="32355" y="14869"/>
                    </a:cubicBezTo>
                    <a:cubicBezTo>
                      <a:pt x="32355" y="14663"/>
                      <a:pt x="32355" y="14413"/>
                      <a:pt x="32312" y="14204"/>
                    </a:cubicBezTo>
                    <a:cubicBezTo>
                      <a:pt x="32312" y="13789"/>
                      <a:pt x="32272" y="13334"/>
                      <a:pt x="32229" y="12875"/>
                    </a:cubicBezTo>
                    <a:cubicBezTo>
                      <a:pt x="32229" y="12669"/>
                      <a:pt x="32229" y="12460"/>
                      <a:pt x="32189" y="12254"/>
                    </a:cubicBezTo>
                    <a:cubicBezTo>
                      <a:pt x="32146" y="11463"/>
                      <a:pt x="32063" y="10675"/>
                      <a:pt x="31980" y="9928"/>
                    </a:cubicBezTo>
                    <a:cubicBezTo>
                      <a:pt x="31940" y="9719"/>
                      <a:pt x="31940" y="9513"/>
                      <a:pt x="31897" y="9303"/>
                    </a:cubicBezTo>
                    <a:cubicBezTo>
                      <a:pt x="31691" y="7642"/>
                      <a:pt x="31398" y="6147"/>
                      <a:pt x="31109" y="4984"/>
                    </a:cubicBezTo>
                    <a:cubicBezTo>
                      <a:pt x="31026" y="4778"/>
                      <a:pt x="30983" y="4569"/>
                      <a:pt x="30943" y="4403"/>
                    </a:cubicBezTo>
                    <a:cubicBezTo>
                      <a:pt x="30651" y="3240"/>
                      <a:pt x="30402" y="2575"/>
                      <a:pt x="30402" y="2575"/>
                    </a:cubicBezTo>
                    <a:cubicBezTo>
                      <a:pt x="28990" y="2784"/>
                      <a:pt x="27538" y="2907"/>
                      <a:pt x="26125" y="2990"/>
                    </a:cubicBezTo>
                    <a:lnTo>
                      <a:pt x="25501" y="2990"/>
                    </a:lnTo>
                    <a:cubicBezTo>
                      <a:pt x="25075" y="3002"/>
                      <a:pt x="24648" y="3008"/>
                      <a:pt x="24222" y="3008"/>
                    </a:cubicBezTo>
                    <a:cubicBezTo>
                      <a:pt x="17168" y="3008"/>
                      <a:pt x="10182" y="1443"/>
                      <a:pt x="6855" y="582"/>
                    </a:cubicBezTo>
                    <a:cubicBezTo>
                      <a:pt x="6645" y="542"/>
                      <a:pt x="6479" y="459"/>
                      <a:pt x="6273" y="415"/>
                    </a:cubicBezTo>
                    <a:cubicBezTo>
                      <a:pt x="5360" y="166"/>
                      <a:pt x="4861"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872287" y="1701338"/>
                <a:ext cx="115236" cy="183524"/>
              </a:xfrm>
              <a:custGeom>
                <a:avLst/>
                <a:gdLst/>
                <a:ahLst/>
                <a:cxnLst/>
                <a:rect l="l" t="t" r="r" b="b"/>
                <a:pathLst>
                  <a:path w="5400" h="8600" extrusionOk="0">
                    <a:moveTo>
                      <a:pt x="4818" y="0"/>
                    </a:moveTo>
                    <a:cubicBezTo>
                      <a:pt x="4320" y="2037"/>
                      <a:pt x="3612" y="3698"/>
                      <a:pt x="2782" y="5027"/>
                    </a:cubicBezTo>
                    <a:cubicBezTo>
                      <a:pt x="2659" y="5194"/>
                      <a:pt x="2576" y="5400"/>
                      <a:pt x="2449" y="5566"/>
                    </a:cubicBezTo>
                    <a:cubicBezTo>
                      <a:pt x="1785" y="6479"/>
                      <a:pt x="1037" y="7227"/>
                      <a:pt x="207" y="7769"/>
                    </a:cubicBezTo>
                    <a:cubicBezTo>
                      <a:pt x="207" y="7808"/>
                      <a:pt x="167" y="7808"/>
                      <a:pt x="167" y="7852"/>
                    </a:cubicBezTo>
                    <a:lnTo>
                      <a:pt x="40" y="8473"/>
                    </a:lnTo>
                    <a:cubicBezTo>
                      <a:pt x="40" y="8516"/>
                      <a:pt x="40" y="8556"/>
                      <a:pt x="1" y="8599"/>
                    </a:cubicBezTo>
                    <a:cubicBezTo>
                      <a:pt x="40" y="8599"/>
                      <a:pt x="40" y="8556"/>
                      <a:pt x="40" y="8556"/>
                    </a:cubicBezTo>
                    <a:cubicBezTo>
                      <a:pt x="1163" y="7975"/>
                      <a:pt x="2160" y="7021"/>
                      <a:pt x="2991" y="5815"/>
                    </a:cubicBezTo>
                    <a:cubicBezTo>
                      <a:pt x="3114" y="5649"/>
                      <a:pt x="3240" y="5483"/>
                      <a:pt x="3323" y="5317"/>
                    </a:cubicBezTo>
                    <a:cubicBezTo>
                      <a:pt x="4194" y="3948"/>
                      <a:pt x="4901" y="2203"/>
                      <a:pt x="5400" y="167"/>
                    </a:cubicBezTo>
                    <a:cubicBezTo>
                      <a:pt x="5190" y="127"/>
                      <a:pt x="5024" y="44"/>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922777" y="1725302"/>
                <a:ext cx="582347" cy="89927"/>
              </a:xfrm>
              <a:custGeom>
                <a:avLst/>
                <a:gdLst/>
                <a:ahLst/>
                <a:cxnLst/>
                <a:rect l="l" t="t" r="r" b="b"/>
                <a:pathLst>
                  <a:path w="27289" h="4214" extrusionOk="0">
                    <a:moveTo>
                      <a:pt x="249" y="0"/>
                    </a:moveTo>
                    <a:cubicBezTo>
                      <a:pt x="166" y="167"/>
                      <a:pt x="83" y="333"/>
                      <a:pt x="0" y="539"/>
                    </a:cubicBezTo>
                    <a:cubicBezTo>
                      <a:pt x="416" y="705"/>
                      <a:pt x="874" y="914"/>
                      <a:pt x="1329" y="1120"/>
                    </a:cubicBezTo>
                    <a:cubicBezTo>
                      <a:pt x="1539" y="1203"/>
                      <a:pt x="1745" y="1286"/>
                      <a:pt x="1911" y="1329"/>
                    </a:cubicBezTo>
                    <a:cubicBezTo>
                      <a:pt x="4735" y="2449"/>
                      <a:pt x="8433" y="3572"/>
                      <a:pt x="12420" y="3988"/>
                    </a:cubicBezTo>
                    <a:cubicBezTo>
                      <a:pt x="12586" y="3988"/>
                      <a:pt x="12752" y="4027"/>
                      <a:pt x="12918" y="4027"/>
                    </a:cubicBezTo>
                    <a:cubicBezTo>
                      <a:pt x="14363" y="4160"/>
                      <a:pt x="15814" y="4213"/>
                      <a:pt x="17233" y="4213"/>
                    </a:cubicBezTo>
                    <a:cubicBezTo>
                      <a:pt x="19361" y="4213"/>
                      <a:pt x="21414" y="4094"/>
                      <a:pt x="23258" y="3944"/>
                    </a:cubicBezTo>
                    <a:cubicBezTo>
                      <a:pt x="23467" y="3904"/>
                      <a:pt x="23673" y="3904"/>
                      <a:pt x="23883" y="3861"/>
                    </a:cubicBezTo>
                    <a:cubicBezTo>
                      <a:pt x="25169" y="3738"/>
                      <a:pt x="26331" y="3572"/>
                      <a:pt x="27288" y="3446"/>
                    </a:cubicBezTo>
                    <a:cubicBezTo>
                      <a:pt x="27205" y="3240"/>
                      <a:pt x="27162" y="3031"/>
                      <a:pt x="27122" y="2865"/>
                    </a:cubicBezTo>
                    <a:cubicBezTo>
                      <a:pt x="26125" y="2991"/>
                      <a:pt x="24963" y="3157"/>
                      <a:pt x="23633" y="3280"/>
                    </a:cubicBezTo>
                    <a:cubicBezTo>
                      <a:pt x="23424" y="3280"/>
                      <a:pt x="23218" y="3323"/>
                      <a:pt x="23009" y="3323"/>
                    </a:cubicBezTo>
                    <a:cubicBezTo>
                      <a:pt x="21264" y="3485"/>
                      <a:pt x="19322" y="3596"/>
                      <a:pt x="17309" y="3596"/>
                    </a:cubicBezTo>
                    <a:cubicBezTo>
                      <a:pt x="15731" y="3596"/>
                      <a:pt x="14109" y="3528"/>
                      <a:pt x="12503" y="3363"/>
                    </a:cubicBezTo>
                    <a:cubicBezTo>
                      <a:pt x="8599" y="2991"/>
                      <a:pt x="4984" y="1868"/>
                      <a:pt x="2243" y="788"/>
                    </a:cubicBezTo>
                    <a:cubicBezTo>
                      <a:pt x="2037" y="748"/>
                      <a:pt x="1828" y="665"/>
                      <a:pt x="1662" y="582"/>
                    </a:cubicBezTo>
                    <a:cubicBezTo>
                      <a:pt x="1163" y="373"/>
                      <a:pt x="665" y="167"/>
                      <a:pt x="249" y="0"/>
                    </a:cubicBezTo>
                    <a:close/>
                  </a:path>
                </a:pathLst>
              </a:custGeom>
              <a:solidFill>
                <a:srgbClr val="007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633834" y="3937492"/>
                <a:ext cx="152474" cy="180814"/>
              </a:xfrm>
              <a:custGeom>
                <a:avLst/>
                <a:gdLst/>
                <a:ahLst/>
                <a:cxnLst/>
                <a:rect l="l" t="t" r="r" b="b"/>
                <a:pathLst>
                  <a:path w="7145" h="8473" extrusionOk="0">
                    <a:moveTo>
                      <a:pt x="665" y="0"/>
                    </a:moveTo>
                    <a:lnTo>
                      <a:pt x="1" y="8473"/>
                    </a:lnTo>
                    <a:lnTo>
                      <a:pt x="6274" y="8346"/>
                    </a:lnTo>
                    <a:lnTo>
                      <a:pt x="7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313008" y="4077739"/>
                <a:ext cx="493722" cy="238176"/>
              </a:xfrm>
              <a:custGeom>
                <a:avLst/>
                <a:gdLst/>
                <a:ahLst/>
                <a:cxnLst/>
                <a:rect l="l" t="t" r="r" b="b"/>
                <a:pathLst>
                  <a:path w="23136" h="11161" extrusionOk="0">
                    <a:moveTo>
                      <a:pt x="15042" y="0"/>
                    </a:moveTo>
                    <a:cubicBezTo>
                      <a:pt x="14768" y="0"/>
                      <a:pt x="14515" y="68"/>
                      <a:pt x="14287" y="239"/>
                    </a:cubicBezTo>
                    <a:cubicBezTo>
                      <a:pt x="14287" y="239"/>
                      <a:pt x="13666" y="695"/>
                      <a:pt x="11878" y="2316"/>
                    </a:cubicBezTo>
                    <a:cubicBezTo>
                      <a:pt x="10134" y="3934"/>
                      <a:pt x="7104" y="5014"/>
                      <a:pt x="4569" y="6137"/>
                    </a:cubicBezTo>
                    <a:cubicBezTo>
                      <a:pt x="1246" y="7549"/>
                      <a:pt x="333" y="8961"/>
                      <a:pt x="167" y="9915"/>
                    </a:cubicBezTo>
                    <a:cubicBezTo>
                      <a:pt x="0" y="10662"/>
                      <a:pt x="333" y="11161"/>
                      <a:pt x="333" y="11161"/>
                    </a:cubicBezTo>
                    <a:lnTo>
                      <a:pt x="22720" y="10911"/>
                    </a:lnTo>
                    <a:cubicBezTo>
                      <a:pt x="22886" y="10622"/>
                      <a:pt x="22969" y="10164"/>
                      <a:pt x="23009" y="9665"/>
                    </a:cubicBezTo>
                    <a:cubicBezTo>
                      <a:pt x="23135" y="7755"/>
                      <a:pt x="22511" y="4765"/>
                      <a:pt x="22178" y="2854"/>
                    </a:cubicBezTo>
                    <a:cubicBezTo>
                      <a:pt x="22138" y="2648"/>
                      <a:pt x="22095" y="2439"/>
                      <a:pt x="22095" y="2233"/>
                    </a:cubicBezTo>
                    <a:cubicBezTo>
                      <a:pt x="22055" y="1901"/>
                      <a:pt x="22012" y="1651"/>
                      <a:pt x="22012" y="1442"/>
                    </a:cubicBezTo>
                    <a:cubicBezTo>
                      <a:pt x="21983" y="327"/>
                      <a:pt x="21251" y="174"/>
                      <a:pt x="20853" y="174"/>
                    </a:cubicBezTo>
                    <a:cubicBezTo>
                      <a:pt x="20703" y="174"/>
                      <a:pt x="20600" y="196"/>
                      <a:pt x="20600" y="196"/>
                    </a:cubicBezTo>
                    <a:cubicBezTo>
                      <a:pt x="20007" y="789"/>
                      <a:pt x="19391" y="993"/>
                      <a:pt x="18778" y="993"/>
                    </a:cubicBezTo>
                    <a:cubicBezTo>
                      <a:pt x="17425" y="993"/>
                      <a:pt x="16086" y="0"/>
                      <a:pt x="1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13008" y="4283990"/>
                <a:ext cx="491012" cy="31925"/>
              </a:xfrm>
              <a:custGeom>
                <a:avLst/>
                <a:gdLst/>
                <a:ahLst/>
                <a:cxnLst/>
                <a:rect l="l" t="t" r="r" b="b"/>
                <a:pathLst>
                  <a:path w="23009" h="1496" extrusionOk="0">
                    <a:moveTo>
                      <a:pt x="23009" y="0"/>
                    </a:moveTo>
                    <a:lnTo>
                      <a:pt x="167" y="250"/>
                    </a:lnTo>
                    <a:cubicBezTo>
                      <a:pt x="0" y="997"/>
                      <a:pt x="333" y="1496"/>
                      <a:pt x="333" y="1496"/>
                    </a:cubicBezTo>
                    <a:lnTo>
                      <a:pt x="22720" y="1246"/>
                    </a:lnTo>
                    <a:cubicBezTo>
                      <a:pt x="22886" y="957"/>
                      <a:pt x="22969" y="499"/>
                      <a:pt x="2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724251" y="4125369"/>
                <a:ext cx="62057" cy="186149"/>
              </a:xfrm>
              <a:custGeom>
                <a:avLst/>
                <a:gdLst/>
                <a:ahLst/>
                <a:cxnLst/>
                <a:rect l="l" t="t" r="r" b="b"/>
                <a:pathLst>
                  <a:path w="2908" h="8723" extrusionOk="0">
                    <a:moveTo>
                      <a:pt x="2824" y="1"/>
                    </a:moveTo>
                    <a:cubicBezTo>
                      <a:pt x="1828" y="788"/>
                      <a:pt x="166" y="2450"/>
                      <a:pt x="83" y="5108"/>
                    </a:cubicBezTo>
                    <a:cubicBezTo>
                      <a:pt x="0" y="6686"/>
                      <a:pt x="542" y="7892"/>
                      <a:pt x="1163" y="8723"/>
                    </a:cubicBezTo>
                    <a:lnTo>
                      <a:pt x="1828" y="8679"/>
                    </a:lnTo>
                    <a:cubicBezTo>
                      <a:pt x="1163" y="7932"/>
                      <a:pt x="542" y="6812"/>
                      <a:pt x="582" y="5108"/>
                    </a:cubicBezTo>
                    <a:cubicBezTo>
                      <a:pt x="665" y="2908"/>
                      <a:pt x="1994" y="1413"/>
                      <a:pt x="2907" y="622"/>
                    </a:cubicBezTo>
                    <a:cubicBezTo>
                      <a:pt x="2867" y="416"/>
                      <a:pt x="2824" y="207"/>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36353" y="4131003"/>
                <a:ext cx="47033" cy="22748"/>
              </a:xfrm>
              <a:custGeom>
                <a:avLst/>
                <a:gdLst/>
                <a:ahLst/>
                <a:cxnLst/>
                <a:rect l="l" t="t" r="r" b="b"/>
                <a:pathLst>
                  <a:path w="2204" h="1066" extrusionOk="0">
                    <a:moveTo>
                      <a:pt x="369" y="0"/>
                    </a:moveTo>
                    <a:cubicBezTo>
                      <a:pt x="212" y="0"/>
                      <a:pt x="75" y="113"/>
                      <a:pt x="44" y="275"/>
                    </a:cubicBezTo>
                    <a:cubicBezTo>
                      <a:pt x="0" y="484"/>
                      <a:pt x="127" y="690"/>
                      <a:pt x="333" y="734"/>
                    </a:cubicBezTo>
                    <a:lnTo>
                      <a:pt x="1745" y="1066"/>
                    </a:lnTo>
                    <a:lnTo>
                      <a:pt x="1828" y="1066"/>
                    </a:lnTo>
                    <a:cubicBezTo>
                      <a:pt x="1994" y="1066"/>
                      <a:pt x="2120" y="940"/>
                      <a:pt x="2160" y="773"/>
                    </a:cubicBezTo>
                    <a:cubicBezTo>
                      <a:pt x="2203" y="567"/>
                      <a:pt x="2077" y="401"/>
                      <a:pt x="1911" y="358"/>
                    </a:cubicBezTo>
                    <a:lnTo>
                      <a:pt x="499" y="26"/>
                    </a:lnTo>
                    <a:cubicBezTo>
                      <a:pt x="455" y="8"/>
                      <a:pt x="411"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65631" y="4106569"/>
                <a:ext cx="46969" cy="22364"/>
              </a:xfrm>
              <a:custGeom>
                <a:avLst/>
                <a:gdLst/>
                <a:ahLst/>
                <a:cxnLst/>
                <a:rect l="l" t="t" r="r" b="b"/>
                <a:pathLst>
                  <a:path w="2201" h="1048" extrusionOk="0">
                    <a:moveTo>
                      <a:pt x="391" y="1"/>
                    </a:moveTo>
                    <a:cubicBezTo>
                      <a:pt x="240" y="1"/>
                      <a:pt x="78" y="117"/>
                      <a:pt x="40" y="300"/>
                    </a:cubicBezTo>
                    <a:cubicBezTo>
                      <a:pt x="1" y="467"/>
                      <a:pt x="124" y="673"/>
                      <a:pt x="290" y="716"/>
                    </a:cubicBezTo>
                    <a:lnTo>
                      <a:pt x="1702" y="1048"/>
                    </a:lnTo>
                    <a:lnTo>
                      <a:pt x="1785" y="1048"/>
                    </a:lnTo>
                    <a:cubicBezTo>
                      <a:pt x="1951" y="1048"/>
                      <a:pt x="2117" y="965"/>
                      <a:pt x="2160" y="799"/>
                    </a:cubicBezTo>
                    <a:cubicBezTo>
                      <a:pt x="2200" y="589"/>
                      <a:pt x="2077" y="383"/>
                      <a:pt x="1868" y="340"/>
                    </a:cubicBezTo>
                    <a:lnTo>
                      <a:pt x="456" y="8"/>
                    </a:ln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507138" y="4150017"/>
                <a:ext cx="46969" cy="23239"/>
              </a:xfrm>
              <a:custGeom>
                <a:avLst/>
                <a:gdLst/>
                <a:ahLst/>
                <a:cxnLst/>
                <a:rect l="l" t="t" r="r" b="b"/>
                <a:pathLst>
                  <a:path w="2201" h="1089" extrusionOk="0">
                    <a:moveTo>
                      <a:pt x="388" y="0"/>
                    </a:moveTo>
                    <a:cubicBezTo>
                      <a:pt x="238" y="0"/>
                      <a:pt x="78" y="119"/>
                      <a:pt x="40" y="298"/>
                    </a:cubicBezTo>
                    <a:cubicBezTo>
                      <a:pt x="0" y="507"/>
                      <a:pt x="123" y="673"/>
                      <a:pt x="290" y="756"/>
                    </a:cubicBezTo>
                    <a:lnTo>
                      <a:pt x="1702" y="1089"/>
                    </a:lnTo>
                    <a:lnTo>
                      <a:pt x="1785" y="1089"/>
                    </a:lnTo>
                    <a:cubicBezTo>
                      <a:pt x="1951" y="1089"/>
                      <a:pt x="2117" y="962"/>
                      <a:pt x="2160" y="796"/>
                    </a:cubicBezTo>
                    <a:cubicBezTo>
                      <a:pt x="2200" y="590"/>
                      <a:pt x="2077" y="381"/>
                      <a:pt x="1868" y="341"/>
                    </a:cubicBezTo>
                    <a:lnTo>
                      <a:pt x="456" y="9"/>
                    </a:lnTo>
                    <a:cubicBezTo>
                      <a:pt x="434" y="3"/>
                      <a:pt x="411"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477006" y="4167367"/>
                <a:ext cx="47887" cy="22706"/>
              </a:xfrm>
              <a:custGeom>
                <a:avLst/>
                <a:gdLst/>
                <a:ahLst/>
                <a:cxnLst/>
                <a:rect l="l" t="t" r="r" b="b"/>
                <a:pathLst>
                  <a:path w="2244" h="1064" extrusionOk="0">
                    <a:moveTo>
                      <a:pt x="366" y="0"/>
                    </a:moveTo>
                    <a:cubicBezTo>
                      <a:pt x="208" y="0"/>
                      <a:pt x="74" y="111"/>
                      <a:pt x="40" y="276"/>
                    </a:cubicBezTo>
                    <a:cubicBezTo>
                      <a:pt x="0" y="482"/>
                      <a:pt x="123" y="691"/>
                      <a:pt x="333" y="731"/>
                    </a:cubicBezTo>
                    <a:lnTo>
                      <a:pt x="1745" y="1063"/>
                    </a:lnTo>
                    <a:lnTo>
                      <a:pt x="1828" y="1063"/>
                    </a:lnTo>
                    <a:cubicBezTo>
                      <a:pt x="1994" y="1063"/>
                      <a:pt x="2117" y="940"/>
                      <a:pt x="2160" y="774"/>
                    </a:cubicBezTo>
                    <a:cubicBezTo>
                      <a:pt x="2243" y="565"/>
                      <a:pt x="2117" y="399"/>
                      <a:pt x="1911" y="359"/>
                    </a:cubicBezTo>
                    <a:lnTo>
                      <a:pt x="499" y="26"/>
                    </a:lnTo>
                    <a:cubicBezTo>
                      <a:pt x="454" y="9"/>
                      <a:pt x="409"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445103" y="4182795"/>
                <a:ext cx="46948" cy="23218"/>
              </a:xfrm>
              <a:custGeom>
                <a:avLst/>
                <a:gdLst/>
                <a:ahLst/>
                <a:cxnLst/>
                <a:rect l="l" t="t" r="r" b="b"/>
                <a:pathLst>
                  <a:path w="2200" h="1088" extrusionOk="0">
                    <a:moveTo>
                      <a:pt x="420" y="0"/>
                    </a:moveTo>
                    <a:cubicBezTo>
                      <a:pt x="240" y="0"/>
                      <a:pt x="78" y="117"/>
                      <a:pt x="40" y="300"/>
                    </a:cubicBezTo>
                    <a:cubicBezTo>
                      <a:pt x="0" y="506"/>
                      <a:pt x="123" y="672"/>
                      <a:pt x="289" y="755"/>
                    </a:cubicBezTo>
                    <a:lnTo>
                      <a:pt x="1701" y="1088"/>
                    </a:lnTo>
                    <a:lnTo>
                      <a:pt x="1784" y="1088"/>
                    </a:lnTo>
                    <a:cubicBezTo>
                      <a:pt x="1951" y="1088"/>
                      <a:pt x="2117" y="965"/>
                      <a:pt x="2160" y="799"/>
                    </a:cubicBezTo>
                    <a:cubicBezTo>
                      <a:pt x="2200" y="589"/>
                      <a:pt x="2077" y="383"/>
                      <a:pt x="1868" y="340"/>
                    </a:cubicBezTo>
                    <a:lnTo>
                      <a:pt x="499" y="8"/>
                    </a:lnTo>
                    <a:cubicBezTo>
                      <a:pt x="472" y="3"/>
                      <a:pt x="446"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409657" y="4196581"/>
                <a:ext cx="46948" cy="22770"/>
              </a:xfrm>
              <a:custGeom>
                <a:avLst/>
                <a:gdLst/>
                <a:ahLst/>
                <a:cxnLst/>
                <a:rect l="l" t="t" r="r" b="b"/>
                <a:pathLst>
                  <a:path w="2200" h="1067" extrusionOk="0">
                    <a:moveTo>
                      <a:pt x="367" y="0"/>
                    </a:moveTo>
                    <a:cubicBezTo>
                      <a:pt x="209" y="0"/>
                      <a:pt x="74" y="113"/>
                      <a:pt x="40" y="275"/>
                    </a:cubicBezTo>
                    <a:cubicBezTo>
                      <a:pt x="0" y="485"/>
                      <a:pt x="123" y="691"/>
                      <a:pt x="332" y="734"/>
                    </a:cubicBezTo>
                    <a:lnTo>
                      <a:pt x="1744" y="1066"/>
                    </a:lnTo>
                    <a:lnTo>
                      <a:pt x="1827" y="1066"/>
                    </a:lnTo>
                    <a:cubicBezTo>
                      <a:pt x="1994" y="1066"/>
                      <a:pt x="2116" y="940"/>
                      <a:pt x="2160" y="774"/>
                    </a:cubicBezTo>
                    <a:cubicBezTo>
                      <a:pt x="2200" y="568"/>
                      <a:pt x="2077" y="402"/>
                      <a:pt x="1910" y="359"/>
                    </a:cubicBezTo>
                    <a:lnTo>
                      <a:pt x="498" y="26"/>
                    </a:lnTo>
                    <a:cubicBezTo>
                      <a:pt x="454" y="9"/>
                      <a:pt x="410"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22353" y="1994741"/>
                <a:ext cx="545045" cy="1996784"/>
              </a:xfrm>
              <a:custGeom>
                <a:avLst/>
                <a:gdLst/>
                <a:ahLst/>
                <a:cxnLst/>
                <a:rect l="l" t="t" r="r" b="b"/>
                <a:pathLst>
                  <a:path w="25541" h="93570" extrusionOk="0">
                    <a:moveTo>
                      <a:pt x="10839" y="0"/>
                    </a:moveTo>
                    <a:cubicBezTo>
                      <a:pt x="7516" y="11586"/>
                      <a:pt x="5523" y="26537"/>
                      <a:pt x="5151" y="42403"/>
                    </a:cubicBezTo>
                    <a:lnTo>
                      <a:pt x="4941" y="44064"/>
                    </a:lnTo>
                    <a:lnTo>
                      <a:pt x="4901" y="44811"/>
                    </a:lnTo>
                    <a:lnTo>
                      <a:pt x="1" y="93570"/>
                    </a:lnTo>
                    <a:lnTo>
                      <a:pt x="8141" y="93364"/>
                    </a:lnTo>
                    <a:cubicBezTo>
                      <a:pt x="9719" y="87217"/>
                      <a:pt x="12002" y="77372"/>
                      <a:pt x="13706" y="71226"/>
                    </a:cubicBezTo>
                    <a:cubicBezTo>
                      <a:pt x="18275" y="55736"/>
                      <a:pt x="15866" y="45021"/>
                      <a:pt x="15866" y="45021"/>
                    </a:cubicBezTo>
                    <a:cubicBezTo>
                      <a:pt x="19770" y="33432"/>
                      <a:pt x="24837" y="24295"/>
                      <a:pt x="25541" y="6851"/>
                    </a:cubicBezTo>
                    <a:lnTo>
                      <a:pt x="10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33001" y="3894940"/>
                <a:ext cx="183439" cy="15984"/>
              </a:xfrm>
              <a:custGeom>
                <a:avLst/>
                <a:gdLst/>
                <a:ahLst/>
                <a:cxnLst/>
                <a:rect l="l" t="t" r="r" b="b"/>
                <a:pathLst>
                  <a:path w="8596" h="749" extrusionOk="0">
                    <a:moveTo>
                      <a:pt x="8306" y="1"/>
                    </a:moveTo>
                    <a:lnTo>
                      <a:pt x="289" y="123"/>
                    </a:lnTo>
                    <a:cubicBezTo>
                      <a:pt x="123" y="123"/>
                      <a:pt x="0" y="290"/>
                      <a:pt x="0" y="456"/>
                    </a:cubicBezTo>
                    <a:cubicBezTo>
                      <a:pt x="40" y="622"/>
                      <a:pt x="166" y="748"/>
                      <a:pt x="289" y="748"/>
                    </a:cubicBezTo>
                    <a:lnTo>
                      <a:pt x="8306" y="622"/>
                    </a:lnTo>
                    <a:cubicBezTo>
                      <a:pt x="8472" y="622"/>
                      <a:pt x="8595" y="456"/>
                      <a:pt x="8595" y="290"/>
                    </a:cubicBezTo>
                    <a:cubicBezTo>
                      <a:pt x="8595" y="167"/>
                      <a:pt x="8472" y="1"/>
                      <a:pt x="8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726940" y="2934021"/>
                <a:ext cx="94814" cy="21468"/>
              </a:xfrm>
              <a:custGeom>
                <a:avLst/>
                <a:gdLst/>
                <a:ahLst/>
                <a:cxnLst/>
                <a:rect l="l" t="t" r="r" b="b"/>
                <a:pathLst>
                  <a:path w="4443" h="1006" extrusionOk="0">
                    <a:moveTo>
                      <a:pt x="4025" y="1"/>
                    </a:moveTo>
                    <a:cubicBezTo>
                      <a:pt x="3999" y="1"/>
                      <a:pt x="3972" y="3"/>
                      <a:pt x="3944" y="9"/>
                    </a:cubicBezTo>
                    <a:cubicBezTo>
                      <a:pt x="3282" y="175"/>
                      <a:pt x="2609" y="247"/>
                      <a:pt x="1952" y="247"/>
                    </a:cubicBezTo>
                    <a:cubicBezTo>
                      <a:pt x="1291" y="247"/>
                      <a:pt x="645" y="174"/>
                      <a:pt x="40" y="49"/>
                    </a:cubicBezTo>
                    <a:lnTo>
                      <a:pt x="0" y="796"/>
                    </a:lnTo>
                    <a:cubicBezTo>
                      <a:pt x="582" y="923"/>
                      <a:pt x="1246" y="1006"/>
                      <a:pt x="1951" y="1006"/>
                    </a:cubicBezTo>
                    <a:cubicBezTo>
                      <a:pt x="2658" y="1006"/>
                      <a:pt x="3363" y="923"/>
                      <a:pt x="4110" y="713"/>
                    </a:cubicBezTo>
                    <a:cubicBezTo>
                      <a:pt x="4320" y="673"/>
                      <a:pt x="4443" y="464"/>
                      <a:pt x="4403" y="298"/>
                    </a:cubicBezTo>
                    <a:cubicBezTo>
                      <a:pt x="4331" y="119"/>
                      <a:pt x="4196"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770324" y="2220710"/>
                <a:ext cx="352772" cy="1675105"/>
              </a:xfrm>
              <a:custGeom>
                <a:avLst/>
                <a:gdLst/>
                <a:ahLst/>
                <a:cxnLst/>
                <a:rect l="l" t="t" r="r" b="b"/>
                <a:pathLst>
                  <a:path w="16531" h="78496" extrusionOk="0">
                    <a:moveTo>
                      <a:pt x="16241" y="0"/>
                    </a:moveTo>
                    <a:cubicBezTo>
                      <a:pt x="16075" y="0"/>
                      <a:pt x="15949" y="126"/>
                      <a:pt x="15909" y="293"/>
                    </a:cubicBezTo>
                    <a:cubicBezTo>
                      <a:pt x="15909" y="459"/>
                      <a:pt x="14703" y="16779"/>
                      <a:pt x="6397" y="33186"/>
                    </a:cubicBezTo>
                    <a:cubicBezTo>
                      <a:pt x="6357" y="33226"/>
                      <a:pt x="6357" y="33269"/>
                      <a:pt x="6357" y="33352"/>
                    </a:cubicBezTo>
                    <a:cubicBezTo>
                      <a:pt x="6357" y="33518"/>
                      <a:pt x="7187" y="49423"/>
                      <a:pt x="4735" y="59391"/>
                    </a:cubicBezTo>
                    <a:cubicBezTo>
                      <a:pt x="3533" y="64252"/>
                      <a:pt x="1954" y="70604"/>
                      <a:pt x="1" y="78495"/>
                    </a:cubicBezTo>
                    <a:lnTo>
                      <a:pt x="625" y="78495"/>
                    </a:lnTo>
                    <a:cubicBezTo>
                      <a:pt x="2576" y="70648"/>
                      <a:pt x="4154" y="64335"/>
                      <a:pt x="5317" y="59557"/>
                    </a:cubicBezTo>
                    <a:cubicBezTo>
                      <a:pt x="7686" y="49838"/>
                      <a:pt x="7021" y="34638"/>
                      <a:pt x="6978" y="33392"/>
                    </a:cubicBezTo>
                    <a:cubicBezTo>
                      <a:pt x="15284" y="16862"/>
                      <a:pt x="16530" y="499"/>
                      <a:pt x="16530" y="332"/>
                    </a:cubicBezTo>
                    <a:cubicBezTo>
                      <a:pt x="16530" y="166"/>
                      <a:pt x="16407" y="0"/>
                      <a:pt x="16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8481" y="3956058"/>
                <a:ext cx="162163" cy="152474"/>
              </a:xfrm>
              <a:custGeom>
                <a:avLst/>
                <a:gdLst/>
                <a:ahLst/>
                <a:cxnLst/>
                <a:rect l="l" t="t" r="r" b="b"/>
                <a:pathLst>
                  <a:path w="7599" h="7145" extrusionOk="0">
                    <a:moveTo>
                      <a:pt x="7101" y="1"/>
                    </a:moveTo>
                    <a:lnTo>
                      <a:pt x="0" y="542"/>
                    </a:lnTo>
                    <a:lnTo>
                      <a:pt x="372" y="7144"/>
                    </a:lnTo>
                    <a:lnTo>
                      <a:pt x="7599" y="6978"/>
                    </a:lnTo>
                    <a:lnTo>
                      <a:pt x="7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311891" y="4049164"/>
                <a:ext cx="301363" cy="261436"/>
              </a:xfrm>
              <a:custGeom>
                <a:avLst/>
                <a:gdLst/>
                <a:ahLst/>
                <a:cxnLst/>
                <a:rect l="l" t="t" r="r" b="b"/>
                <a:pathLst>
                  <a:path w="14122" h="12251" extrusionOk="0">
                    <a:moveTo>
                      <a:pt x="5439" y="0"/>
                    </a:moveTo>
                    <a:cubicBezTo>
                      <a:pt x="2117" y="0"/>
                      <a:pt x="1828" y="1578"/>
                      <a:pt x="1496" y="2449"/>
                    </a:cubicBezTo>
                    <a:cubicBezTo>
                      <a:pt x="1329" y="2781"/>
                      <a:pt x="1120" y="3529"/>
                      <a:pt x="954" y="4402"/>
                    </a:cubicBezTo>
                    <a:cubicBezTo>
                      <a:pt x="831" y="4775"/>
                      <a:pt x="748" y="5150"/>
                      <a:pt x="665" y="5522"/>
                    </a:cubicBezTo>
                    <a:cubicBezTo>
                      <a:pt x="499" y="6479"/>
                      <a:pt x="289" y="7476"/>
                      <a:pt x="166" y="8306"/>
                    </a:cubicBezTo>
                    <a:cubicBezTo>
                      <a:pt x="0" y="9177"/>
                      <a:pt x="0" y="10051"/>
                      <a:pt x="0" y="10755"/>
                    </a:cubicBezTo>
                    <a:lnTo>
                      <a:pt x="0" y="10921"/>
                    </a:lnTo>
                    <a:cubicBezTo>
                      <a:pt x="0" y="11171"/>
                      <a:pt x="0" y="11380"/>
                      <a:pt x="40" y="11586"/>
                    </a:cubicBezTo>
                    <a:cubicBezTo>
                      <a:pt x="40" y="12001"/>
                      <a:pt x="83" y="12250"/>
                      <a:pt x="83" y="12250"/>
                    </a:cubicBezTo>
                    <a:lnTo>
                      <a:pt x="14078" y="12250"/>
                    </a:lnTo>
                    <a:cubicBezTo>
                      <a:pt x="14078" y="12250"/>
                      <a:pt x="14121" y="11712"/>
                      <a:pt x="14078" y="10921"/>
                    </a:cubicBezTo>
                    <a:cubicBezTo>
                      <a:pt x="13995" y="9509"/>
                      <a:pt x="13497" y="7227"/>
                      <a:pt x="11586" y="5732"/>
                    </a:cubicBezTo>
                    <a:cubicBezTo>
                      <a:pt x="8928" y="3695"/>
                      <a:pt x="9968" y="4110"/>
                      <a:pt x="9426" y="3196"/>
                    </a:cubicBezTo>
                    <a:cubicBezTo>
                      <a:pt x="9343" y="3113"/>
                      <a:pt x="8888" y="1495"/>
                      <a:pt x="8845" y="1412"/>
                    </a:cubicBezTo>
                    <a:cubicBezTo>
                      <a:pt x="8390" y="455"/>
                      <a:pt x="7974" y="0"/>
                      <a:pt x="5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311891" y="4143103"/>
                <a:ext cx="50490" cy="153307"/>
              </a:xfrm>
              <a:custGeom>
                <a:avLst/>
                <a:gdLst/>
                <a:ahLst/>
                <a:cxnLst/>
                <a:rect l="l" t="t" r="r" b="b"/>
                <a:pathLst>
                  <a:path w="2366" h="7184" extrusionOk="0">
                    <a:moveTo>
                      <a:pt x="954" y="0"/>
                    </a:moveTo>
                    <a:cubicBezTo>
                      <a:pt x="831" y="373"/>
                      <a:pt x="748" y="748"/>
                      <a:pt x="665" y="1120"/>
                    </a:cubicBezTo>
                    <a:cubicBezTo>
                      <a:pt x="997" y="2077"/>
                      <a:pt x="1369" y="3695"/>
                      <a:pt x="871" y="5067"/>
                    </a:cubicBezTo>
                    <a:cubicBezTo>
                      <a:pt x="665" y="5566"/>
                      <a:pt x="372" y="5981"/>
                      <a:pt x="0" y="6353"/>
                    </a:cubicBezTo>
                    <a:lnTo>
                      <a:pt x="0" y="6519"/>
                    </a:lnTo>
                    <a:cubicBezTo>
                      <a:pt x="0" y="6769"/>
                      <a:pt x="0" y="6978"/>
                      <a:pt x="40" y="7184"/>
                    </a:cubicBezTo>
                    <a:cubicBezTo>
                      <a:pt x="705" y="6685"/>
                      <a:pt x="1203" y="6064"/>
                      <a:pt x="1496" y="5317"/>
                    </a:cubicBezTo>
                    <a:cubicBezTo>
                      <a:pt x="2366" y="2948"/>
                      <a:pt x="1037" y="123"/>
                      <a:pt x="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311891" y="4282218"/>
                <a:ext cx="301363" cy="28382"/>
              </a:xfrm>
              <a:custGeom>
                <a:avLst/>
                <a:gdLst/>
                <a:ahLst/>
                <a:cxnLst/>
                <a:rect l="l" t="t" r="r" b="b"/>
                <a:pathLst>
                  <a:path w="14122" h="1330" extrusionOk="0">
                    <a:moveTo>
                      <a:pt x="0" y="0"/>
                    </a:moveTo>
                    <a:cubicBezTo>
                      <a:pt x="40" y="791"/>
                      <a:pt x="83" y="1329"/>
                      <a:pt x="83" y="1329"/>
                    </a:cubicBezTo>
                    <a:lnTo>
                      <a:pt x="14078" y="1329"/>
                    </a:lnTo>
                    <a:cubicBezTo>
                      <a:pt x="14078" y="1329"/>
                      <a:pt x="14121" y="791"/>
                      <a:pt x="14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409372" y="4119736"/>
                <a:ext cx="92210" cy="21617"/>
              </a:xfrm>
              <a:custGeom>
                <a:avLst/>
                <a:gdLst/>
                <a:ahLst/>
                <a:cxnLst/>
                <a:rect l="l" t="t" r="r" b="b"/>
                <a:pathLst>
                  <a:path w="4321" h="1013" extrusionOk="0">
                    <a:moveTo>
                      <a:pt x="2327" y="1"/>
                    </a:moveTo>
                    <a:cubicBezTo>
                      <a:pt x="1756" y="1"/>
                      <a:pt x="1073" y="64"/>
                      <a:pt x="333" y="265"/>
                    </a:cubicBezTo>
                    <a:cubicBezTo>
                      <a:pt x="124" y="305"/>
                      <a:pt x="1" y="514"/>
                      <a:pt x="41" y="720"/>
                    </a:cubicBezTo>
                    <a:cubicBezTo>
                      <a:pt x="84" y="929"/>
                      <a:pt x="250" y="1012"/>
                      <a:pt x="416" y="1012"/>
                    </a:cubicBezTo>
                    <a:lnTo>
                      <a:pt x="539" y="1012"/>
                    </a:lnTo>
                    <a:cubicBezTo>
                      <a:pt x="1188" y="842"/>
                      <a:pt x="1796" y="787"/>
                      <a:pt x="2307" y="787"/>
                    </a:cubicBezTo>
                    <a:cubicBezTo>
                      <a:pt x="3170" y="787"/>
                      <a:pt x="3754" y="944"/>
                      <a:pt x="3779" y="969"/>
                    </a:cubicBezTo>
                    <a:cubicBezTo>
                      <a:pt x="3806" y="975"/>
                      <a:pt x="3834" y="978"/>
                      <a:pt x="3861" y="978"/>
                    </a:cubicBezTo>
                    <a:cubicBezTo>
                      <a:pt x="4040" y="978"/>
                      <a:pt x="4205" y="859"/>
                      <a:pt x="4277" y="680"/>
                    </a:cubicBezTo>
                    <a:cubicBezTo>
                      <a:pt x="4320" y="471"/>
                      <a:pt x="4194" y="222"/>
                      <a:pt x="3988" y="182"/>
                    </a:cubicBezTo>
                    <a:cubicBezTo>
                      <a:pt x="3936" y="182"/>
                      <a:pt x="3292" y="1"/>
                      <a:pt x="2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404058" y="4085165"/>
                <a:ext cx="92189" cy="22514"/>
              </a:xfrm>
              <a:custGeom>
                <a:avLst/>
                <a:gdLst/>
                <a:ahLst/>
                <a:cxnLst/>
                <a:rect l="l" t="t" r="r" b="b"/>
                <a:pathLst>
                  <a:path w="4320" h="1055" extrusionOk="0">
                    <a:moveTo>
                      <a:pt x="2338" y="1"/>
                    </a:moveTo>
                    <a:cubicBezTo>
                      <a:pt x="1763" y="1"/>
                      <a:pt x="1074" y="63"/>
                      <a:pt x="333" y="263"/>
                    </a:cubicBezTo>
                    <a:cubicBezTo>
                      <a:pt x="124" y="307"/>
                      <a:pt x="1" y="513"/>
                      <a:pt x="41" y="722"/>
                    </a:cubicBezTo>
                    <a:cubicBezTo>
                      <a:pt x="124" y="928"/>
                      <a:pt x="250" y="1054"/>
                      <a:pt x="456" y="1054"/>
                    </a:cubicBezTo>
                    <a:cubicBezTo>
                      <a:pt x="499" y="1054"/>
                      <a:pt x="499" y="1054"/>
                      <a:pt x="539" y="1011"/>
                    </a:cubicBezTo>
                    <a:cubicBezTo>
                      <a:pt x="1172" y="850"/>
                      <a:pt x="1762" y="798"/>
                      <a:pt x="2262" y="798"/>
                    </a:cubicBezTo>
                    <a:cubicBezTo>
                      <a:pt x="3172" y="798"/>
                      <a:pt x="3778" y="971"/>
                      <a:pt x="3778" y="971"/>
                    </a:cubicBezTo>
                    <a:cubicBezTo>
                      <a:pt x="3805" y="976"/>
                      <a:pt x="3832" y="979"/>
                      <a:pt x="3859" y="979"/>
                    </a:cubicBezTo>
                    <a:cubicBezTo>
                      <a:pt x="4047" y="979"/>
                      <a:pt x="4242" y="862"/>
                      <a:pt x="4277" y="679"/>
                    </a:cubicBezTo>
                    <a:cubicBezTo>
                      <a:pt x="4320" y="473"/>
                      <a:pt x="4194" y="263"/>
                      <a:pt x="3988" y="180"/>
                    </a:cubicBezTo>
                    <a:cubicBezTo>
                      <a:pt x="3961" y="180"/>
                      <a:pt x="3311" y="1"/>
                      <a:pt x="2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421792" y="4146731"/>
                <a:ext cx="92189" cy="22066"/>
              </a:xfrm>
              <a:custGeom>
                <a:avLst/>
                <a:gdLst/>
                <a:ahLst/>
                <a:cxnLst/>
                <a:rect l="l" t="t" r="r" b="b"/>
                <a:pathLst>
                  <a:path w="4320" h="1034" extrusionOk="0">
                    <a:moveTo>
                      <a:pt x="2354" y="1"/>
                    </a:moveTo>
                    <a:cubicBezTo>
                      <a:pt x="1775" y="1"/>
                      <a:pt x="1080" y="59"/>
                      <a:pt x="333" y="246"/>
                    </a:cubicBezTo>
                    <a:cubicBezTo>
                      <a:pt x="123" y="286"/>
                      <a:pt x="0" y="495"/>
                      <a:pt x="40" y="744"/>
                    </a:cubicBezTo>
                    <a:cubicBezTo>
                      <a:pt x="83" y="910"/>
                      <a:pt x="249" y="1033"/>
                      <a:pt x="455" y="1033"/>
                    </a:cubicBezTo>
                    <a:lnTo>
                      <a:pt x="539" y="1033"/>
                    </a:lnTo>
                    <a:cubicBezTo>
                      <a:pt x="1209" y="846"/>
                      <a:pt x="1832" y="788"/>
                      <a:pt x="2349" y="788"/>
                    </a:cubicBezTo>
                    <a:cubicBezTo>
                      <a:pt x="3211" y="788"/>
                      <a:pt x="3778" y="950"/>
                      <a:pt x="3778" y="950"/>
                    </a:cubicBezTo>
                    <a:cubicBezTo>
                      <a:pt x="3806" y="956"/>
                      <a:pt x="3833" y="959"/>
                      <a:pt x="3861" y="959"/>
                    </a:cubicBezTo>
                    <a:cubicBezTo>
                      <a:pt x="4040" y="959"/>
                      <a:pt x="4204" y="840"/>
                      <a:pt x="4276" y="661"/>
                    </a:cubicBezTo>
                    <a:cubicBezTo>
                      <a:pt x="4320" y="452"/>
                      <a:pt x="4193" y="246"/>
                      <a:pt x="3987" y="163"/>
                    </a:cubicBezTo>
                    <a:cubicBezTo>
                      <a:pt x="3960" y="163"/>
                      <a:pt x="3318"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436815" y="4177332"/>
                <a:ext cx="92189" cy="21596"/>
              </a:xfrm>
              <a:custGeom>
                <a:avLst/>
                <a:gdLst/>
                <a:ahLst/>
                <a:cxnLst/>
                <a:rect l="l" t="t" r="r" b="b"/>
                <a:pathLst>
                  <a:path w="4320" h="1012" extrusionOk="0">
                    <a:moveTo>
                      <a:pt x="2339" y="1"/>
                    </a:moveTo>
                    <a:cubicBezTo>
                      <a:pt x="1763" y="1"/>
                      <a:pt x="1074" y="64"/>
                      <a:pt x="333" y="264"/>
                    </a:cubicBezTo>
                    <a:cubicBezTo>
                      <a:pt x="127" y="307"/>
                      <a:pt x="1" y="513"/>
                      <a:pt x="44" y="722"/>
                    </a:cubicBezTo>
                    <a:cubicBezTo>
                      <a:pt x="84" y="928"/>
                      <a:pt x="250" y="1011"/>
                      <a:pt x="459" y="1011"/>
                    </a:cubicBezTo>
                    <a:lnTo>
                      <a:pt x="542" y="1011"/>
                    </a:lnTo>
                    <a:cubicBezTo>
                      <a:pt x="1219" y="839"/>
                      <a:pt x="1849" y="785"/>
                      <a:pt x="2370" y="785"/>
                    </a:cubicBezTo>
                    <a:cubicBezTo>
                      <a:pt x="3221" y="785"/>
                      <a:pt x="3782" y="928"/>
                      <a:pt x="3782" y="928"/>
                    </a:cubicBezTo>
                    <a:cubicBezTo>
                      <a:pt x="3826" y="946"/>
                      <a:pt x="3870" y="954"/>
                      <a:pt x="3914" y="954"/>
                    </a:cubicBezTo>
                    <a:cubicBezTo>
                      <a:pt x="4072" y="954"/>
                      <a:pt x="4215" y="843"/>
                      <a:pt x="4280" y="679"/>
                    </a:cubicBezTo>
                    <a:cubicBezTo>
                      <a:pt x="4320" y="473"/>
                      <a:pt x="4197" y="224"/>
                      <a:pt x="3988" y="181"/>
                    </a:cubicBezTo>
                    <a:cubicBezTo>
                      <a:pt x="3963" y="181"/>
                      <a:pt x="3313"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185110" y="2009765"/>
                <a:ext cx="427205" cy="1978218"/>
              </a:xfrm>
              <a:custGeom>
                <a:avLst/>
                <a:gdLst/>
                <a:ahLst/>
                <a:cxnLst/>
                <a:rect l="l" t="t" r="r" b="b"/>
                <a:pathLst>
                  <a:path w="20019" h="92700" extrusionOk="0">
                    <a:moveTo>
                      <a:pt x="16241" y="1"/>
                    </a:moveTo>
                    <a:lnTo>
                      <a:pt x="1" y="8682"/>
                    </a:lnTo>
                    <a:cubicBezTo>
                      <a:pt x="250" y="16198"/>
                      <a:pt x="3449" y="45230"/>
                      <a:pt x="3449" y="45230"/>
                    </a:cubicBezTo>
                    <a:cubicBezTo>
                      <a:pt x="3449" y="45230"/>
                      <a:pt x="831" y="50879"/>
                      <a:pt x="3283" y="65621"/>
                    </a:cubicBezTo>
                    <a:cubicBezTo>
                      <a:pt x="4652" y="73927"/>
                      <a:pt x="6107" y="82483"/>
                      <a:pt x="6606" y="92700"/>
                    </a:cubicBezTo>
                    <a:lnTo>
                      <a:pt x="14786" y="92700"/>
                    </a:lnTo>
                    <a:lnTo>
                      <a:pt x="15949" y="46726"/>
                    </a:lnTo>
                    <a:cubicBezTo>
                      <a:pt x="15992" y="45852"/>
                      <a:pt x="15992" y="44981"/>
                      <a:pt x="16032" y="44107"/>
                    </a:cubicBezTo>
                    <a:cubicBezTo>
                      <a:pt x="16032" y="43818"/>
                      <a:pt x="16032" y="43569"/>
                      <a:pt x="16075" y="43320"/>
                    </a:cubicBezTo>
                    <a:cubicBezTo>
                      <a:pt x="20019" y="13002"/>
                      <a:pt x="16241" y="1"/>
                      <a:pt x="16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202844" y="2213455"/>
                <a:ext cx="165790" cy="1711639"/>
              </a:xfrm>
              <a:custGeom>
                <a:avLst/>
                <a:gdLst/>
                <a:ahLst/>
                <a:cxnLst/>
                <a:rect l="l" t="t" r="r" b="b"/>
                <a:pathLst>
                  <a:path w="7769" h="80208" extrusionOk="0">
                    <a:moveTo>
                      <a:pt x="395" y="0"/>
                    </a:moveTo>
                    <a:cubicBezTo>
                      <a:pt x="374" y="0"/>
                      <a:pt x="354" y="3"/>
                      <a:pt x="333" y="8"/>
                    </a:cubicBezTo>
                    <a:cubicBezTo>
                      <a:pt x="127" y="8"/>
                      <a:pt x="0" y="174"/>
                      <a:pt x="0" y="383"/>
                    </a:cubicBezTo>
                    <a:lnTo>
                      <a:pt x="4197" y="35021"/>
                    </a:lnTo>
                    <a:cubicBezTo>
                      <a:pt x="4031" y="35808"/>
                      <a:pt x="2160" y="43533"/>
                      <a:pt x="3074" y="49640"/>
                    </a:cubicBezTo>
                    <a:cubicBezTo>
                      <a:pt x="3406" y="52006"/>
                      <a:pt x="5526" y="66253"/>
                      <a:pt x="7144" y="80208"/>
                    </a:cubicBezTo>
                    <a:lnTo>
                      <a:pt x="7768" y="80208"/>
                    </a:lnTo>
                    <a:cubicBezTo>
                      <a:pt x="6147" y="66253"/>
                      <a:pt x="4114" y="51923"/>
                      <a:pt x="3738" y="49514"/>
                    </a:cubicBezTo>
                    <a:cubicBezTo>
                      <a:pt x="2824" y="43284"/>
                      <a:pt x="4901" y="35227"/>
                      <a:pt x="4901" y="35144"/>
                    </a:cubicBezTo>
                    <a:lnTo>
                      <a:pt x="4901" y="34978"/>
                    </a:lnTo>
                    <a:lnTo>
                      <a:pt x="708" y="300"/>
                    </a:lnTo>
                    <a:cubicBezTo>
                      <a:pt x="670" y="117"/>
                      <a:pt x="539" y="0"/>
                      <a:pt x="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324289" y="3925072"/>
                <a:ext cx="176354" cy="12441"/>
              </a:xfrm>
              <a:custGeom>
                <a:avLst/>
                <a:gdLst/>
                <a:ahLst/>
                <a:cxnLst/>
                <a:rect l="l" t="t" r="r" b="b"/>
                <a:pathLst>
                  <a:path w="8264" h="583" extrusionOk="0">
                    <a:moveTo>
                      <a:pt x="290" y="1"/>
                    </a:moveTo>
                    <a:cubicBezTo>
                      <a:pt x="124" y="1"/>
                      <a:pt x="1" y="124"/>
                      <a:pt x="1" y="290"/>
                    </a:cubicBezTo>
                    <a:cubicBezTo>
                      <a:pt x="1" y="456"/>
                      <a:pt x="124" y="582"/>
                      <a:pt x="290" y="582"/>
                    </a:cubicBezTo>
                    <a:lnTo>
                      <a:pt x="8015" y="582"/>
                    </a:lnTo>
                    <a:cubicBezTo>
                      <a:pt x="8141" y="582"/>
                      <a:pt x="8264" y="456"/>
                      <a:pt x="8264" y="290"/>
                    </a:cubicBezTo>
                    <a:cubicBezTo>
                      <a:pt x="8264" y="124"/>
                      <a:pt x="8141" y="1"/>
                      <a:pt x="8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404058" y="2934192"/>
                <a:ext cx="124113" cy="26611"/>
              </a:xfrm>
              <a:custGeom>
                <a:avLst/>
                <a:gdLst/>
                <a:ahLst/>
                <a:cxnLst/>
                <a:rect l="l" t="t" r="r" b="b"/>
                <a:pathLst>
                  <a:path w="5816" h="1247" extrusionOk="0">
                    <a:moveTo>
                      <a:pt x="5815" y="1"/>
                    </a:moveTo>
                    <a:cubicBezTo>
                      <a:pt x="4857" y="274"/>
                      <a:pt x="3685" y="529"/>
                      <a:pt x="2450" y="529"/>
                    </a:cubicBezTo>
                    <a:cubicBezTo>
                      <a:pt x="1810" y="529"/>
                      <a:pt x="1152" y="460"/>
                      <a:pt x="499" y="290"/>
                    </a:cubicBezTo>
                    <a:cubicBezTo>
                      <a:pt x="473" y="285"/>
                      <a:pt x="446" y="283"/>
                      <a:pt x="420" y="283"/>
                    </a:cubicBezTo>
                    <a:cubicBezTo>
                      <a:pt x="240" y="283"/>
                      <a:pt x="78" y="400"/>
                      <a:pt x="41" y="582"/>
                    </a:cubicBezTo>
                    <a:cubicBezTo>
                      <a:pt x="1" y="749"/>
                      <a:pt x="124" y="955"/>
                      <a:pt x="290" y="998"/>
                    </a:cubicBezTo>
                    <a:cubicBezTo>
                      <a:pt x="1037" y="1204"/>
                      <a:pt x="1785" y="1247"/>
                      <a:pt x="2493" y="1247"/>
                    </a:cubicBezTo>
                    <a:cubicBezTo>
                      <a:pt x="3695" y="1247"/>
                      <a:pt x="4818" y="1038"/>
                      <a:pt x="5772" y="788"/>
                    </a:cubicBezTo>
                    <a:cubicBezTo>
                      <a:pt x="5772" y="499"/>
                      <a:pt x="5772" y="250"/>
                      <a:pt x="5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141726" y="1797986"/>
                <a:ext cx="46948" cy="360006"/>
              </a:xfrm>
              <a:custGeom>
                <a:avLst/>
                <a:gdLst/>
                <a:ahLst/>
                <a:cxnLst/>
                <a:rect l="l" t="t" r="r" b="b"/>
                <a:pathLst>
                  <a:path w="2200" h="16870" extrusionOk="0">
                    <a:moveTo>
                      <a:pt x="1578" y="0"/>
                    </a:moveTo>
                    <a:cubicBezTo>
                      <a:pt x="1535" y="455"/>
                      <a:pt x="1495" y="954"/>
                      <a:pt x="1452" y="1535"/>
                    </a:cubicBezTo>
                    <a:cubicBezTo>
                      <a:pt x="1412" y="1744"/>
                      <a:pt x="1412" y="1950"/>
                      <a:pt x="1412" y="2160"/>
                    </a:cubicBezTo>
                    <a:cubicBezTo>
                      <a:pt x="1203" y="4818"/>
                      <a:pt x="871" y="8596"/>
                      <a:pt x="455" y="12416"/>
                    </a:cubicBezTo>
                    <a:cubicBezTo>
                      <a:pt x="455" y="12626"/>
                      <a:pt x="416" y="12832"/>
                      <a:pt x="416" y="13041"/>
                    </a:cubicBezTo>
                    <a:cubicBezTo>
                      <a:pt x="289" y="14204"/>
                      <a:pt x="166" y="15407"/>
                      <a:pt x="0" y="16530"/>
                    </a:cubicBezTo>
                    <a:cubicBezTo>
                      <a:pt x="0" y="16696"/>
                      <a:pt x="123" y="16862"/>
                      <a:pt x="289" y="16862"/>
                    </a:cubicBezTo>
                    <a:cubicBezTo>
                      <a:pt x="311" y="16867"/>
                      <a:pt x="331" y="16870"/>
                      <a:pt x="351" y="16870"/>
                    </a:cubicBezTo>
                    <a:cubicBezTo>
                      <a:pt x="486" y="16870"/>
                      <a:pt x="587" y="16758"/>
                      <a:pt x="622" y="16613"/>
                    </a:cubicBezTo>
                    <a:cubicBezTo>
                      <a:pt x="748" y="15407"/>
                      <a:pt x="914" y="14204"/>
                      <a:pt x="1037" y="12998"/>
                    </a:cubicBezTo>
                    <a:cubicBezTo>
                      <a:pt x="1037" y="12792"/>
                      <a:pt x="1080" y="12583"/>
                      <a:pt x="1080" y="12377"/>
                    </a:cubicBezTo>
                    <a:cubicBezTo>
                      <a:pt x="1495" y="8556"/>
                      <a:pt x="1784" y="4818"/>
                      <a:pt x="1994" y="2200"/>
                    </a:cubicBezTo>
                    <a:cubicBezTo>
                      <a:pt x="2034" y="1950"/>
                      <a:pt x="2034" y="1744"/>
                      <a:pt x="2077" y="1578"/>
                    </a:cubicBezTo>
                    <a:cubicBezTo>
                      <a:pt x="2117" y="954"/>
                      <a:pt x="2160" y="455"/>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105341" y="1796215"/>
                <a:ext cx="87814" cy="280088"/>
              </a:xfrm>
              <a:custGeom>
                <a:avLst/>
                <a:gdLst/>
                <a:ahLst/>
                <a:cxnLst/>
                <a:rect l="l" t="t" r="r" b="b"/>
                <a:pathLst>
                  <a:path w="4115" h="13125" extrusionOk="0">
                    <a:moveTo>
                      <a:pt x="748" y="0"/>
                    </a:moveTo>
                    <a:cubicBezTo>
                      <a:pt x="708" y="455"/>
                      <a:pt x="665" y="954"/>
                      <a:pt x="625" y="1495"/>
                    </a:cubicBezTo>
                    <a:cubicBezTo>
                      <a:pt x="625" y="1701"/>
                      <a:pt x="625" y="1910"/>
                      <a:pt x="582" y="2116"/>
                    </a:cubicBezTo>
                    <a:cubicBezTo>
                      <a:pt x="333" y="5605"/>
                      <a:pt x="1" y="10506"/>
                      <a:pt x="1" y="11712"/>
                    </a:cubicBezTo>
                    <a:cubicBezTo>
                      <a:pt x="1" y="12167"/>
                      <a:pt x="210" y="12543"/>
                      <a:pt x="542" y="12749"/>
                    </a:cubicBezTo>
                    <a:cubicBezTo>
                      <a:pt x="792" y="12958"/>
                      <a:pt x="1164" y="13081"/>
                      <a:pt x="1539" y="13124"/>
                    </a:cubicBezTo>
                    <a:lnTo>
                      <a:pt x="2121" y="13124"/>
                    </a:lnTo>
                    <a:cubicBezTo>
                      <a:pt x="2327" y="13124"/>
                      <a:pt x="2536" y="13124"/>
                      <a:pt x="2742" y="13081"/>
                    </a:cubicBezTo>
                    <a:cubicBezTo>
                      <a:pt x="3283" y="12998"/>
                      <a:pt x="3739" y="12875"/>
                      <a:pt x="3865" y="12832"/>
                    </a:cubicBezTo>
                    <a:cubicBezTo>
                      <a:pt x="4031" y="12792"/>
                      <a:pt x="4114" y="12626"/>
                      <a:pt x="4071" y="12460"/>
                    </a:cubicBezTo>
                    <a:cubicBezTo>
                      <a:pt x="4038" y="12321"/>
                      <a:pt x="3887" y="12240"/>
                      <a:pt x="3766" y="12240"/>
                    </a:cubicBezTo>
                    <a:cubicBezTo>
                      <a:pt x="3742" y="12240"/>
                      <a:pt x="3719" y="12244"/>
                      <a:pt x="3699" y="12250"/>
                    </a:cubicBezTo>
                    <a:cubicBezTo>
                      <a:pt x="3489" y="12293"/>
                      <a:pt x="3157" y="12377"/>
                      <a:pt x="2785" y="12460"/>
                    </a:cubicBezTo>
                    <a:cubicBezTo>
                      <a:pt x="2576" y="12460"/>
                      <a:pt x="2370" y="12499"/>
                      <a:pt x="2160" y="12499"/>
                    </a:cubicBezTo>
                    <a:cubicBezTo>
                      <a:pt x="2047" y="12509"/>
                      <a:pt x="1936" y="12515"/>
                      <a:pt x="1829" y="12515"/>
                    </a:cubicBezTo>
                    <a:cubicBezTo>
                      <a:pt x="1464" y="12515"/>
                      <a:pt x="1140" y="12453"/>
                      <a:pt x="914" y="12293"/>
                    </a:cubicBezTo>
                    <a:cubicBezTo>
                      <a:pt x="708" y="12127"/>
                      <a:pt x="625" y="11961"/>
                      <a:pt x="625" y="11669"/>
                    </a:cubicBezTo>
                    <a:cubicBezTo>
                      <a:pt x="582" y="10506"/>
                      <a:pt x="958" y="5605"/>
                      <a:pt x="1207" y="2160"/>
                    </a:cubicBezTo>
                    <a:cubicBezTo>
                      <a:pt x="1207" y="1950"/>
                      <a:pt x="1247" y="1744"/>
                      <a:pt x="1247" y="1535"/>
                    </a:cubicBezTo>
                    <a:cubicBezTo>
                      <a:pt x="1290" y="997"/>
                      <a:pt x="1330" y="455"/>
                      <a:pt x="1373" y="40"/>
                    </a:cubicBezTo>
                    <a:cubicBezTo>
                      <a:pt x="1164" y="40"/>
                      <a:pt x="958" y="4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87310" y="847866"/>
                <a:ext cx="823425" cy="1007653"/>
              </a:xfrm>
              <a:custGeom>
                <a:avLst/>
                <a:gdLst/>
                <a:ahLst/>
                <a:cxnLst/>
                <a:rect l="l" t="t" r="r" b="b"/>
                <a:pathLst>
                  <a:path w="38586" h="47219" extrusionOk="0">
                    <a:moveTo>
                      <a:pt x="26415" y="1"/>
                    </a:moveTo>
                    <a:lnTo>
                      <a:pt x="14913" y="954"/>
                    </a:lnTo>
                    <a:lnTo>
                      <a:pt x="13790" y="1081"/>
                    </a:lnTo>
                    <a:cubicBezTo>
                      <a:pt x="12211" y="1247"/>
                      <a:pt x="10467" y="1204"/>
                      <a:pt x="9430" y="1413"/>
                    </a:cubicBezTo>
                    <a:cubicBezTo>
                      <a:pt x="8473" y="1662"/>
                      <a:pt x="7892" y="1579"/>
                      <a:pt x="6938" y="1868"/>
                    </a:cubicBezTo>
                    <a:cubicBezTo>
                      <a:pt x="4653" y="2533"/>
                      <a:pt x="4736" y="5606"/>
                      <a:pt x="4031" y="9387"/>
                    </a:cubicBezTo>
                    <a:cubicBezTo>
                      <a:pt x="3988" y="9427"/>
                      <a:pt x="3988" y="9510"/>
                      <a:pt x="3988" y="9593"/>
                    </a:cubicBezTo>
                    <a:lnTo>
                      <a:pt x="3988" y="9636"/>
                    </a:lnTo>
                    <a:cubicBezTo>
                      <a:pt x="3865" y="10301"/>
                      <a:pt x="3699" y="10922"/>
                      <a:pt x="3533" y="11547"/>
                    </a:cubicBezTo>
                    <a:cubicBezTo>
                      <a:pt x="3367" y="12251"/>
                      <a:pt x="3157" y="12959"/>
                      <a:pt x="2908" y="13623"/>
                    </a:cubicBezTo>
                    <a:cubicBezTo>
                      <a:pt x="1579" y="17777"/>
                      <a:pt x="1" y="19687"/>
                      <a:pt x="250" y="22302"/>
                    </a:cubicBezTo>
                    <a:cubicBezTo>
                      <a:pt x="499" y="24711"/>
                      <a:pt x="2951" y="27910"/>
                      <a:pt x="3573" y="28615"/>
                    </a:cubicBezTo>
                    <a:lnTo>
                      <a:pt x="3822" y="28864"/>
                    </a:lnTo>
                    <a:lnTo>
                      <a:pt x="3822" y="28907"/>
                    </a:lnTo>
                    <a:cubicBezTo>
                      <a:pt x="3782" y="28990"/>
                      <a:pt x="3782" y="29073"/>
                      <a:pt x="3782" y="29196"/>
                    </a:cubicBezTo>
                    <a:cubicBezTo>
                      <a:pt x="3739" y="29611"/>
                      <a:pt x="3656" y="30070"/>
                      <a:pt x="3573" y="30608"/>
                    </a:cubicBezTo>
                    <a:cubicBezTo>
                      <a:pt x="1994" y="38709"/>
                      <a:pt x="127" y="45520"/>
                      <a:pt x="127" y="45520"/>
                    </a:cubicBezTo>
                    <a:cubicBezTo>
                      <a:pt x="127" y="45520"/>
                      <a:pt x="12081" y="47219"/>
                      <a:pt x="23670" y="47219"/>
                    </a:cubicBezTo>
                    <a:cubicBezTo>
                      <a:pt x="25640" y="47219"/>
                      <a:pt x="27600" y="47170"/>
                      <a:pt x="29489" y="47055"/>
                    </a:cubicBezTo>
                    <a:cubicBezTo>
                      <a:pt x="28950" y="41407"/>
                      <a:pt x="28950" y="36007"/>
                      <a:pt x="28950" y="36007"/>
                    </a:cubicBezTo>
                    <a:cubicBezTo>
                      <a:pt x="29156" y="34346"/>
                      <a:pt x="29156" y="32602"/>
                      <a:pt x="29615" y="30901"/>
                    </a:cubicBezTo>
                    <a:cubicBezTo>
                      <a:pt x="30984" y="26953"/>
                      <a:pt x="32562" y="24172"/>
                      <a:pt x="33974" y="20102"/>
                    </a:cubicBezTo>
                    <a:cubicBezTo>
                      <a:pt x="34057" y="19853"/>
                      <a:pt x="34140" y="19561"/>
                      <a:pt x="34266" y="19312"/>
                    </a:cubicBezTo>
                    <a:cubicBezTo>
                      <a:pt x="34306" y="19145"/>
                      <a:pt x="34389" y="18979"/>
                      <a:pt x="34432" y="18813"/>
                    </a:cubicBezTo>
                    <a:cubicBezTo>
                      <a:pt x="34888" y="17527"/>
                      <a:pt x="35386" y="16281"/>
                      <a:pt x="35928" y="15075"/>
                    </a:cubicBezTo>
                    <a:cubicBezTo>
                      <a:pt x="38210" y="9759"/>
                      <a:pt x="38586" y="3779"/>
                      <a:pt x="33103" y="1951"/>
                    </a:cubicBezTo>
                    <a:cubicBezTo>
                      <a:pt x="32688" y="1828"/>
                      <a:pt x="32313" y="1662"/>
                      <a:pt x="31897" y="1579"/>
                    </a:cubicBezTo>
                    <a:cubicBezTo>
                      <a:pt x="29322" y="748"/>
                      <a:pt x="27163" y="207"/>
                      <a:pt x="26581" y="41"/>
                    </a:cubicBezTo>
                    <a:cubicBezTo>
                      <a:pt x="26458" y="41"/>
                      <a:pt x="26415" y="1"/>
                      <a:pt x="2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182485" y="887409"/>
                <a:ext cx="255269" cy="88113"/>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944053" y="944450"/>
                <a:ext cx="46094" cy="168415"/>
              </a:xfrm>
              <a:custGeom>
                <a:avLst/>
                <a:gdLst/>
                <a:ahLst/>
                <a:cxnLst/>
                <a:rect l="l" t="t" r="r" b="b"/>
                <a:pathLst>
                  <a:path w="2160" h="7892" extrusionOk="0">
                    <a:moveTo>
                      <a:pt x="1871" y="0"/>
                    </a:moveTo>
                    <a:cubicBezTo>
                      <a:pt x="1704" y="0"/>
                      <a:pt x="1578" y="126"/>
                      <a:pt x="1578" y="293"/>
                    </a:cubicBezTo>
                    <a:cubicBezTo>
                      <a:pt x="1412" y="3200"/>
                      <a:pt x="748" y="5649"/>
                      <a:pt x="0" y="7851"/>
                    </a:cubicBezTo>
                    <a:lnTo>
                      <a:pt x="166" y="7851"/>
                    </a:lnTo>
                    <a:cubicBezTo>
                      <a:pt x="292" y="7891"/>
                      <a:pt x="415" y="7891"/>
                      <a:pt x="498" y="7891"/>
                    </a:cubicBezTo>
                    <a:lnTo>
                      <a:pt x="625" y="7891"/>
                    </a:lnTo>
                    <a:cubicBezTo>
                      <a:pt x="1372" y="5692"/>
                      <a:pt x="1994" y="3240"/>
                      <a:pt x="2160" y="332"/>
                    </a:cubicBezTo>
                    <a:cubicBezTo>
                      <a:pt x="2160" y="166"/>
                      <a:pt x="203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109822" y="407024"/>
                <a:ext cx="388687" cy="503069"/>
              </a:xfrm>
              <a:custGeom>
                <a:avLst/>
                <a:gdLst/>
                <a:ahLst/>
                <a:cxnLst/>
                <a:rect l="l" t="t" r="r" b="b"/>
                <a:pathLst>
                  <a:path w="18214" h="23574" extrusionOk="0">
                    <a:moveTo>
                      <a:pt x="8931" y="0"/>
                    </a:moveTo>
                    <a:cubicBezTo>
                      <a:pt x="7183" y="0"/>
                      <a:pt x="5676" y="682"/>
                      <a:pt x="4652" y="1013"/>
                    </a:cubicBezTo>
                    <a:cubicBezTo>
                      <a:pt x="2532" y="1637"/>
                      <a:pt x="1203" y="4378"/>
                      <a:pt x="1203" y="8282"/>
                    </a:cubicBezTo>
                    <a:lnTo>
                      <a:pt x="1203" y="8947"/>
                    </a:lnTo>
                    <a:cubicBezTo>
                      <a:pt x="997" y="9030"/>
                      <a:pt x="788" y="9236"/>
                      <a:pt x="582" y="9611"/>
                    </a:cubicBezTo>
                    <a:cubicBezTo>
                      <a:pt x="0" y="10897"/>
                      <a:pt x="206" y="13183"/>
                      <a:pt x="1369" y="13804"/>
                    </a:cubicBezTo>
                    <a:cubicBezTo>
                      <a:pt x="1495" y="15133"/>
                      <a:pt x="1744" y="15924"/>
                      <a:pt x="2200" y="16423"/>
                    </a:cubicBezTo>
                    <a:cubicBezTo>
                      <a:pt x="3240" y="17459"/>
                      <a:pt x="4569" y="17875"/>
                      <a:pt x="6021" y="17958"/>
                    </a:cubicBezTo>
                    <a:lnTo>
                      <a:pt x="5815" y="22237"/>
                    </a:lnTo>
                    <a:cubicBezTo>
                      <a:pt x="5815" y="22237"/>
                      <a:pt x="6690" y="23573"/>
                      <a:pt x="8946" y="23573"/>
                    </a:cubicBezTo>
                    <a:cubicBezTo>
                      <a:pt x="10399" y="23573"/>
                      <a:pt x="12424" y="23019"/>
                      <a:pt x="15158" y="21197"/>
                    </a:cubicBezTo>
                    <a:cubicBezTo>
                      <a:pt x="14493" y="19536"/>
                      <a:pt x="13955" y="17210"/>
                      <a:pt x="14493" y="15509"/>
                    </a:cubicBezTo>
                    <a:cubicBezTo>
                      <a:pt x="14576" y="15177"/>
                      <a:pt x="14619" y="14844"/>
                      <a:pt x="14702" y="14512"/>
                    </a:cubicBezTo>
                    <a:lnTo>
                      <a:pt x="14702" y="14469"/>
                    </a:lnTo>
                    <a:cubicBezTo>
                      <a:pt x="14736" y="14471"/>
                      <a:pt x="14769" y="14472"/>
                      <a:pt x="14802" y="14472"/>
                    </a:cubicBezTo>
                    <a:cubicBezTo>
                      <a:pt x="16706" y="14472"/>
                      <a:pt x="18213" y="10955"/>
                      <a:pt x="17194" y="9485"/>
                    </a:cubicBezTo>
                    <a:cubicBezTo>
                      <a:pt x="16787" y="8901"/>
                      <a:pt x="16350" y="8690"/>
                      <a:pt x="15919" y="8690"/>
                    </a:cubicBezTo>
                    <a:cubicBezTo>
                      <a:pt x="15646" y="8690"/>
                      <a:pt x="15375" y="8775"/>
                      <a:pt x="15118" y="8904"/>
                    </a:cubicBezTo>
                    <a:cubicBezTo>
                      <a:pt x="15118" y="8073"/>
                      <a:pt x="15035" y="7242"/>
                      <a:pt x="14952" y="6412"/>
                    </a:cubicBezTo>
                    <a:cubicBezTo>
                      <a:pt x="15118" y="3754"/>
                      <a:pt x="13496" y="1262"/>
                      <a:pt x="11004" y="348"/>
                    </a:cubicBezTo>
                    <a:cubicBezTo>
                      <a:pt x="10287" y="98"/>
                      <a:pt x="9592" y="0"/>
                      <a:pt x="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6096485" y="359009"/>
                <a:ext cx="360305" cy="170805"/>
              </a:xfrm>
              <a:custGeom>
                <a:avLst/>
                <a:gdLst/>
                <a:ahLst/>
                <a:cxnLst/>
                <a:rect l="l" t="t" r="r" b="b"/>
                <a:pathLst>
                  <a:path w="16884" h="8004" extrusionOk="0">
                    <a:moveTo>
                      <a:pt x="9189" y="0"/>
                    </a:moveTo>
                    <a:cubicBezTo>
                      <a:pt x="7551" y="0"/>
                      <a:pt x="5972" y="300"/>
                      <a:pt x="4901" y="771"/>
                    </a:cubicBezTo>
                    <a:cubicBezTo>
                      <a:pt x="1413" y="2266"/>
                      <a:pt x="0" y="6711"/>
                      <a:pt x="1040" y="6961"/>
                    </a:cubicBezTo>
                    <a:cubicBezTo>
                      <a:pt x="1086" y="6973"/>
                      <a:pt x="1134" y="6980"/>
                      <a:pt x="1182" y="6980"/>
                    </a:cubicBezTo>
                    <a:cubicBezTo>
                      <a:pt x="1784" y="6980"/>
                      <a:pt x="2536" y="6019"/>
                      <a:pt x="3061" y="5214"/>
                    </a:cubicBezTo>
                    <a:lnTo>
                      <a:pt x="3061" y="5214"/>
                    </a:lnTo>
                    <a:cubicBezTo>
                      <a:pt x="2827" y="5798"/>
                      <a:pt x="2805" y="6417"/>
                      <a:pt x="3698" y="6502"/>
                    </a:cubicBezTo>
                    <a:cubicBezTo>
                      <a:pt x="3750" y="6507"/>
                      <a:pt x="3802" y="6509"/>
                      <a:pt x="3856" y="6509"/>
                    </a:cubicBezTo>
                    <a:cubicBezTo>
                      <a:pt x="4973" y="6509"/>
                      <a:pt x="6542" y="5475"/>
                      <a:pt x="7544" y="4716"/>
                    </a:cubicBezTo>
                    <a:lnTo>
                      <a:pt x="7544" y="4716"/>
                    </a:lnTo>
                    <a:cubicBezTo>
                      <a:pt x="6925" y="5314"/>
                      <a:pt x="6390" y="6099"/>
                      <a:pt x="7270" y="6502"/>
                    </a:cubicBezTo>
                    <a:cubicBezTo>
                      <a:pt x="7486" y="6602"/>
                      <a:pt x="7752" y="6645"/>
                      <a:pt x="8049" y="6645"/>
                    </a:cubicBezTo>
                    <a:cubicBezTo>
                      <a:pt x="9860" y="6645"/>
                      <a:pt x="12835" y="5050"/>
                      <a:pt x="12835" y="5050"/>
                    </a:cubicBezTo>
                    <a:lnTo>
                      <a:pt x="12835" y="5050"/>
                    </a:lnTo>
                    <a:cubicBezTo>
                      <a:pt x="12835" y="5050"/>
                      <a:pt x="11008" y="7293"/>
                      <a:pt x="12128" y="7914"/>
                    </a:cubicBezTo>
                    <a:cubicBezTo>
                      <a:pt x="12251" y="7976"/>
                      <a:pt x="12392" y="8004"/>
                      <a:pt x="12545" y="8004"/>
                    </a:cubicBezTo>
                    <a:cubicBezTo>
                      <a:pt x="13834" y="8004"/>
                      <a:pt x="15992" y="6047"/>
                      <a:pt x="15992" y="6047"/>
                    </a:cubicBezTo>
                    <a:cubicBezTo>
                      <a:pt x="16883" y="1527"/>
                      <a:pt x="12887" y="0"/>
                      <a:pt x="9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6367695" y="488030"/>
                <a:ext cx="91975" cy="140929"/>
              </a:xfrm>
              <a:custGeom>
                <a:avLst/>
                <a:gdLst/>
                <a:ahLst/>
                <a:cxnLst/>
                <a:rect l="l" t="t" r="r" b="b"/>
                <a:pathLst>
                  <a:path w="4310" h="6604" extrusionOk="0">
                    <a:moveTo>
                      <a:pt x="3283" y="1"/>
                    </a:moveTo>
                    <a:lnTo>
                      <a:pt x="914" y="915"/>
                    </a:lnTo>
                    <a:cubicBezTo>
                      <a:pt x="914" y="915"/>
                      <a:pt x="0" y="6603"/>
                      <a:pt x="1455" y="6603"/>
                    </a:cubicBezTo>
                    <a:cubicBezTo>
                      <a:pt x="1469" y="6603"/>
                      <a:pt x="1483" y="6603"/>
                      <a:pt x="1496" y="6603"/>
                    </a:cubicBezTo>
                    <a:cubicBezTo>
                      <a:pt x="2895" y="6603"/>
                      <a:pt x="4310" y="4400"/>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888249" y="858706"/>
                <a:ext cx="659406" cy="999075"/>
              </a:xfrm>
              <a:custGeom>
                <a:avLst/>
                <a:gdLst/>
                <a:ahLst/>
                <a:cxnLst/>
                <a:rect l="l" t="t" r="r" b="b"/>
                <a:pathLst>
                  <a:path w="30900" h="46817" extrusionOk="0">
                    <a:moveTo>
                      <a:pt x="28644" y="0"/>
                    </a:moveTo>
                    <a:cubicBezTo>
                      <a:pt x="28533" y="0"/>
                      <a:pt x="28426" y="10"/>
                      <a:pt x="28325" y="31"/>
                    </a:cubicBezTo>
                    <a:cubicBezTo>
                      <a:pt x="24587" y="5347"/>
                      <a:pt x="24212" y="11122"/>
                      <a:pt x="24212" y="11122"/>
                    </a:cubicBezTo>
                    <a:cubicBezTo>
                      <a:pt x="19852" y="10913"/>
                      <a:pt x="9177" y="9999"/>
                      <a:pt x="9177" y="9999"/>
                    </a:cubicBezTo>
                    <a:cubicBezTo>
                      <a:pt x="10881" y="2649"/>
                      <a:pt x="13746" y="530"/>
                      <a:pt x="13746" y="530"/>
                    </a:cubicBezTo>
                    <a:cubicBezTo>
                      <a:pt x="13496" y="530"/>
                      <a:pt x="13207" y="490"/>
                      <a:pt x="12958" y="490"/>
                    </a:cubicBezTo>
                    <a:cubicBezTo>
                      <a:pt x="12844" y="482"/>
                      <a:pt x="12731" y="479"/>
                      <a:pt x="12617" y="479"/>
                    </a:cubicBezTo>
                    <a:cubicBezTo>
                      <a:pt x="12067" y="479"/>
                      <a:pt x="11522" y="565"/>
                      <a:pt x="11004" y="739"/>
                    </a:cubicBezTo>
                    <a:lnTo>
                      <a:pt x="10921" y="739"/>
                    </a:lnTo>
                    <a:cubicBezTo>
                      <a:pt x="9220" y="2523"/>
                      <a:pt x="7516" y="7673"/>
                      <a:pt x="6562" y="9710"/>
                    </a:cubicBezTo>
                    <a:cubicBezTo>
                      <a:pt x="5605" y="11703"/>
                      <a:pt x="4193" y="12700"/>
                      <a:pt x="2409" y="14484"/>
                    </a:cubicBezTo>
                    <a:cubicBezTo>
                      <a:pt x="1203" y="17724"/>
                      <a:pt x="0" y="19511"/>
                      <a:pt x="206" y="21794"/>
                    </a:cubicBezTo>
                    <a:cubicBezTo>
                      <a:pt x="455" y="24203"/>
                      <a:pt x="2907" y="27402"/>
                      <a:pt x="3529" y="28107"/>
                    </a:cubicBezTo>
                    <a:lnTo>
                      <a:pt x="3778" y="28356"/>
                    </a:lnTo>
                    <a:lnTo>
                      <a:pt x="3778" y="28399"/>
                    </a:lnTo>
                    <a:cubicBezTo>
                      <a:pt x="3738" y="28482"/>
                      <a:pt x="3738" y="28565"/>
                      <a:pt x="3738" y="28688"/>
                    </a:cubicBezTo>
                    <a:cubicBezTo>
                      <a:pt x="3695" y="29103"/>
                      <a:pt x="3612" y="29562"/>
                      <a:pt x="3529" y="30100"/>
                    </a:cubicBezTo>
                    <a:cubicBezTo>
                      <a:pt x="1950" y="38201"/>
                      <a:pt x="83" y="45012"/>
                      <a:pt x="83" y="45012"/>
                    </a:cubicBezTo>
                    <a:cubicBezTo>
                      <a:pt x="3853" y="45963"/>
                      <a:pt x="14928" y="46817"/>
                      <a:pt x="23045" y="46817"/>
                    </a:cubicBezTo>
                    <a:cubicBezTo>
                      <a:pt x="25566" y="46817"/>
                      <a:pt x="27802" y="46734"/>
                      <a:pt x="29445" y="46547"/>
                    </a:cubicBezTo>
                    <a:cubicBezTo>
                      <a:pt x="30026" y="37951"/>
                      <a:pt x="29278" y="34712"/>
                      <a:pt x="30192" y="28648"/>
                    </a:cubicBezTo>
                    <a:cubicBezTo>
                      <a:pt x="30192" y="28648"/>
                      <a:pt x="27783" y="26778"/>
                      <a:pt x="26747" y="17850"/>
                    </a:cubicBezTo>
                    <a:cubicBezTo>
                      <a:pt x="25541" y="7965"/>
                      <a:pt x="30900" y="739"/>
                      <a:pt x="30900" y="739"/>
                    </a:cubicBezTo>
                    <a:cubicBezTo>
                      <a:pt x="30355" y="449"/>
                      <a:pt x="29401" y="0"/>
                      <a:pt x="28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961766" y="1595790"/>
                <a:ext cx="413036" cy="108258"/>
              </a:xfrm>
              <a:custGeom>
                <a:avLst/>
                <a:gdLst/>
                <a:ahLst/>
                <a:cxnLst/>
                <a:rect l="l" t="t" r="r" b="b"/>
                <a:pathLst>
                  <a:path w="19355" h="5073" extrusionOk="0">
                    <a:moveTo>
                      <a:pt x="19060" y="1"/>
                    </a:moveTo>
                    <a:cubicBezTo>
                      <a:pt x="19014" y="1"/>
                      <a:pt x="18971" y="14"/>
                      <a:pt x="18939" y="46"/>
                    </a:cubicBezTo>
                    <a:cubicBezTo>
                      <a:pt x="18899" y="89"/>
                      <a:pt x="16823" y="1707"/>
                      <a:pt x="13500" y="2953"/>
                    </a:cubicBezTo>
                    <a:cubicBezTo>
                      <a:pt x="11395" y="3779"/>
                      <a:pt x="8491" y="4564"/>
                      <a:pt x="5162" y="4564"/>
                    </a:cubicBezTo>
                    <a:cubicBezTo>
                      <a:pt x="3630" y="4564"/>
                      <a:pt x="2008" y="4398"/>
                      <a:pt x="333" y="3993"/>
                    </a:cubicBezTo>
                    <a:cubicBezTo>
                      <a:pt x="304" y="3985"/>
                      <a:pt x="276" y="3982"/>
                      <a:pt x="249" y="3982"/>
                    </a:cubicBezTo>
                    <a:cubicBezTo>
                      <a:pt x="127" y="3982"/>
                      <a:pt x="44" y="4062"/>
                      <a:pt x="44" y="4199"/>
                    </a:cubicBezTo>
                    <a:cubicBezTo>
                      <a:pt x="1" y="4325"/>
                      <a:pt x="84" y="4448"/>
                      <a:pt x="210" y="4491"/>
                    </a:cubicBezTo>
                    <a:cubicBezTo>
                      <a:pt x="1911" y="4907"/>
                      <a:pt x="3572" y="5073"/>
                      <a:pt x="5151" y="5073"/>
                    </a:cubicBezTo>
                    <a:cubicBezTo>
                      <a:pt x="8556" y="5073"/>
                      <a:pt x="11546" y="4242"/>
                      <a:pt x="13706" y="3411"/>
                    </a:cubicBezTo>
                    <a:cubicBezTo>
                      <a:pt x="17072" y="2122"/>
                      <a:pt x="19148" y="504"/>
                      <a:pt x="19232" y="461"/>
                    </a:cubicBezTo>
                    <a:cubicBezTo>
                      <a:pt x="19354" y="378"/>
                      <a:pt x="19354" y="212"/>
                      <a:pt x="19271" y="89"/>
                    </a:cubicBezTo>
                    <a:cubicBezTo>
                      <a:pt x="19220" y="37"/>
                      <a:pt x="19136" y="1"/>
                      <a:pt x="1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966226" y="1464485"/>
                <a:ext cx="345687" cy="45433"/>
              </a:xfrm>
              <a:custGeom>
                <a:avLst/>
                <a:gdLst/>
                <a:ahLst/>
                <a:cxnLst/>
                <a:rect l="l" t="t" r="r" b="b"/>
                <a:pathLst>
                  <a:path w="16199" h="2129" extrusionOk="0">
                    <a:moveTo>
                      <a:pt x="287" y="1"/>
                    </a:moveTo>
                    <a:cubicBezTo>
                      <a:pt x="165" y="1"/>
                      <a:pt x="76" y="75"/>
                      <a:pt x="41" y="178"/>
                    </a:cubicBezTo>
                    <a:cubicBezTo>
                      <a:pt x="1" y="301"/>
                      <a:pt x="84" y="427"/>
                      <a:pt x="207" y="467"/>
                    </a:cubicBezTo>
                    <a:cubicBezTo>
                      <a:pt x="250" y="510"/>
                      <a:pt x="5772" y="2129"/>
                      <a:pt x="14039" y="2129"/>
                    </a:cubicBezTo>
                    <a:cubicBezTo>
                      <a:pt x="14660" y="2129"/>
                      <a:pt x="15285" y="2089"/>
                      <a:pt x="15949" y="2089"/>
                    </a:cubicBezTo>
                    <a:cubicBezTo>
                      <a:pt x="16115" y="2089"/>
                      <a:pt x="16198" y="1962"/>
                      <a:pt x="16198" y="1840"/>
                    </a:cubicBezTo>
                    <a:cubicBezTo>
                      <a:pt x="16198" y="1713"/>
                      <a:pt x="16072" y="1590"/>
                      <a:pt x="15949" y="1590"/>
                    </a:cubicBezTo>
                    <a:cubicBezTo>
                      <a:pt x="15271" y="1611"/>
                      <a:pt x="14608" y="1621"/>
                      <a:pt x="13963" y="1621"/>
                    </a:cubicBezTo>
                    <a:cubicBezTo>
                      <a:pt x="5801" y="1621"/>
                      <a:pt x="413" y="49"/>
                      <a:pt x="373" y="12"/>
                    </a:cubicBezTo>
                    <a:cubicBezTo>
                      <a:pt x="343" y="4"/>
                      <a:pt x="314"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468719" y="1463653"/>
                <a:ext cx="35488" cy="386595"/>
              </a:xfrm>
              <a:custGeom>
                <a:avLst/>
                <a:gdLst/>
                <a:ahLst/>
                <a:cxnLst/>
                <a:rect l="l" t="t" r="r" b="b"/>
                <a:pathLst>
                  <a:path w="1663" h="18116" extrusionOk="0">
                    <a:moveTo>
                      <a:pt x="1365" y="0"/>
                    </a:moveTo>
                    <a:cubicBezTo>
                      <a:pt x="1259" y="0"/>
                      <a:pt x="1164" y="107"/>
                      <a:pt x="1164" y="217"/>
                    </a:cubicBezTo>
                    <a:cubicBezTo>
                      <a:pt x="1164" y="300"/>
                      <a:pt x="1" y="10806"/>
                      <a:pt x="499" y="17910"/>
                    </a:cubicBezTo>
                    <a:cubicBezTo>
                      <a:pt x="499" y="18033"/>
                      <a:pt x="582" y="18116"/>
                      <a:pt x="709" y="18116"/>
                    </a:cubicBezTo>
                    <a:lnTo>
                      <a:pt x="748" y="18116"/>
                    </a:lnTo>
                    <a:cubicBezTo>
                      <a:pt x="875" y="18116"/>
                      <a:pt x="998" y="17993"/>
                      <a:pt x="958" y="17867"/>
                    </a:cubicBezTo>
                    <a:cubicBezTo>
                      <a:pt x="499" y="10849"/>
                      <a:pt x="1622" y="383"/>
                      <a:pt x="1662" y="257"/>
                    </a:cubicBezTo>
                    <a:cubicBezTo>
                      <a:pt x="1662" y="134"/>
                      <a:pt x="1579" y="8"/>
                      <a:pt x="1413" y="8"/>
                    </a:cubicBezTo>
                    <a:cubicBezTo>
                      <a:pt x="1397" y="3"/>
                      <a:pt x="1381"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27343" y="1131496"/>
                <a:ext cx="300510" cy="179043"/>
              </a:xfrm>
              <a:custGeom>
                <a:avLst/>
                <a:gdLst/>
                <a:ahLst/>
                <a:cxnLst/>
                <a:rect l="l" t="t" r="r" b="b"/>
                <a:pathLst>
                  <a:path w="14082" h="8390" extrusionOk="0">
                    <a:moveTo>
                      <a:pt x="1413" y="498"/>
                    </a:moveTo>
                    <a:lnTo>
                      <a:pt x="13500" y="1867"/>
                    </a:lnTo>
                    <a:cubicBezTo>
                      <a:pt x="13374" y="2449"/>
                      <a:pt x="13002" y="3821"/>
                      <a:pt x="12128" y="5107"/>
                    </a:cubicBezTo>
                    <a:cubicBezTo>
                      <a:pt x="10850" y="6953"/>
                      <a:pt x="9086" y="7889"/>
                      <a:pt x="6940" y="7889"/>
                    </a:cubicBezTo>
                    <a:cubicBezTo>
                      <a:pt x="6576" y="7889"/>
                      <a:pt x="6201" y="7862"/>
                      <a:pt x="5815" y="7808"/>
                    </a:cubicBezTo>
                    <a:cubicBezTo>
                      <a:pt x="3988" y="7559"/>
                      <a:pt x="2702" y="6811"/>
                      <a:pt x="1955" y="5648"/>
                    </a:cubicBezTo>
                    <a:cubicBezTo>
                      <a:pt x="749" y="3738"/>
                      <a:pt x="1247" y="1203"/>
                      <a:pt x="1413" y="498"/>
                    </a:cubicBezTo>
                    <a:close/>
                    <a:moveTo>
                      <a:pt x="1290" y="0"/>
                    </a:moveTo>
                    <a:cubicBezTo>
                      <a:pt x="1164" y="0"/>
                      <a:pt x="1041" y="83"/>
                      <a:pt x="998" y="166"/>
                    </a:cubicBezTo>
                    <a:cubicBezTo>
                      <a:pt x="958" y="289"/>
                      <a:pt x="1" y="3489"/>
                      <a:pt x="1539" y="5898"/>
                    </a:cubicBezTo>
                    <a:cubicBezTo>
                      <a:pt x="2370" y="7227"/>
                      <a:pt x="3782" y="8014"/>
                      <a:pt x="5732" y="8306"/>
                    </a:cubicBezTo>
                    <a:cubicBezTo>
                      <a:pt x="6148" y="8346"/>
                      <a:pt x="6563" y="8390"/>
                      <a:pt x="6938" y="8390"/>
                    </a:cubicBezTo>
                    <a:cubicBezTo>
                      <a:pt x="9802" y="8390"/>
                      <a:pt x="11547" y="6811"/>
                      <a:pt x="12504" y="5356"/>
                    </a:cubicBezTo>
                    <a:cubicBezTo>
                      <a:pt x="13706" y="3612"/>
                      <a:pt x="14039" y="1784"/>
                      <a:pt x="14039" y="1701"/>
                    </a:cubicBezTo>
                    <a:cubicBezTo>
                      <a:pt x="14082" y="1661"/>
                      <a:pt x="14039" y="1578"/>
                      <a:pt x="13999" y="1535"/>
                    </a:cubicBezTo>
                    <a:cubicBezTo>
                      <a:pt x="13956" y="1495"/>
                      <a:pt x="13916" y="1452"/>
                      <a:pt x="13833" y="1412"/>
                    </a:cubicBezTo>
                    <a:lnTo>
                      <a:pt x="1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472261" y="915599"/>
                <a:ext cx="421913" cy="969796"/>
              </a:xfrm>
              <a:custGeom>
                <a:avLst/>
                <a:gdLst/>
                <a:ahLst/>
                <a:cxnLst/>
                <a:rect l="l" t="t" r="r" b="b"/>
                <a:pathLst>
                  <a:path w="19771" h="45445" extrusionOk="0">
                    <a:moveTo>
                      <a:pt x="5754" y="0"/>
                    </a:moveTo>
                    <a:cubicBezTo>
                      <a:pt x="4979" y="0"/>
                      <a:pt x="4190" y="182"/>
                      <a:pt x="3450" y="565"/>
                    </a:cubicBezTo>
                    <a:cubicBezTo>
                      <a:pt x="998" y="1811"/>
                      <a:pt x="1" y="4758"/>
                      <a:pt x="1164" y="7210"/>
                    </a:cubicBezTo>
                    <a:lnTo>
                      <a:pt x="1207" y="7293"/>
                    </a:lnTo>
                    <a:lnTo>
                      <a:pt x="2287" y="9576"/>
                    </a:lnTo>
                    <a:lnTo>
                      <a:pt x="3367" y="11901"/>
                    </a:lnTo>
                    <a:lnTo>
                      <a:pt x="4447" y="14227"/>
                    </a:lnTo>
                    <a:lnTo>
                      <a:pt x="5483" y="16596"/>
                    </a:lnTo>
                    <a:cubicBezTo>
                      <a:pt x="5859" y="17344"/>
                      <a:pt x="6191" y="18131"/>
                      <a:pt x="6523" y="18922"/>
                    </a:cubicBezTo>
                    <a:cubicBezTo>
                      <a:pt x="6855" y="19669"/>
                      <a:pt x="7188" y="20457"/>
                      <a:pt x="7520" y="21204"/>
                    </a:cubicBezTo>
                    <a:cubicBezTo>
                      <a:pt x="7852" y="21995"/>
                      <a:pt x="8141" y="22783"/>
                      <a:pt x="8434" y="23530"/>
                    </a:cubicBezTo>
                    <a:cubicBezTo>
                      <a:pt x="8723" y="24278"/>
                      <a:pt x="9015" y="25025"/>
                      <a:pt x="9264" y="25773"/>
                    </a:cubicBezTo>
                    <a:lnTo>
                      <a:pt x="9430" y="26315"/>
                    </a:lnTo>
                    <a:lnTo>
                      <a:pt x="9596" y="26853"/>
                    </a:lnTo>
                    <a:cubicBezTo>
                      <a:pt x="9680" y="27019"/>
                      <a:pt x="9719" y="27185"/>
                      <a:pt x="9763" y="27351"/>
                    </a:cubicBezTo>
                    <a:lnTo>
                      <a:pt x="9886" y="27850"/>
                    </a:lnTo>
                    <a:lnTo>
                      <a:pt x="9929" y="27933"/>
                    </a:lnTo>
                    <a:lnTo>
                      <a:pt x="9929" y="28099"/>
                    </a:lnTo>
                    <a:cubicBezTo>
                      <a:pt x="9886" y="28391"/>
                      <a:pt x="9680" y="28890"/>
                      <a:pt x="9430" y="29388"/>
                    </a:cubicBezTo>
                    <a:cubicBezTo>
                      <a:pt x="9138" y="29926"/>
                      <a:pt x="8806" y="30508"/>
                      <a:pt x="8390" y="31089"/>
                    </a:cubicBezTo>
                    <a:cubicBezTo>
                      <a:pt x="7560" y="32252"/>
                      <a:pt x="6563" y="33415"/>
                      <a:pt x="5483" y="34578"/>
                    </a:cubicBezTo>
                    <a:cubicBezTo>
                      <a:pt x="4945" y="35159"/>
                      <a:pt x="4403" y="35741"/>
                      <a:pt x="3822" y="36322"/>
                    </a:cubicBezTo>
                    <a:cubicBezTo>
                      <a:pt x="3533" y="36571"/>
                      <a:pt x="3240" y="36864"/>
                      <a:pt x="2951" y="37153"/>
                    </a:cubicBezTo>
                    <a:lnTo>
                      <a:pt x="2536" y="37528"/>
                    </a:lnTo>
                    <a:lnTo>
                      <a:pt x="2121" y="37900"/>
                    </a:lnTo>
                    <a:lnTo>
                      <a:pt x="1955" y="38066"/>
                    </a:lnTo>
                    <a:cubicBezTo>
                      <a:pt x="210" y="39688"/>
                      <a:pt x="127" y="42346"/>
                      <a:pt x="1705" y="44090"/>
                    </a:cubicBezTo>
                    <a:cubicBezTo>
                      <a:pt x="2534" y="44991"/>
                      <a:pt x="3674" y="45445"/>
                      <a:pt x="4818" y="45445"/>
                    </a:cubicBezTo>
                    <a:cubicBezTo>
                      <a:pt x="5677" y="45445"/>
                      <a:pt x="6539" y="45188"/>
                      <a:pt x="7271" y="44672"/>
                    </a:cubicBezTo>
                    <a:lnTo>
                      <a:pt x="7892" y="44213"/>
                    </a:lnTo>
                    <a:cubicBezTo>
                      <a:pt x="8101" y="44090"/>
                      <a:pt x="8307" y="43924"/>
                      <a:pt x="8473" y="43798"/>
                    </a:cubicBezTo>
                    <a:cubicBezTo>
                      <a:pt x="8889" y="43509"/>
                      <a:pt x="9264" y="43216"/>
                      <a:pt x="9636" y="42927"/>
                    </a:cubicBezTo>
                    <a:cubicBezTo>
                      <a:pt x="10344" y="42346"/>
                      <a:pt x="11092" y="41721"/>
                      <a:pt x="11796" y="41100"/>
                    </a:cubicBezTo>
                    <a:cubicBezTo>
                      <a:pt x="13208" y="39811"/>
                      <a:pt x="14580" y="38442"/>
                      <a:pt x="15909" y="36820"/>
                    </a:cubicBezTo>
                    <a:cubicBezTo>
                      <a:pt x="16574" y="35990"/>
                      <a:pt x="17195" y="35119"/>
                      <a:pt x="17777" y="34162"/>
                    </a:cubicBezTo>
                    <a:cubicBezTo>
                      <a:pt x="18401" y="33166"/>
                      <a:pt x="18939" y="32046"/>
                      <a:pt x="19355" y="30634"/>
                    </a:cubicBezTo>
                    <a:cubicBezTo>
                      <a:pt x="19521" y="29926"/>
                      <a:pt x="19687" y="29139"/>
                      <a:pt x="19730" y="28308"/>
                    </a:cubicBezTo>
                    <a:cubicBezTo>
                      <a:pt x="19770" y="27850"/>
                      <a:pt x="19770" y="27394"/>
                      <a:pt x="19730" y="26936"/>
                    </a:cubicBezTo>
                    <a:cubicBezTo>
                      <a:pt x="19687" y="26813"/>
                      <a:pt x="19687" y="26687"/>
                      <a:pt x="19687" y="26604"/>
                    </a:cubicBezTo>
                    <a:lnTo>
                      <a:pt x="19647" y="26231"/>
                    </a:lnTo>
                    <a:lnTo>
                      <a:pt x="19604" y="26065"/>
                    </a:lnTo>
                    <a:lnTo>
                      <a:pt x="19564" y="25939"/>
                    </a:lnTo>
                    <a:lnTo>
                      <a:pt x="19521" y="25733"/>
                    </a:lnTo>
                    <a:cubicBezTo>
                      <a:pt x="19481" y="25441"/>
                      <a:pt x="19398" y="25192"/>
                      <a:pt x="19355" y="24942"/>
                    </a:cubicBezTo>
                    <a:cubicBezTo>
                      <a:pt x="19272" y="24693"/>
                      <a:pt x="19232" y="24404"/>
                      <a:pt x="19149" y="24155"/>
                    </a:cubicBezTo>
                    <a:cubicBezTo>
                      <a:pt x="19106" y="23946"/>
                      <a:pt x="19023" y="23696"/>
                      <a:pt x="18939" y="23447"/>
                    </a:cubicBezTo>
                    <a:lnTo>
                      <a:pt x="18733" y="22743"/>
                    </a:lnTo>
                    <a:cubicBezTo>
                      <a:pt x="18484" y="21829"/>
                      <a:pt x="18152" y="20915"/>
                      <a:pt x="17860" y="20042"/>
                    </a:cubicBezTo>
                    <a:cubicBezTo>
                      <a:pt x="17527" y="19171"/>
                      <a:pt x="17238" y="18297"/>
                      <a:pt x="16906" y="17467"/>
                    </a:cubicBezTo>
                    <a:cubicBezTo>
                      <a:pt x="16242" y="15765"/>
                      <a:pt x="15534" y="14104"/>
                      <a:pt x="14829" y="12443"/>
                    </a:cubicBezTo>
                    <a:cubicBezTo>
                      <a:pt x="14454" y="11652"/>
                      <a:pt x="14082" y="10821"/>
                      <a:pt x="13706" y="10034"/>
                    </a:cubicBezTo>
                    <a:cubicBezTo>
                      <a:pt x="13374" y="9203"/>
                      <a:pt x="13002" y="8413"/>
                      <a:pt x="12587" y="7582"/>
                    </a:cubicBezTo>
                    <a:cubicBezTo>
                      <a:pt x="12211" y="6795"/>
                      <a:pt x="11839" y="5964"/>
                      <a:pt x="11464" y="5173"/>
                    </a:cubicBezTo>
                    <a:cubicBezTo>
                      <a:pt x="11258" y="4801"/>
                      <a:pt x="11048" y="4386"/>
                      <a:pt x="10842" y="3970"/>
                    </a:cubicBezTo>
                    <a:lnTo>
                      <a:pt x="10218" y="2764"/>
                    </a:lnTo>
                    <a:cubicBezTo>
                      <a:pt x="9342" y="1013"/>
                      <a:pt x="7585" y="0"/>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10354" y="1658786"/>
                <a:ext cx="180707" cy="262674"/>
              </a:xfrm>
              <a:custGeom>
                <a:avLst/>
                <a:gdLst/>
                <a:ahLst/>
                <a:cxnLst/>
                <a:rect l="l" t="t" r="r" b="b"/>
                <a:pathLst>
                  <a:path w="8468" h="12309" extrusionOk="0">
                    <a:moveTo>
                      <a:pt x="5228" y="1"/>
                    </a:moveTo>
                    <a:cubicBezTo>
                      <a:pt x="5228" y="1496"/>
                      <a:pt x="5188" y="1994"/>
                      <a:pt x="5228" y="2868"/>
                    </a:cubicBezTo>
                    <a:cubicBezTo>
                      <a:pt x="5228" y="2868"/>
                      <a:pt x="4729" y="3201"/>
                      <a:pt x="3899" y="3407"/>
                    </a:cubicBezTo>
                    <a:cubicBezTo>
                      <a:pt x="3068" y="3656"/>
                      <a:pt x="244" y="4403"/>
                      <a:pt x="244" y="5068"/>
                    </a:cubicBezTo>
                    <a:cubicBezTo>
                      <a:pt x="263" y="5741"/>
                      <a:pt x="989" y="5926"/>
                      <a:pt x="1780" y="5926"/>
                    </a:cubicBezTo>
                    <a:cubicBezTo>
                      <a:pt x="2685" y="5926"/>
                      <a:pt x="3677" y="5684"/>
                      <a:pt x="3802" y="5653"/>
                    </a:cubicBezTo>
                    <a:lnTo>
                      <a:pt x="3802" y="5653"/>
                    </a:lnTo>
                    <a:cubicBezTo>
                      <a:pt x="3558" y="5715"/>
                      <a:pt x="0" y="6642"/>
                      <a:pt x="161" y="7643"/>
                    </a:cubicBezTo>
                    <a:cubicBezTo>
                      <a:pt x="276" y="8438"/>
                      <a:pt x="3175" y="8474"/>
                      <a:pt x="3696" y="8474"/>
                    </a:cubicBezTo>
                    <a:cubicBezTo>
                      <a:pt x="3748" y="8474"/>
                      <a:pt x="3776" y="8473"/>
                      <a:pt x="3776" y="8473"/>
                    </a:cubicBezTo>
                    <a:lnTo>
                      <a:pt x="3776" y="8473"/>
                    </a:lnTo>
                    <a:cubicBezTo>
                      <a:pt x="3776" y="8473"/>
                      <a:pt x="453" y="8683"/>
                      <a:pt x="908" y="9886"/>
                    </a:cubicBezTo>
                    <a:cubicBezTo>
                      <a:pt x="1100" y="10365"/>
                      <a:pt x="1667" y="10512"/>
                      <a:pt x="2292" y="10512"/>
                    </a:cubicBezTo>
                    <a:cubicBezTo>
                      <a:pt x="3291" y="10512"/>
                      <a:pt x="4440" y="10135"/>
                      <a:pt x="4440" y="10135"/>
                    </a:cubicBezTo>
                    <a:lnTo>
                      <a:pt x="4440" y="10135"/>
                    </a:lnTo>
                    <a:cubicBezTo>
                      <a:pt x="4440" y="10135"/>
                      <a:pt x="2281" y="11341"/>
                      <a:pt x="2530" y="11796"/>
                    </a:cubicBezTo>
                    <a:cubicBezTo>
                      <a:pt x="2707" y="12129"/>
                      <a:pt x="3167" y="12308"/>
                      <a:pt x="3879" y="12308"/>
                    </a:cubicBezTo>
                    <a:cubicBezTo>
                      <a:pt x="4503" y="12308"/>
                      <a:pt x="5319" y="12171"/>
                      <a:pt x="6308" y="11879"/>
                    </a:cubicBezTo>
                    <a:cubicBezTo>
                      <a:pt x="8467" y="11215"/>
                      <a:pt x="7803" y="5609"/>
                      <a:pt x="7803" y="5609"/>
                    </a:cubicBezTo>
                    <a:cubicBezTo>
                      <a:pt x="7803" y="5609"/>
                      <a:pt x="7387" y="3739"/>
                      <a:pt x="6806" y="1994"/>
                    </a:cubicBezTo>
                    <a:cubicBezTo>
                      <a:pt x="6308" y="499"/>
                      <a:pt x="5228" y="1"/>
                      <a:pt x="5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683207" y="1503985"/>
                <a:ext cx="96670" cy="13017"/>
              </a:xfrm>
              <a:custGeom>
                <a:avLst/>
                <a:gdLst/>
                <a:ahLst/>
                <a:cxnLst/>
                <a:rect l="l" t="t" r="r" b="b"/>
                <a:pathLst>
                  <a:path w="4530" h="610" extrusionOk="0">
                    <a:moveTo>
                      <a:pt x="2106" y="1"/>
                    </a:moveTo>
                    <a:cubicBezTo>
                      <a:pt x="1506" y="1"/>
                      <a:pt x="847" y="28"/>
                      <a:pt x="210" y="111"/>
                    </a:cubicBezTo>
                    <a:cubicBezTo>
                      <a:pt x="84" y="111"/>
                      <a:pt x="1" y="238"/>
                      <a:pt x="1" y="404"/>
                    </a:cubicBezTo>
                    <a:cubicBezTo>
                      <a:pt x="44" y="527"/>
                      <a:pt x="127" y="610"/>
                      <a:pt x="250" y="610"/>
                    </a:cubicBezTo>
                    <a:lnTo>
                      <a:pt x="293" y="610"/>
                    </a:lnTo>
                    <a:cubicBezTo>
                      <a:pt x="902" y="527"/>
                      <a:pt x="1543" y="499"/>
                      <a:pt x="2128" y="499"/>
                    </a:cubicBezTo>
                    <a:cubicBezTo>
                      <a:pt x="3296" y="499"/>
                      <a:pt x="4237" y="610"/>
                      <a:pt x="4237" y="610"/>
                    </a:cubicBezTo>
                    <a:cubicBezTo>
                      <a:pt x="4403" y="610"/>
                      <a:pt x="4529" y="527"/>
                      <a:pt x="4529" y="404"/>
                    </a:cubicBezTo>
                    <a:cubicBezTo>
                      <a:pt x="4529" y="238"/>
                      <a:pt x="4446" y="111"/>
                      <a:pt x="4320" y="111"/>
                    </a:cubicBezTo>
                    <a:cubicBezTo>
                      <a:pt x="4264" y="111"/>
                      <a:pt x="330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6749" y="1477075"/>
                <a:ext cx="48805" cy="37302"/>
              </a:xfrm>
              <a:custGeom>
                <a:avLst/>
                <a:gdLst/>
                <a:ahLst/>
                <a:cxnLst/>
                <a:rect l="l" t="t" r="r" b="b"/>
                <a:pathLst>
                  <a:path w="2287" h="1748" extrusionOk="0">
                    <a:moveTo>
                      <a:pt x="2010" y="1"/>
                    </a:moveTo>
                    <a:cubicBezTo>
                      <a:pt x="1963" y="1"/>
                      <a:pt x="1914" y="14"/>
                      <a:pt x="1871" y="43"/>
                    </a:cubicBezTo>
                    <a:cubicBezTo>
                      <a:pt x="1828" y="43"/>
                      <a:pt x="665" y="708"/>
                      <a:pt x="84" y="1333"/>
                    </a:cubicBezTo>
                    <a:cubicBezTo>
                      <a:pt x="1" y="1456"/>
                      <a:pt x="1" y="1582"/>
                      <a:pt x="127" y="1705"/>
                    </a:cubicBezTo>
                    <a:cubicBezTo>
                      <a:pt x="167" y="1748"/>
                      <a:pt x="210" y="1748"/>
                      <a:pt x="293" y="1748"/>
                    </a:cubicBezTo>
                    <a:cubicBezTo>
                      <a:pt x="333" y="1748"/>
                      <a:pt x="416" y="1705"/>
                      <a:pt x="459" y="1665"/>
                    </a:cubicBezTo>
                    <a:cubicBezTo>
                      <a:pt x="997" y="1083"/>
                      <a:pt x="2120" y="459"/>
                      <a:pt x="2120" y="459"/>
                    </a:cubicBezTo>
                    <a:cubicBezTo>
                      <a:pt x="2243" y="376"/>
                      <a:pt x="2287" y="253"/>
                      <a:pt x="2203" y="126"/>
                    </a:cubicBezTo>
                    <a:cubicBezTo>
                      <a:pt x="2175" y="47"/>
                      <a:pt x="2096"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6498851" y="1080023"/>
                <a:ext cx="108151" cy="223430"/>
              </a:xfrm>
              <a:custGeom>
                <a:avLst/>
                <a:gdLst/>
                <a:ahLst/>
                <a:cxnLst/>
                <a:rect l="l" t="t" r="r" b="b"/>
                <a:pathLst>
                  <a:path w="5068" h="10470" extrusionOk="0">
                    <a:moveTo>
                      <a:pt x="278" y="0"/>
                    </a:moveTo>
                    <a:cubicBezTo>
                      <a:pt x="236" y="0"/>
                      <a:pt x="196" y="14"/>
                      <a:pt x="167" y="43"/>
                    </a:cubicBezTo>
                    <a:cubicBezTo>
                      <a:pt x="44" y="126"/>
                      <a:pt x="1" y="252"/>
                      <a:pt x="84" y="375"/>
                    </a:cubicBezTo>
                    <a:cubicBezTo>
                      <a:pt x="1622" y="2910"/>
                      <a:pt x="2991" y="6439"/>
                      <a:pt x="3905" y="8765"/>
                    </a:cubicBezTo>
                    <a:cubicBezTo>
                      <a:pt x="4154" y="9389"/>
                      <a:pt x="4403" y="9928"/>
                      <a:pt x="4569" y="10343"/>
                    </a:cubicBezTo>
                    <a:cubicBezTo>
                      <a:pt x="4613" y="10426"/>
                      <a:pt x="4696" y="10469"/>
                      <a:pt x="4779" y="10469"/>
                    </a:cubicBezTo>
                    <a:lnTo>
                      <a:pt x="4862" y="10469"/>
                    </a:lnTo>
                    <a:cubicBezTo>
                      <a:pt x="4985" y="10386"/>
                      <a:pt x="5068" y="10260"/>
                      <a:pt x="4985" y="10137"/>
                    </a:cubicBezTo>
                    <a:cubicBezTo>
                      <a:pt x="4862" y="9762"/>
                      <a:pt x="4613" y="9223"/>
                      <a:pt x="4363" y="8559"/>
                    </a:cubicBezTo>
                    <a:cubicBezTo>
                      <a:pt x="3450" y="6233"/>
                      <a:pt x="2038" y="2701"/>
                      <a:pt x="499" y="126"/>
                    </a:cubicBezTo>
                    <a:cubicBezTo>
                      <a:pt x="445" y="46"/>
                      <a:pt x="35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6492683" y="1118371"/>
                <a:ext cx="45198" cy="23773"/>
              </a:xfrm>
              <a:custGeom>
                <a:avLst/>
                <a:gdLst/>
                <a:ahLst/>
                <a:cxnLst/>
                <a:rect l="l" t="t" r="r" b="b"/>
                <a:pathLst>
                  <a:path w="2118" h="1114" extrusionOk="0">
                    <a:moveTo>
                      <a:pt x="263" y="0"/>
                    </a:moveTo>
                    <a:cubicBezTo>
                      <a:pt x="167" y="0"/>
                      <a:pt x="72" y="68"/>
                      <a:pt x="41" y="157"/>
                    </a:cubicBezTo>
                    <a:cubicBezTo>
                      <a:pt x="1" y="283"/>
                      <a:pt x="84" y="406"/>
                      <a:pt x="207" y="489"/>
                    </a:cubicBezTo>
                    <a:lnTo>
                      <a:pt x="1745" y="1070"/>
                    </a:lnTo>
                    <a:cubicBezTo>
                      <a:pt x="1785" y="1113"/>
                      <a:pt x="1828" y="1113"/>
                      <a:pt x="1828" y="1113"/>
                    </a:cubicBezTo>
                    <a:cubicBezTo>
                      <a:pt x="1951" y="1113"/>
                      <a:pt x="2034" y="1030"/>
                      <a:pt x="2077" y="947"/>
                    </a:cubicBezTo>
                    <a:cubicBezTo>
                      <a:pt x="2117" y="821"/>
                      <a:pt x="2077" y="698"/>
                      <a:pt x="1911" y="655"/>
                    </a:cubicBezTo>
                    <a:lnTo>
                      <a:pt x="373" y="34"/>
                    </a:lnTo>
                    <a:cubicBezTo>
                      <a:pt x="339" y="10"/>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6"/>
            <p:cNvSpPr/>
            <p:nvPr/>
          </p:nvSpPr>
          <p:spPr>
            <a:xfrm>
              <a:off x="854908" y="3007946"/>
              <a:ext cx="2445193" cy="2708132"/>
            </a:xfrm>
            <a:custGeom>
              <a:avLst/>
              <a:gdLst/>
              <a:ahLst/>
              <a:cxnLst/>
              <a:rect l="l" t="t" r="r" b="b"/>
              <a:pathLst>
                <a:path w="102750" h="113799" extrusionOk="0">
                  <a:moveTo>
                    <a:pt x="97225" y="1"/>
                  </a:moveTo>
                  <a:cubicBezTo>
                    <a:pt x="96354" y="1"/>
                    <a:pt x="95480" y="84"/>
                    <a:pt x="94527" y="210"/>
                  </a:cubicBezTo>
                  <a:lnTo>
                    <a:pt x="94610" y="748"/>
                  </a:lnTo>
                  <a:cubicBezTo>
                    <a:pt x="95523" y="626"/>
                    <a:pt x="96394" y="542"/>
                    <a:pt x="97225" y="542"/>
                  </a:cubicBezTo>
                  <a:lnTo>
                    <a:pt x="97766" y="542"/>
                  </a:lnTo>
                  <a:lnTo>
                    <a:pt x="97806" y="1"/>
                  </a:lnTo>
                  <a:close/>
                  <a:moveTo>
                    <a:pt x="101006" y="709"/>
                  </a:moveTo>
                  <a:lnTo>
                    <a:pt x="100796" y="1207"/>
                  </a:lnTo>
                  <a:cubicBezTo>
                    <a:pt x="101378" y="1456"/>
                    <a:pt x="101919" y="1788"/>
                    <a:pt x="102374" y="2204"/>
                  </a:cubicBezTo>
                  <a:lnTo>
                    <a:pt x="102750" y="1828"/>
                  </a:lnTo>
                  <a:cubicBezTo>
                    <a:pt x="102252" y="1373"/>
                    <a:pt x="101670" y="998"/>
                    <a:pt x="101006" y="709"/>
                  </a:cubicBezTo>
                  <a:close/>
                  <a:moveTo>
                    <a:pt x="91370" y="958"/>
                  </a:moveTo>
                  <a:cubicBezTo>
                    <a:pt x="90413" y="1290"/>
                    <a:pt x="89377" y="1622"/>
                    <a:pt x="88337" y="2038"/>
                  </a:cubicBezTo>
                  <a:lnTo>
                    <a:pt x="88503" y="2536"/>
                  </a:lnTo>
                  <a:cubicBezTo>
                    <a:pt x="89583" y="2121"/>
                    <a:pt x="90579" y="1788"/>
                    <a:pt x="91536" y="1496"/>
                  </a:cubicBezTo>
                  <a:lnTo>
                    <a:pt x="91370" y="958"/>
                  </a:lnTo>
                  <a:close/>
                  <a:moveTo>
                    <a:pt x="85346" y="3367"/>
                  </a:moveTo>
                  <a:cubicBezTo>
                    <a:pt x="84433" y="3782"/>
                    <a:pt x="83479" y="4280"/>
                    <a:pt x="82482" y="4819"/>
                  </a:cubicBezTo>
                  <a:lnTo>
                    <a:pt x="82732" y="5277"/>
                  </a:lnTo>
                  <a:cubicBezTo>
                    <a:pt x="83685" y="4736"/>
                    <a:pt x="84642" y="4280"/>
                    <a:pt x="85596" y="3822"/>
                  </a:cubicBezTo>
                  <a:lnTo>
                    <a:pt x="85346" y="3367"/>
                  </a:lnTo>
                  <a:close/>
                  <a:moveTo>
                    <a:pt x="79658" y="6397"/>
                  </a:moveTo>
                  <a:cubicBezTo>
                    <a:pt x="78745" y="6895"/>
                    <a:pt x="77831" y="7477"/>
                    <a:pt x="76917" y="8058"/>
                  </a:cubicBezTo>
                  <a:lnTo>
                    <a:pt x="77206" y="8517"/>
                  </a:lnTo>
                  <a:cubicBezTo>
                    <a:pt x="78120" y="7935"/>
                    <a:pt x="79034" y="7354"/>
                    <a:pt x="79947" y="6855"/>
                  </a:cubicBezTo>
                  <a:lnTo>
                    <a:pt x="79658" y="6397"/>
                  </a:lnTo>
                  <a:close/>
                  <a:moveTo>
                    <a:pt x="74216" y="9846"/>
                  </a:moveTo>
                  <a:cubicBezTo>
                    <a:pt x="73345" y="10427"/>
                    <a:pt x="72432" y="11009"/>
                    <a:pt x="71558" y="11673"/>
                  </a:cubicBezTo>
                  <a:lnTo>
                    <a:pt x="71850" y="12088"/>
                  </a:lnTo>
                  <a:cubicBezTo>
                    <a:pt x="72764" y="11464"/>
                    <a:pt x="73634" y="10842"/>
                    <a:pt x="74508" y="10261"/>
                  </a:cubicBezTo>
                  <a:lnTo>
                    <a:pt x="74216" y="9846"/>
                  </a:lnTo>
                  <a:close/>
                  <a:moveTo>
                    <a:pt x="68943" y="13540"/>
                  </a:moveTo>
                  <a:cubicBezTo>
                    <a:pt x="68112" y="14205"/>
                    <a:pt x="67239" y="14829"/>
                    <a:pt x="66368" y="15494"/>
                  </a:cubicBezTo>
                  <a:lnTo>
                    <a:pt x="66700" y="15949"/>
                  </a:lnTo>
                  <a:cubicBezTo>
                    <a:pt x="67571" y="15285"/>
                    <a:pt x="68445" y="14620"/>
                    <a:pt x="69275" y="13999"/>
                  </a:cubicBezTo>
                  <a:lnTo>
                    <a:pt x="68943" y="13540"/>
                  </a:lnTo>
                  <a:close/>
                  <a:moveTo>
                    <a:pt x="63876" y="17527"/>
                  </a:moveTo>
                  <a:cubicBezTo>
                    <a:pt x="63046" y="18192"/>
                    <a:pt x="62215" y="18856"/>
                    <a:pt x="61384" y="19564"/>
                  </a:cubicBezTo>
                  <a:lnTo>
                    <a:pt x="61717" y="19979"/>
                  </a:lnTo>
                  <a:cubicBezTo>
                    <a:pt x="62547" y="19272"/>
                    <a:pt x="63378" y="18607"/>
                    <a:pt x="64208" y="17943"/>
                  </a:cubicBezTo>
                  <a:lnTo>
                    <a:pt x="63876" y="17527"/>
                  </a:lnTo>
                  <a:close/>
                  <a:moveTo>
                    <a:pt x="58932" y="21641"/>
                  </a:moveTo>
                  <a:cubicBezTo>
                    <a:pt x="58102" y="22345"/>
                    <a:pt x="57314" y="23053"/>
                    <a:pt x="56484" y="23757"/>
                  </a:cubicBezTo>
                  <a:lnTo>
                    <a:pt x="56856" y="24172"/>
                  </a:lnTo>
                  <a:cubicBezTo>
                    <a:pt x="57646" y="23468"/>
                    <a:pt x="58477" y="22760"/>
                    <a:pt x="59264" y="22056"/>
                  </a:cubicBezTo>
                  <a:lnTo>
                    <a:pt x="58932" y="21641"/>
                  </a:lnTo>
                  <a:close/>
                  <a:moveTo>
                    <a:pt x="54115" y="25917"/>
                  </a:moveTo>
                  <a:cubicBezTo>
                    <a:pt x="53327" y="26664"/>
                    <a:pt x="52536" y="27372"/>
                    <a:pt x="51749" y="28120"/>
                  </a:cubicBezTo>
                  <a:lnTo>
                    <a:pt x="52121" y="28535"/>
                  </a:lnTo>
                  <a:cubicBezTo>
                    <a:pt x="52912" y="27787"/>
                    <a:pt x="53699" y="27040"/>
                    <a:pt x="54447" y="26332"/>
                  </a:cubicBezTo>
                  <a:lnTo>
                    <a:pt x="54115" y="25917"/>
                  </a:lnTo>
                  <a:close/>
                  <a:moveTo>
                    <a:pt x="49423" y="30362"/>
                  </a:moveTo>
                  <a:cubicBezTo>
                    <a:pt x="48632" y="31110"/>
                    <a:pt x="47885" y="31858"/>
                    <a:pt x="47137" y="32605"/>
                  </a:cubicBezTo>
                  <a:lnTo>
                    <a:pt x="47513" y="32977"/>
                  </a:lnTo>
                  <a:cubicBezTo>
                    <a:pt x="48260" y="32230"/>
                    <a:pt x="49048" y="31482"/>
                    <a:pt x="49795" y="30735"/>
                  </a:cubicBezTo>
                  <a:lnTo>
                    <a:pt x="49423" y="30362"/>
                  </a:lnTo>
                  <a:close/>
                  <a:moveTo>
                    <a:pt x="44855" y="34888"/>
                  </a:moveTo>
                  <a:cubicBezTo>
                    <a:pt x="44107" y="35678"/>
                    <a:pt x="43359" y="36426"/>
                    <a:pt x="42612" y="37213"/>
                  </a:cubicBezTo>
                  <a:lnTo>
                    <a:pt x="42984" y="37589"/>
                  </a:lnTo>
                  <a:cubicBezTo>
                    <a:pt x="43732" y="36798"/>
                    <a:pt x="44479" y="36051"/>
                    <a:pt x="45227" y="35263"/>
                  </a:cubicBezTo>
                  <a:lnTo>
                    <a:pt x="44855" y="34888"/>
                  </a:lnTo>
                  <a:close/>
                  <a:moveTo>
                    <a:pt x="40409" y="39582"/>
                  </a:moveTo>
                  <a:cubicBezTo>
                    <a:pt x="39661" y="40330"/>
                    <a:pt x="38957" y="41117"/>
                    <a:pt x="38210" y="41948"/>
                  </a:cubicBezTo>
                  <a:lnTo>
                    <a:pt x="38625" y="42280"/>
                  </a:lnTo>
                  <a:cubicBezTo>
                    <a:pt x="39329" y="41493"/>
                    <a:pt x="40077" y="40702"/>
                    <a:pt x="40785" y="39915"/>
                  </a:cubicBezTo>
                  <a:lnTo>
                    <a:pt x="40409" y="39582"/>
                  </a:lnTo>
                  <a:close/>
                  <a:moveTo>
                    <a:pt x="36050" y="44317"/>
                  </a:moveTo>
                  <a:cubicBezTo>
                    <a:pt x="35342" y="45148"/>
                    <a:pt x="34638" y="45935"/>
                    <a:pt x="33930" y="46766"/>
                  </a:cubicBezTo>
                  <a:lnTo>
                    <a:pt x="34345" y="47098"/>
                  </a:lnTo>
                  <a:cubicBezTo>
                    <a:pt x="35053" y="46311"/>
                    <a:pt x="35758" y="45480"/>
                    <a:pt x="36465" y="44689"/>
                  </a:cubicBezTo>
                  <a:lnTo>
                    <a:pt x="36050" y="44317"/>
                  </a:lnTo>
                  <a:close/>
                  <a:moveTo>
                    <a:pt x="31854" y="49175"/>
                  </a:moveTo>
                  <a:cubicBezTo>
                    <a:pt x="31149" y="50005"/>
                    <a:pt x="30485" y="50836"/>
                    <a:pt x="29777" y="51667"/>
                  </a:cubicBezTo>
                  <a:lnTo>
                    <a:pt x="30192" y="51999"/>
                  </a:lnTo>
                  <a:cubicBezTo>
                    <a:pt x="30857" y="51168"/>
                    <a:pt x="31564" y="50381"/>
                    <a:pt x="32269" y="49550"/>
                  </a:cubicBezTo>
                  <a:lnTo>
                    <a:pt x="31854" y="49175"/>
                  </a:lnTo>
                  <a:close/>
                  <a:moveTo>
                    <a:pt x="27744" y="54158"/>
                  </a:moveTo>
                  <a:cubicBezTo>
                    <a:pt x="27079" y="54989"/>
                    <a:pt x="26415" y="55863"/>
                    <a:pt x="25750" y="56694"/>
                  </a:cubicBezTo>
                  <a:lnTo>
                    <a:pt x="26165" y="57026"/>
                  </a:lnTo>
                  <a:cubicBezTo>
                    <a:pt x="26830" y="56195"/>
                    <a:pt x="27494" y="55321"/>
                    <a:pt x="28159" y="54491"/>
                  </a:cubicBezTo>
                  <a:lnTo>
                    <a:pt x="27744" y="54158"/>
                  </a:lnTo>
                  <a:close/>
                  <a:moveTo>
                    <a:pt x="23796" y="59225"/>
                  </a:moveTo>
                  <a:cubicBezTo>
                    <a:pt x="23132" y="60099"/>
                    <a:pt x="22467" y="60970"/>
                    <a:pt x="21846" y="61800"/>
                  </a:cubicBezTo>
                  <a:lnTo>
                    <a:pt x="22261" y="62133"/>
                  </a:lnTo>
                  <a:cubicBezTo>
                    <a:pt x="22926" y="61262"/>
                    <a:pt x="23547" y="60431"/>
                    <a:pt x="24212" y="59558"/>
                  </a:cubicBezTo>
                  <a:lnTo>
                    <a:pt x="23796" y="59225"/>
                  </a:lnTo>
                  <a:close/>
                  <a:moveTo>
                    <a:pt x="19936" y="64419"/>
                  </a:moveTo>
                  <a:lnTo>
                    <a:pt x="18065" y="67033"/>
                  </a:lnTo>
                  <a:lnTo>
                    <a:pt x="18523" y="67366"/>
                  </a:lnTo>
                  <a:cubicBezTo>
                    <a:pt x="19145" y="66495"/>
                    <a:pt x="19726" y="65621"/>
                    <a:pt x="20391" y="64708"/>
                  </a:cubicBezTo>
                  <a:lnTo>
                    <a:pt x="19936" y="64419"/>
                  </a:lnTo>
                  <a:close/>
                  <a:moveTo>
                    <a:pt x="16281" y="69691"/>
                  </a:moveTo>
                  <a:cubicBezTo>
                    <a:pt x="15656" y="70605"/>
                    <a:pt x="15075" y="71519"/>
                    <a:pt x="14493" y="72393"/>
                  </a:cubicBezTo>
                  <a:lnTo>
                    <a:pt x="14952" y="72682"/>
                  </a:lnTo>
                  <a:cubicBezTo>
                    <a:pt x="15533" y="71811"/>
                    <a:pt x="16115" y="70898"/>
                    <a:pt x="16696" y="69984"/>
                  </a:cubicBezTo>
                  <a:lnTo>
                    <a:pt x="16281" y="69691"/>
                  </a:lnTo>
                  <a:close/>
                  <a:moveTo>
                    <a:pt x="12749" y="75091"/>
                  </a:moveTo>
                  <a:cubicBezTo>
                    <a:pt x="12167" y="76047"/>
                    <a:pt x="11629" y="76961"/>
                    <a:pt x="11088" y="77875"/>
                  </a:cubicBezTo>
                  <a:lnTo>
                    <a:pt x="11546" y="78124"/>
                  </a:lnTo>
                  <a:cubicBezTo>
                    <a:pt x="12084" y="77210"/>
                    <a:pt x="12626" y="76297"/>
                    <a:pt x="13207" y="75383"/>
                  </a:cubicBezTo>
                  <a:lnTo>
                    <a:pt x="12749" y="75091"/>
                  </a:lnTo>
                  <a:close/>
                  <a:moveTo>
                    <a:pt x="9470" y="80656"/>
                  </a:moveTo>
                  <a:cubicBezTo>
                    <a:pt x="8928" y="81613"/>
                    <a:pt x="8390" y="82526"/>
                    <a:pt x="7891" y="83480"/>
                  </a:cubicBezTo>
                  <a:lnTo>
                    <a:pt x="8390" y="83729"/>
                  </a:lnTo>
                  <a:cubicBezTo>
                    <a:pt x="8888" y="82816"/>
                    <a:pt x="9386" y="81862"/>
                    <a:pt x="9925" y="80905"/>
                  </a:cubicBezTo>
                  <a:lnTo>
                    <a:pt x="9470" y="80656"/>
                  </a:lnTo>
                  <a:close/>
                  <a:moveTo>
                    <a:pt x="6436" y="86347"/>
                  </a:moveTo>
                  <a:cubicBezTo>
                    <a:pt x="5938" y="87301"/>
                    <a:pt x="5439" y="88298"/>
                    <a:pt x="5024" y="89255"/>
                  </a:cubicBezTo>
                  <a:lnTo>
                    <a:pt x="5482" y="89461"/>
                  </a:lnTo>
                  <a:cubicBezTo>
                    <a:pt x="5938" y="88507"/>
                    <a:pt x="6396" y="87550"/>
                    <a:pt x="6895" y="86553"/>
                  </a:cubicBezTo>
                  <a:lnTo>
                    <a:pt x="6436" y="86347"/>
                  </a:lnTo>
                  <a:close/>
                  <a:moveTo>
                    <a:pt x="3695" y="92202"/>
                  </a:moveTo>
                  <a:cubicBezTo>
                    <a:pt x="3280" y="93198"/>
                    <a:pt x="2908" y="94238"/>
                    <a:pt x="2532" y="95192"/>
                  </a:cubicBezTo>
                  <a:lnTo>
                    <a:pt x="3030" y="95401"/>
                  </a:lnTo>
                  <a:cubicBezTo>
                    <a:pt x="3406" y="94405"/>
                    <a:pt x="3778" y="93408"/>
                    <a:pt x="4193" y="92411"/>
                  </a:cubicBezTo>
                  <a:lnTo>
                    <a:pt x="3695" y="92202"/>
                  </a:lnTo>
                  <a:close/>
                  <a:moveTo>
                    <a:pt x="1495" y="98265"/>
                  </a:moveTo>
                  <a:cubicBezTo>
                    <a:pt x="1163" y="99345"/>
                    <a:pt x="914" y="100385"/>
                    <a:pt x="665" y="101382"/>
                  </a:cubicBezTo>
                  <a:lnTo>
                    <a:pt x="1203" y="101505"/>
                  </a:lnTo>
                  <a:cubicBezTo>
                    <a:pt x="1412" y="100508"/>
                    <a:pt x="1701" y="99471"/>
                    <a:pt x="1994" y="98431"/>
                  </a:cubicBezTo>
                  <a:lnTo>
                    <a:pt x="1495" y="98265"/>
                  </a:lnTo>
                  <a:close/>
                  <a:moveTo>
                    <a:pt x="123" y="104578"/>
                  </a:moveTo>
                  <a:cubicBezTo>
                    <a:pt x="40" y="105369"/>
                    <a:pt x="0" y="106117"/>
                    <a:pt x="0" y="106821"/>
                  </a:cubicBezTo>
                  <a:cubicBezTo>
                    <a:pt x="0" y="107196"/>
                    <a:pt x="0" y="107529"/>
                    <a:pt x="40" y="107861"/>
                  </a:cubicBezTo>
                  <a:lnTo>
                    <a:pt x="582" y="107818"/>
                  </a:lnTo>
                  <a:cubicBezTo>
                    <a:pt x="539" y="107485"/>
                    <a:pt x="539" y="107153"/>
                    <a:pt x="539" y="106821"/>
                  </a:cubicBezTo>
                  <a:cubicBezTo>
                    <a:pt x="539" y="106156"/>
                    <a:pt x="582" y="105409"/>
                    <a:pt x="665" y="104661"/>
                  </a:cubicBezTo>
                  <a:lnTo>
                    <a:pt x="123" y="104578"/>
                  </a:lnTo>
                  <a:close/>
                  <a:moveTo>
                    <a:pt x="1163" y="110891"/>
                  </a:moveTo>
                  <a:lnTo>
                    <a:pt x="665" y="111057"/>
                  </a:lnTo>
                  <a:cubicBezTo>
                    <a:pt x="1080" y="112180"/>
                    <a:pt x="1701" y="113094"/>
                    <a:pt x="2532" y="113798"/>
                  </a:cubicBezTo>
                  <a:lnTo>
                    <a:pt x="2864" y="113426"/>
                  </a:lnTo>
                  <a:cubicBezTo>
                    <a:pt x="2117" y="112762"/>
                    <a:pt x="1579" y="111888"/>
                    <a:pt x="1163" y="110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6"/>
            <p:cNvGrpSpPr/>
            <p:nvPr/>
          </p:nvGrpSpPr>
          <p:grpSpPr>
            <a:xfrm>
              <a:off x="721672" y="1461987"/>
              <a:ext cx="1482325" cy="4768480"/>
              <a:chOff x="721672" y="1461987"/>
              <a:chExt cx="1482325" cy="4768480"/>
            </a:xfrm>
          </p:grpSpPr>
          <p:grpSp>
            <p:nvGrpSpPr>
              <p:cNvPr id="698" name="Google Shape;698;p36"/>
              <p:cNvGrpSpPr/>
              <p:nvPr/>
            </p:nvGrpSpPr>
            <p:grpSpPr>
              <a:xfrm>
                <a:off x="721672" y="1461987"/>
                <a:ext cx="1482325" cy="4768480"/>
                <a:chOff x="1035789" y="327340"/>
                <a:chExt cx="1329439" cy="4276664"/>
              </a:xfrm>
            </p:grpSpPr>
            <p:sp>
              <p:nvSpPr>
                <p:cNvPr id="699" name="Google Shape;699;p36"/>
                <p:cNvSpPr/>
                <p:nvPr/>
              </p:nvSpPr>
              <p:spPr>
                <a:xfrm>
                  <a:off x="1363700" y="885104"/>
                  <a:ext cx="847326" cy="1403937"/>
                </a:xfrm>
                <a:custGeom>
                  <a:avLst/>
                  <a:gdLst/>
                  <a:ahLst/>
                  <a:cxnLst/>
                  <a:rect l="l" t="t" r="r" b="b"/>
                  <a:pathLst>
                    <a:path w="39706" h="65789" extrusionOk="0">
                      <a:moveTo>
                        <a:pt x="15368" y="0"/>
                      </a:moveTo>
                      <a:cubicBezTo>
                        <a:pt x="15368" y="0"/>
                        <a:pt x="14580" y="622"/>
                        <a:pt x="13208" y="1329"/>
                      </a:cubicBezTo>
                      <a:cubicBezTo>
                        <a:pt x="13085" y="1369"/>
                        <a:pt x="12959" y="1452"/>
                        <a:pt x="12793" y="1495"/>
                      </a:cubicBezTo>
                      <a:cubicBezTo>
                        <a:pt x="11630" y="2077"/>
                        <a:pt x="10095" y="2615"/>
                        <a:pt x="8101" y="2947"/>
                      </a:cubicBezTo>
                      <a:cubicBezTo>
                        <a:pt x="3822" y="3612"/>
                        <a:pt x="1373" y="8140"/>
                        <a:pt x="914" y="15490"/>
                      </a:cubicBezTo>
                      <a:cubicBezTo>
                        <a:pt x="665" y="19228"/>
                        <a:pt x="416" y="22717"/>
                        <a:pt x="250" y="26082"/>
                      </a:cubicBezTo>
                      <a:cubicBezTo>
                        <a:pt x="250" y="26331"/>
                        <a:pt x="250" y="26537"/>
                        <a:pt x="210" y="26787"/>
                      </a:cubicBezTo>
                      <a:cubicBezTo>
                        <a:pt x="44" y="30857"/>
                        <a:pt x="1" y="34804"/>
                        <a:pt x="250" y="38708"/>
                      </a:cubicBezTo>
                      <a:cubicBezTo>
                        <a:pt x="293" y="39495"/>
                        <a:pt x="376" y="40326"/>
                        <a:pt x="459" y="41117"/>
                      </a:cubicBezTo>
                      <a:cubicBezTo>
                        <a:pt x="875" y="45187"/>
                        <a:pt x="3616" y="58849"/>
                        <a:pt x="5028" y="62670"/>
                      </a:cubicBezTo>
                      <a:cubicBezTo>
                        <a:pt x="9636" y="64913"/>
                        <a:pt x="13500" y="65787"/>
                        <a:pt x="18484" y="65787"/>
                      </a:cubicBezTo>
                      <a:cubicBezTo>
                        <a:pt x="18615" y="65788"/>
                        <a:pt x="18746" y="65789"/>
                        <a:pt x="18876" y="65789"/>
                      </a:cubicBezTo>
                      <a:cubicBezTo>
                        <a:pt x="22518" y="65789"/>
                        <a:pt x="26075" y="65255"/>
                        <a:pt x="29282" y="64331"/>
                      </a:cubicBezTo>
                      <a:cubicBezTo>
                        <a:pt x="33642" y="63086"/>
                        <a:pt x="37213" y="61135"/>
                        <a:pt x="39705" y="58809"/>
                      </a:cubicBezTo>
                      <a:cubicBezTo>
                        <a:pt x="38253" y="53118"/>
                        <a:pt x="36758" y="42735"/>
                        <a:pt x="36094" y="38333"/>
                      </a:cubicBezTo>
                      <a:cubicBezTo>
                        <a:pt x="36010" y="37502"/>
                        <a:pt x="35884" y="36671"/>
                        <a:pt x="35801" y="35884"/>
                      </a:cubicBezTo>
                      <a:cubicBezTo>
                        <a:pt x="35718" y="35136"/>
                        <a:pt x="35635" y="34389"/>
                        <a:pt x="35552" y="33681"/>
                      </a:cubicBezTo>
                      <a:cubicBezTo>
                        <a:pt x="35469" y="32850"/>
                        <a:pt x="35386" y="32020"/>
                        <a:pt x="35346" y="31232"/>
                      </a:cubicBezTo>
                      <a:cubicBezTo>
                        <a:pt x="35263" y="30402"/>
                        <a:pt x="35220" y="29571"/>
                        <a:pt x="35180" y="28780"/>
                      </a:cubicBezTo>
                      <a:cubicBezTo>
                        <a:pt x="35137" y="27950"/>
                        <a:pt x="35137" y="27119"/>
                        <a:pt x="35097" y="26371"/>
                      </a:cubicBezTo>
                      <a:cubicBezTo>
                        <a:pt x="34887" y="15699"/>
                        <a:pt x="36841" y="10423"/>
                        <a:pt x="36343" y="7891"/>
                      </a:cubicBezTo>
                      <a:cubicBezTo>
                        <a:pt x="35552" y="3778"/>
                        <a:pt x="31608" y="4070"/>
                        <a:pt x="28203" y="2615"/>
                      </a:cubicBezTo>
                      <a:cubicBezTo>
                        <a:pt x="28076" y="2575"/>
                        <a:pt x="27953" y="2532"/>
                        <a:pt x="27827" y="2449"/>
                      </a:cubicBezTo>
                      <a:cubicBezTo>
                        <a:pt x="26747" y="1911"/>
                        <a:pt x="25295" y="1495"/>
                        <a:pt x="24505" y="289"/>
                      </a:cubicBezTo>
                      <a:lnTo>
                        <a:pt x="15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80580" y="942316"/>
                  <a:ext cx="834906" cy="1297899"/>
                </a:xfrm>
                <a:custGeom>
                  <a:avLst/>
                  <a:gdLst/>
                  <a:ahLst/>
                  <a:cxnLst/>
                  <a:rect l="l" t="t" r="r" b="b"/>
                  <a:pathLst>
                    <a:path w="39124" h="60820" extrusionOk="0">
                      <a:moveTo>
                        <a:pt x="7843" y="1"/>
                      </a:moveTo>
                      <a:cubicBezTo>
                        <a:pt x="7124" y="1"/>
                        <a:pt x="6498" y="308"/>
                        <a:pt x="5898" y="642"/>
                      </a:cubicBezTo>
                      <a:cubicBezTo>
                        <a:pt x="5898" y="642"/>
                        <a:pt x="12583" y="12603"/>
                        <a:pt x="9344" y="23069"/>
                      </a:cubicBezTo>
                      <a:cubicBezTo>
                        <a:pt x="6064" y="33535"/>
                        <a:pt x="1" y="42008"/>
                        <a:pt x="1" y="42008"/>
                      </a:cubicBezTo>
                      <a:cubicBezTo>
                        <a:pt x="1080" y="49440"/>
                        <a:pt x="2326" y="56378"/>
                        <a:pt x="4237" y="60820"/>
                      </a:cubicBezTo>
                      <a:lnTo>
                        <a:pt x="39123" y="56999"/>
                      </a:lnTo>
                      <a:cubicBezTo>
                        <a:pt x="39123" y="56999"/>
                        <a:pt x="36671" y="39682"/>
                        <a:pt x="34306" y="27511"/>
                      </a:cubicBezTo>
                      <a:cubicBezTo>
                        <a:pt x="31897" y="15301"/>
                        <a:pt x="32728" y="9696"/>
                        <a:pt x="30734" y="1014"/>
                      </a:cubicBezTo>
                      <a:cubicBezTo>
                        <a:pt x="30734" y="1014"/>
                        <a:pt x="29030" y="60"/>
                        <a:pt x="28076" y="60"/>
                      </a:cubicBezTo>
                      <a:cubicBezTo>
                        <a:pt x="28076" y="60"/>
                        <a:pt x="30192" y="8240"/>
                        <a:pt x="29737" y="15218"/>
                      </a:cubicBezTo>
                      <a:cubicBezTo>
                        <a:pt x="29737" y="15218"/>
                        <a:pt x="19145" y="15301"/>
                        <a:pt x="13789" y="15550"/>
                      </a:cubicBezTo>
                      <a:cubicBezTo>
                        <a:pt x="13789" y="15550"/>
                        <a:pt x="12958" y="6539"/>
                        <a:pt x="8390" y="60"/>
                      </a:cubicBezTo>
                      <a:cubicBezTo>
                        <a:pt x="8201" y="19"/>
                        <a:pt x="8019"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646476" y="1615337"/>
                  <a:ext cx="447542" cy="250873"/>
                </a:xfrm>
                <a:custGeom>
                  <a:avLst/>
                  <a:gdLst/>
                  <a:ahLst/>
                  <a:cxnLst/>
                  <a:rect l="l" t="t" r="r" b="b"/>
                  <a:pathLst>
                    <a:path w="20972" h="11756" extrusionOk="0">
                      <a:moveTo>
                        <a:pt x="295" y="1"/>
                      </a:moveTo>
                      <a:cubicBezTo>
                        <a:pt x="253" y="1"/>
                        <a:pt x="209" y="14"/>
                        <a:pt x="166" y="43"/>
                      </a:cubicBezTo>
                      <a:cubicBezTo>
                        <a:pt x="40" y="126"/>
                        <a:pt x="0" y="253"/>
                        <a:pt x="83" y="376"/>
                      </a:cubicBezTo>
                      <a:cubicBezTo>
                        <a:pt x="83" y="419"/>
                        <a:pt x="2160" y="3741"/>
                        <a:pt x="5731" y="6732"/>
                      </a:cubicBezTo>
                      <a:cubicBezTo>
                        <a:pt x="8556" y="9141"/>
                        <a:pt x="12875" y="11755"/>
                        <a:pt x="18108" y="11755"/>
                      </a:cubicBezTo>
                      <a:cubicBezTo>
                        <a:pt x="18978" y="11755"/>
                        <a:pt x="19852" y="11716"/>
                        <a:pt x="20723" y="11549"/>
                      </a:cubicBezTo>
                      <a:cubicBezTo>
                        <a:pt x="20889" y="11506"/>
                        <a:pt x="20972" y="11383"/>
                        <a:pt x="20932" y="11257"/>
                      </a:cubicBezTo>
                      <a:cubicBezTo>
                        <a:pt x="20932" y="11151"/>
                        <a:pt x="20838" y="11042"/>
                        <a:pt x="20706" y="11042"/>
                      </a:cubicBezTo>
                      <a:cubicBezTo>
                        <a:pt x="20684" y="11042"/>
                        <a:pt x="20662" y="11045"/>
                        <a:pt x="20640" y="11051"/>
                      </a:cubicBezTo>
                      <a:cubicBezTo>
                        <a:pt x="19782" y="11194"/>
                        <a:pt x="18945" y="11259"/>
                        <a:pt x="18130" y="11259"/>
                      </a:cubicBezTo>
                      <a:cubicBezTo>
                        <a:pt x="13029" y="11259"/>
                        <a:pt x="8820" y="8686"/>
                        <a:pt x="6064" y="6356"/>
                      </a:cubicBezTo>
                      <a:cubicBezTo>
                        <a:pt x="2575" y="3409"/>
                        <a:pt x="538" y="170"/>
                        <a:pt x="498" y="126"/>
                      </a:cubicBezTo>
                      <a:cubicBezTo>
                        <a:pt x="445" y="47"/>
                        <a:pt x="373"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405398" y="1800440"/>
                  <a:ext cx="107233" cy="352067"/>
                </a:xfrm>
                <a:custGeom>
                  <a:avLst/>
                  <a:gdLst/>
                  <a:ahLst/>
                  <a:cxnLst/>
                  <a:rect l="l" t="t" r="r" b="b"/>
                  <a:pathLst>
                    <a:path w="5025" h="16498" extrusionOk="0">
                      <a:moveTo>
                        <a:pt x="352" y="1"/>
                      </a:moveTo>
                      <a:cubicBezTo>
                        <a:pt x="331" y="1"/>
                        <a:pt x="310" y="3"/>
                        <a:pt x="289" y="8"/>
                      </a:cubicBezTo>
                      <a:cubicBezTo>
                        <a:pt x="83" y="51"/>
                        <a:pt x="0" y="217"/>
                        <a:pt x="0" y="383"/>
                      </a:cubicBezTo>
                      <a:cubicBezTo>
                        <a:pt x="40" y="467"/>
                        <a:pt x="1579" y="10766"/>
                        <a:pt x="4360" y="16332"/>
                      </a:cubicBezTo>
                      <a:cubicBezTo>
                        <a:pt x="4443" y="16455"/>
                        <a:pt x="4526" y="16498"/>
                        <a:pt x="4652" y="16498"/>
                      </a:cubicBezTo>
                      <a:cubicBezTo>
                        <a:pt x="4692" y="16498"/>
                        <a:pt x="4775" y="16498"/>
                        <a:pt x="4818" y="16455"/>
                      </a:cubicBezTo>
                      <a:cubicBezTo>
                        <a:pt x="4984" y="16415"/>
                        <a:pt x="5024" y="16205"/>
                        <a:pt x="4941" y="16039"/>
                      </a:cubicBezTo>
                      <a:cubicBezTo>
                        <a:pt x="2200" y="10557"/>
                        <a:pt x="665" y="383"/>
                        <a:pt x="622" y="300"/>
                      </a:cubicBezTo>
                      <a:cubicBezTo>
                        <a:pt x="622" y="118"/>
                        <a:pt x="495"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697863" y="1361007"/>
                  <a:ext cx="345687" cy="214488"/>
                </a:xfrm>
                <a:custGeom>
                  <a:avLst/>
                  <a:gdLst/>
                  <a:ahLst/>
                  <a:cxnLst/>
                  <a:rect l="l" t="t" r="r" b="b"/>
                  <a:pathLst>
                    <a:path w="16199" h="10051" extrusionOk="0">
                      <a:moveTo>
                        <a:pt x="14826" y="499"/>
                      </a:moveTo>
                      <a:lnTo>
                        <a:pt x="14826" y="499"/>
                      </a:lnTo>
                      <a:cubicBezTo>
                        <a:pt x="14992" y="1412"/>
                        <a:pt x="15368" y="5067"/>
                        <a:pt x="13457" y="7436"/>
                      </a:cubicBezTo>
                      <a:cubicBezTo>
                        <a:pt x="12377" y="8765"/>
                        <a:pt x="10716" y="9469"/>
                        <a:pt x="8556" y="9553"/>
                      </a:cubicBezTo>
                      <a:cubicBezTo>
                        <a:pt x="8484" y="9554"/>
                        <a:pt x="8412" y="9555"/>
                        <a:pt x="8340" y="9555"/>
                      </a:cubicBezTo>
                      <a:cubicBezTo>
                        <a:pt x="6199" y="9555"/>
                        <a:pt x="4483" y="8928"/>
                        <a:pt x="3197" y="7642"/>
                      </a:cubicBezTo>
                      <a:cubicBezTo>
                        <a:pt x="915" y="5399"/>
                        <a:pt x="582" y="1871"/>
                        <a:pt x="539" y="874"/>
                      </a:cubicBezTo>
                      <a:lnTo>
                        <a:pt x="14826" y="499"/>
                      </a:lnTo>
                      <a:close/>
                      <a:moveTo>
                        <a:pt x="15075" y="0"/>
                      </a:moveTo>
                      <a:lnTo>
                        <a:pt x="250" y="376"/>
                      </a:lnTo>
                      <a:cubicBezTo>
                        <a:pt x="124" y="376"/>
                        <a:pt x="1" y="499"/>
                        <a:pt x="1" y="625"/>
                      </a:cubicBezTo>
                      <a:cubicBezTo>
                        <a:pt x="1" y="831"/>
                        <a:pt x="41" y="5276"/>
                        <a:pt x="2825" y="8018"/>
                      </a:cubicBezTo>
                      <a:cubicBezTo>
                        <a:pt x="4194" y="9347"/>
                        <a:pt x="6021" y="10051"/>
                        <a:pt x="8264" y="10051"/>
                      </a:cubicBezTo>
                      <a:lnTo>
                        <a:pt x="8556" y="10051"/>
                      </a:lnTo>
                      <a:cubicBezTo>
                        <a:pt x="10882" y="9968"/>
                        <a:pt x="12666" y="9220"/>
                        <a:pt x="13873" y="7725"/>
                      </a:cubicBezTo>
                      <a:cubicBezTo>
                        <a:pt x="16198" y="4861"/>
                        <a:pt x="15368" y="376"/>
                        <a:pt x="15324" y="210"/>
                      </a:cubicBezTo>
                      <a:cubicBezTo>
                        <a:pt x="15285" y="83"/>
                        <a:pt x="15202" y="0"/>
                        <a:pt x="15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596839" y="527894"/>
                  <a:ext cx="166644" cy="303455"/>
                </a:xfrm>
                <a:custGeom>
                  <a:avLst/>
                  <a:gdLst/>
                  <a:ahLst/>
                  <a:cxnLst/>
                  <a:rect l="l" t="t" r="r" b="b"/>
                  <a:pathLst>
                    <a:path w="7809" h="14220" extrusionOk="0">
                      <a:moveTo>
                        <a:pt x="3446" y="0"/>
                      </a:moveTo>
                      <a:cubicBezTo>
                        <a:pt x="3446" y="0"/>
                        <a:pt x="0" y="6107"/>
                        <a:pt x="622" y="8224"/>
                      </a:cubicBezTo>
                      <a:cubicBezTo>
                        <a:pt x="902" y="9263"/>
                        <a:pt x="1442" y="9533"/>
                        <a:pt x="1927" y="9533"/>
                      </a:cubicBezTo>
                      <a:cubicBezTo>
                        <a:pt x="2449" y="9533"/>
                        <a:pt x="2907" y="9220"/>
                        <a:pt x="2908" y="9220"/>
                      </a:cubicBezTo>
                      <a:lnTo>
                        <a:pt x="2908" y="9220"/>
                      </a:lnTo>
                      <a:cubicBezTo>
                        <a:pt x="2907" y="9220"/>
                        <a:pt x="831" y="13041"/>
                        <a:pt x="3030" y="14121"/>
                      </a:cubicBezTo>
                      <a:cubicBezTo>
                        <a:pt x="3175" y="14189"/>
                        <a:pt x="3321" y="14220"/>
                        <a:pt x="3465" y="14220"/>
                      </a:cubicBezTo>
                      <a:cubicBezTo>
                        <a:pt x="4726" y="14220"/>
                        <a:pt x="5898" y="11878"/>
                        <a:pt x="5898" y="11878"/>
                      </a:cubicBezTo>
                      <a:cubicBezTo>
                        <a:pt x="5898" y="11878"/>
                        <a:pt x="7808" y="1871"/>
                        <a:pt x="3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91929" y="622750"/>
                  <a:ext cx="156934" cy="260199"/>
                </a:xfrm>
                <a:custGeom>
                  <a:avLst/>
                  <a:gdLst/>
                  <a:ahLst/>
                  <a:cxnLst/>
                  <a:rect l="l" t="t" r="r" b="b"/>
                  <a:pathLst>
                    <a:path w="7354" h="12193" extrusionOk="0">
                      <a:moveTo>
                        <a:pt x="4695" y="1"/>
                      </a:moveTo>
                      <a:cubicBezTo>
                        <a:pt x="1" y="788"/>
                        <a:pt x="250" y="9344"/>
                        <a:pt x="250" y="9344"/>
                      </a:cubicBezTo>
                      <a:cubicBezTo>
                        <a:pt x="250" y="9344"/>
                        <a:pt x="850" y="12192"/>
                        <a:pt x="2229" y="12192"/>
                      </a:cubicBezTo>
                      <a:cubicBezTo>
                        <a:pt x="2301" y="12192"/>
                        <a:pt x="2376" y="12185"/>
                        <a:pt x="2453" y="12168"/>
                      </a:cubicBezTo>
                      <a:cubicBezTo>
                        <a:pt x="4901" y="11670"/>
                        <a:pt x="3782" y="7477"/>
                        <a:pt x="3782" y="7477"/>
                      </a:cubicBezTo>
                      <a:lnTo>
                        <a:pt x="3782" y="7477"/>
                      </a:lnTo>
                      <a:cubicBezTo>
                        <a:pt x="3782" y="7477"/>
                        <a:pt x="4294" y="8051"/>
                        <a:pt x="4938" y="8051"/>
                      </a:cubicBezTo>
                      <a:cubicBezTo>
                        <a:pt x="5348" y="8051"/>
                        <a:pt x="5811" y="7819"/>
                        <a:pt x="6230" y="7061"/>
                      </a:cubicBezTo>
                      <a:cubicBezTo>
                        <a:pt x="7353" y="5108"/>
                        <a:pt x="4695" y="1"/>
                        <a:pt x="4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687235" y="711375"/>
                  <a:ext cx="218052" cy="234889"/>
                </a:xfrm>
                <a:custGeom>
                  <a:avLst/>
                  <a:gdLst/>
                  <a:ahLst/>
                  <a:cxnLst/>
                  <a:rect l="l" t="t" r="r" b="b"/>
                  <a:pathLst>
                    <a:path w="10218" h="11007" extrusionOk="0">
                      <a:moveTo>
                        <a:pt x="1080" y="1"/>
                      </a:moveTo>
                      <a:lnTo>
                        <a:pt x="1" y="8679"/>
                      </a:lnTo>
                      <a:cubicBezTo>
                        <a:pt x="1" y="8679"/>
                        <a:pt x="2633" y="11007"/>
                        <a:pt x="6034" y="11007"/>
                      </a:cubicBezTo>
                      <a:cubicBezTo>
                        <a:pt x="6968" y="11007"/>
                        <a:pt x="7960" y="10831"/>
                        <a:pt x="8971" y="10384"/>
                      </a:cubicBezTo>
                      <a:cubicBezTo>
                        <a:pt x="9260" y="10258"/>
                        <a:pt x="9593" y="10092"/>
                        <a:pt x="9925" y="9886"/>
                      </a:cubicBezTo>
                      <a:lnTo>
                        <a:pt x="10217" y="7394"/>
                      </a:lnTo>
                      <a:lnTo>
                        <a:pt x="9138" y="6520"/>
                      </a:lnTo>
                      <a:lnTo>
                        <a:pt x="1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61988" y="436644"/>
                  <a:ext cx="134741" cy="156849"/>
                </a:xfrm>
                <a:custGeom>
                  <a:avLst/>
                  <a:gdLst/>
                  <a:ahLst/>
                  <a:cxnLst/>
                  <a:rect l="l" t="t" r="r" b="b"/>
                  <a:pathLst>
                    <a:path w="6314" h="7350" extrusionOk="0">
                      <a:moveTo>
                        <a:pt x="333" y="0"/>
                      </a:moveTo>
                      <a:cubicBezTo>
                        <a:pt x="0" y="1618"/>
                        <a:pt x="3363" y="7350"/>
                        <a:pt x="3363" y="7350"/>
                      </a:cubicBezTo>
                      <a:cubicBezTo>
                        <a:pt x="6313" y="1286"/>
                        <a:pt x="33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33267" y="413661"/>
                  <a:ext cx="424453" cy="454073"/>
                </a:xfrm>
                <a:custGeom>
                  <a:avLst/>
                  <a:gdLst/>
                  <a:ahLst/>
                  <a:cxnLst/>
                  <a:rect l="l" t="t" r="r" b="b"/>
                  <a:pathLst>
                    <a:path w="19890" h="21278" extrusionOk="0">
                      <a:moveTo>
                        <a:pt x="10410" y="1"/>
                      </a:moveTo>
                      <a:cubicBezTo>
                        <a:pt x="10044" y="1"/>
                        <a:pt x="9673" y="13"/>
                        <a:pt x="9298" y="37"/>
                      </a:cubicBezTo>
                      <a:cubicBezTo>
                        <a:pt x="4025" y="413"/>
                        <a:pt x="4065" y="5895"/>
                        <a:pt x="4065" y="5895"/>
                      </a:cubicBezTo>
                      <a:lnTo>
                        <a:pt x="3859" y="8925"/>
                      </a:lnTo>
                      <a:cubicBezTo>
                        <a:pt x="3505" y="8639"/>
                        <a:pt x="3069" y="8399"/>
                        <a:pt x="2601" y="8399"/>
                      </a:cubicBezTo>
                      <a:cubicBezTo>
                        <a:pt x="2189" y="8399"/>
                        <a:pt x="1751" y="8585"/>
                        <a:pt x="1323" y="9091"/>
                      </a:cubicBezTo>
                      <a:cubicBezTo>
                        <a:pt x="1" y="10539"/>
                        <a:pt x="1271" y="14617"/>
                        <a:pt x="3412" y="14617"/>
                      </a:cubicBezTo>
                      <a:cubicBezTo>
                        <a:pt x="3422" y="14617"/>
                        <a:pt x="3433" y="14617"/>
                        <a:pt x="3443" y="14617"/>
                      </a:cubicBezTo>
                      <a:lnTo>
                        <a:pt x="3443" y="14617"/>
                      </a:lnTo>
                      <a:lnTo>
                        <a:pt x="3400" y="15696"/>
                      </a:lnTo>
                      <a:cubicBezTo>
                        <a:pt x="3566" y="15902"/>
                        <a:pt x="6683" y="20554"/>
                        <a:pt x="12039" y="21218"/>
                      </a:cubicBezTo>
                      <a:cubicBezTo>
                        <a:pt x="12363" y="21259"/>
                        <a:pt x="12671" y="21278"/>
                        <a:pt x="12962" y="21278"/>
                      </a:cubicBezTo>
                      <a:cubicBezTo>
                        <a:pt x="17471" y="21278"/>
                        <a:pt x="18019" y="16733"/>
                        <a:pt x="18019" y="16733"/>
                      </a:cubicBezTo>
                      <a:lnTo>
                        <a:pt x="18145" y="15198"/>
                      </a:lnTo>
                      <a:cubicBezTo>
                        <a:pt x="19391" y="14617"/>
                        <a:pt x="19890" y="12291"/>
                        <a:pt x="19431" y="10919"/>
                      </a:cubicBezTo>
                      <a:cubicBezTo>
                        <a:pt x="19225" y="10337"/>
                        <a:pt x="18933" y="10131"/>
                        <a:pt x="18601" y="10088"/>
                      </a:cubicBezTo>
                      <a:lnTo>
                        <a:pt x="19016" y="5852"/>
                      </a:lnTo>
                      <a:cubicBezTo>
                        <a:pt x="19016" y="4772"/>
                        <a:pt x="18727" y="3818"/>
                        <a:pt x="18145" y="3027"/>
                      </a:cubicBezTo>
                      <a:cubicBezTo>
                        <a:pt x="16757" y="1042"/>
                        <a:pt x="13813" y="1"/>
                        <a:pt x="1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57359" y="413661"/>
                  <a:ext cx="363143" cy="234783"/>
                </a:xfrm>
                <a:custGeom>
                  <a:avLst/>
                  <a:gdLst/>
                  <a:ahLst/>
                  <a:cxnLst/>
                  <a:rect l="l" t="t" r="r" b="b"/>
                  <a:pathLst>
                    <a:path w="17017" h="11002" extrusionOk="0">
                      <a:moveTo>
                        <a:pt x="9281" y="1"/>
                      </a:moveTo>
                      <a:cubicBezTo>
                        <a:pt x="8915" y="1"/>
                        <a:pt x="8544" y="13"/>
                        <a:pt x="8169" y="37"/>
                      </a:cubicBezTo>
                      <a:cubicBezTo>
                        <a:pt x="2896" y="413"/>
                        <a:pt x="1440" y="2738"/>
                        <a:pt x="1440" y="2738"/>
                      </a:cubicBezTo>
                      <a:cubicBezTo>
                        <a:pt x="341" y="5185"/>
                        <a:pt x="1" y="8390"/>
                        <a:pt x="1520" y="8390"/>
                      </a:cubicBezTo>
                      <a:cubicBezTo>
                        <a:pt x="1548" y="8390"/>
                        <a:pt x="1577" y="8389"/>
                        <a:pt x="1607" y="8387"/>
                      </a:cubicBezTo>
                      <a:cubicBezTo>
                        <a:pt x="2065" y="8553"/>
                        <a:pt x="2437" y="8759"/>
                        <a:pt x="2730" y="8968"/>
                      </a:cubicBezTo>
                      <a:cubicBezTo>
                        <a:pt x="2896" y="9091"/>
                        <a:pt x="3019" y="9217"/>
                        <a:pt x="3145" y="9340"/>
                      </a:cubicBezTo>
                      <a:cubicBezTo>
                        <a:pt x="3560" y="9756"/>
                        <a:pt x="3766" y="10214"/>
                        <a:pt x="3849" y="10629"/>
                      </a:cubicBezTo>
                      <a:lnTo>
                        <a:pt x="5178" y="11002"/>
                      </a:lnTo>
                      <a:cubicBezTo>
                        <a:pt x="5178" y="11002"/>
                        <a:pt x="5344" y="10171"/>
                        <a:pt x="5427" y="9134"/>
                      </a:cubicBezTo>
                      <a:cubicBezTo>
                        <a:pt x="5427" y="8968"/>
                        <a:pt x="5427" y="8802"/>
                        <a:pt x="5471" y="8636"/>
                      </a:cubicBezTo>
                      <a:cubicBezTo>
                        <a:pt x="5471" y="8138"/>
                        <a:pt x="5471" y="7596"/>
                        <a:pt x="5388" y="7098"/>
                      </a:cubicBezTo>
                      <a:cubicBezTo>
                        <a:pt x="5138" y="5396"/>
                        <a:pt x="7298" y="5479"/>
                        <a:pt x="6923" y="3194"/>
                      </a:cubicBezTo>
                      <a:cubicBezTo>
                        <a:pt x="6923" y="3194"/>
                        <a:pt x="7935" y="2389"/>
                        <a:pt x="9362" y="2389"/>
                      </a:cubicBezTo>
                      <a:cubicBezTo>
                        <a:pt x="9852" y="2389"/>
                        <a:pt x="10390" y="2484"/>
                        <a:pt x="10953" y="2738"/>
                      </a:cubicBezTo>
                      <a:cubicBezTo>
                        <a:pt x="12401" y="3395"/>
                        <a:pt x="13941" y="3907"/>
                        <a:pt x="15155" y="3907"/>
                      </a:cubicBezTo>
                      <a:cubicBezTo>
                        <a:pt x="15785" y="3907"/>
                        <a:pt x="16327" y="3769"/>
                        <a:pt x="16724" y="3443"/>
                      </a:cubicBezTo>
                      <a:cubicBezTo>
                        <a:pt x="16850" y="3320"/>
                        <a:pt x="16973" y="3194"/>
                        <a:pt x="17016" y="3027"/>
                      </a:cubicBezTo>
                      <a:cubicBezTo>
                        <a:pt x="15628" y="1042"/>
                        <a:pt x="12684" y="1"/>
                        <a:pt x="9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657103" y="327340"/>
                  <a:ext cx="353604" cy="190865"/>
                </a:xfrm>
                <a:custGeom>
                  <a:avLst/>
                  <a:gdLst/>
                  <a:ahLst/>
                  <a:cxnLst/>
                  <a:rect l="l" t="t" r="r" b="b"/>
                  <a:pathLst>
                    <a:path w="16570" h="8944" extrusionOk="0">
                      <a:moveTo>
                        <a:pt x="8039" y="1"/>
                      </a:moveTo>
                      <a:cubicBezTo>
                        <a:pt x="6605" y="1"/>
                        <a:pt x="5365" y="293"/>
                        <a:pt x="4320" y="803"/>
                      </a:cubicBezTo>
                      <a:cubicBezTo>
                        <a:pt x="4071" y="926"/>
                        <a:pt x="3821" y="1052"/>
                        <a:pt x="3572" y="1218"/>
                      </a:cubicBezTo>
                      <a:cubicBezTo>
                        <a:pt x="2243" y="2049"/>
                        <a:pt x="1329" y="3212"/>
                        <a:pt x="914" y="4497"/>
                      </a:cubicBezTo>
                      <a:cubicBezTo>
                        <a:pt x="0" y="7239"/>
                        <a:pt x="665" y="8943"/>
                        <a:pt x="665" y="8943"/>
                      </a:cubicBezTo>
                      <a:lnTo>
                        <a:pt x="3529" y="7239"/>
                      </a:lnTo>
                      <a:lnTo>
                        <a:pt x="3904" y="7033"/>
                      </a:lnTo>
                      <a:lnTo>
                        <a:pt x="4692" y="6574"/>
                      </a:lnTo>
                      <a:cubicBezTo>
                        <a:pt x="7041" y="5840"/>
                        <a:pt x="9576" y="5631"/>
                        <a:pt x="11698" y="5631"/>
                      </a:cubicBezTo>
                      <a:cubicBezTo>
                        <a:pt x="14491" y="5631"/>
                        <a:pt x="16570" y="5993"/>
                        <a:pt x="16570" y="5993"/>
                      </a:cubicBezTo>
                      <a:cubicBezTo>
                        <a:pt x="16570" y="5993"/>
                        <a:pt x="15866" y="1092"/>
                        <a:pt x="9802" y="138"/>
                      </a:cubicBezTo>
                      <a:cubicBezTo>
                        <a:pt x="9185" y="45"/>
                        <a:pt x="8597" y="1"/>
                        <a:pt x="8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08511" y="344455"/>
                  <a:ext cx="40781" cy="137366"/>
                </a:xfrm>
                <a:custGeom>
                  <a:avLst/>
                  <a:gdLst/>
                  <a:ahLst/>
                  <a:cxnLst/>
                  <a:rect l="l" t="t" r="r" b="b"/>
                  <a:pathLst>
                    <a:path w="1911" h="6437" extrusionOk="0">
                      <a:moveTo>
                        <a:pt x="1911" y="1"/>
                      </a:moveTo>
                      <a:lnTo>
                        <a:pt x="1911" y="1"/>
                      </a:lnTo>
                      <a:cubicBezTo>
                        <a:pt x="1662" y="124"/>
                        <a:pt x="1412" y="250"/>
                        <a:pt x="1163" y="416"/>
                      </a:cubicBezTo>
                      <a:cubicBezTo>
                        <a:pt x="954" y="788"/>
                        <a:pt x="748" y="1247"/>
                        <a:pt x="582" y="1785"/>
                      </a:cubicBezTo>
                      <a:cubicBezTo>
                        <a:pt x="0" y="3573"/>
                        <a:pt x="206" y="5151"/>
                        <a:pt x="1120" y="6437"/>
                      </a:cubicBezTo>
                      <a:lnTo>
                        <a:pt x="1495" y="6231"/>
                      </a:lnTo>
                      <a:cubicBezTo>
                        <a:pt x="622" y="5068"/>
                        <a:pt x="455" y="3612"/>
                        <a:pt x="997" y="1911"/>
                      </a:cubicBezTo>
                      <a:cubicBezTo>
                        <a:pt x="1246" y="1164"/>
                        <a:pt x="1618" y="499"/>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757209" y="343964"/>
                  <a:ext cx="454734" cy="176845"/>
                </a:xfrm>
                <a:custGeom>
                  <a:avLst/>
                  <a:gdLst/>
                  <a:ahLst/>
                  <a:cxnLst/>
                  <a:rect l="l" t="t" r="r" b="b"/>
                  <a:pathLst>
                    <a:path w="21309" h="8287" extrusionOk="0">
                      <a:moveTo>
                        <a:pt x="13048" y="1"/>
                      </a:moveTo>
                      <a:cubicBezTo>
                        <a:pt x="9063" y="1"/>
                        <a:pt x="3930" y="1974"/>
                        <a:pt x="1" y="5795"/>
                      </a:cubicBezTo>
                      <a:cubicBezTo>
                        <a:pt x="1" y="5795"/>
                        <a:pt x="3344" y="5172"/>
                        <a:pt x="6734" y="5172"/>
                      </a:cubicBezTo>
                      <a:cubicBezTo>
                        <a:pt x="10125" y="5172"/>
                        <a:pt x="13562" y="5795"/>
                        <a:pt x="13750" y="8287"/>
                      </a:cubicBezTo>
                      <a:cubicBezTo>
                        <a:pt x="13750" y="8287"/>
                        <a:pt x="21308" y="5174"/>
                        <a:pt x="18152" y="1768"/>
                      </a:cubicBezTo>
                      <a:cubicBezTo>
                        <a:pt x="17041" y="583"/>
                        <a:pt x="15214" y="1"/>
                        <a:pt x="1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180282" y="4224643"/>
                  <a:ext cx="170186" cy="160413"/>
                </a:xfrm>
                <a:custGeom>
                  <a:avLst/>
                  <a:gdLst/>
                  <a:ahLst/>
                  <a:cxnLst/>
                  <a:rect l="l" t="t" r="r" b="b"/>
                  <a:pathLst>
                    <a:path w="7975" h="7517" extrusionOk="0">
                      <a:moveTo>
                        <a:pt x="499" y="0"/>
                      </a:moveTo>
                      <a:lnTo>
                        <a:pt x="0" y="7393"/>
                      </a:lnTo>
                      <a:lnTo>
                        <a:pt x="7559" y="7516"/>
                      </a:lnTo>
                      <a:lnTo>
                        <a:pt x="7974" y="582"/>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167863" y="2222482"/>
                  <a:ext cx="674451" cy="2055362"/>
                </a:xfrm>
                <a:custGeom>
                  <a:avLst/>
                  <a:gdLst/>
                  <a:ahLst/>
                  <a:cxnLst/>
                  <a:rect l="l" t="t" r="r" b="b"/>
                  <a:pathLst>
                    <a:path w="31605" h="96315" extrusionOk="0">
                      <a:moveTo>
                        <a:pt x="14454" y="0"/>
                      </a:moveTo>
                      <a:cubicBezTo>
                        <a:pt x="14454" y="0"/>
                        <a:pt x="14371" y="293"/>
                        <a:pt x="14205" y="831"/>
                      </a:cubicBezTo>
                      <a:cubicBezTo>
                        <a:pt x="14079" y="1206"/>
                        <a:pt x="13956" y="1705"/>
                        <a:pt x="13789" y="2286"/>
                      </a:cubicBezTo>
                      <a:cubicBezTo>
                        <a:pt x="13580" y="2951"/>
                        <a:pt x="13331" y="3781"/>
                        <a:pt x="13042" y="4735"/>
                      </a:cubicBezTo>
                      <a:cubicBezTo>
                        <a:pt x="12959" y="5027"/>
                        <a:pt x="12876" y="5316"/>
                        <a:pt x="12793" y="5649"/>
                      </a:cubicBezTo>
                      <a:cubicBezTo>
                        <a:pt x="9553" y="16656"/>
                        <a:pt x="4819" y="39499"/>
                        <a:pt x="2533" y="48636"/>
                      </a:cubicBezTo>
                      <a:cubicBezTo>
                        <a:pt x="2493" y="48719"/>
                        <a:pt x="2493" y="48759"/>
                        <a:pt x="2450" y="48842"/>
                      </a:cubicBezTo>
                      <a:lnTo>
                        <a:pt x="2450" y="49466"/>
                      </a:lnTo>
                      <a:lnTo>
                        <a:pt x="1" y="95899"/>
                      </a:lnTo>
                      <a:lnTo>
                        <a:pt x="8889" y="96314"/>
                      </a:lnTo>
                      <a:cubicBezTo>
                        <a:pt x="8889" y="96314"/>
                        <a:pt x="16364" y="66617"/>
                        <a:pt x="16364" y="50171"/>
                      </a:cubicBezTo>
                      <a:lnTo>
                        <a:pt x="31150" y="10343"/>
                      </a:lnTo>
                      <a:lnTo>
                        <a:pt x="31605" y="9097"/>
                      </a:lnTo>
                      <a:lnTo>
                        <a:pt x="20973" y="3449"/>
                      </a:lnTo>
                      <a:lnTo>
                        <a:pt x="17693" y="1705"/>
                      </a:lnTo>
                      <a:lnTo>
                        <a:pt x="16946" y="1329"/>
                      </a:lnTo>
                      <a:lnTo>
                        <a:pt x="14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220124" y="3249170"/>
                  <a:ext cx="107298" cy="30708"/>
                </a:xfrm>
                <a:custGeom>
                  <a:avLst/>
                  <a:gdLst/>
                  <a:ahLst/>
                  <a:cxnLst/>
                  <a:rect l="l" t="t" r="r" b="b"/>
                  <a:pathLst>
                    <a:path w="5028" h="1439" extrusionOk="0">
                      <a:moveTo>
                        <a:pt x="4541" y="0"/>
                      </a:moveTo>
                      <a:cubicBezTo>
                        <a:pt x="4495" y="0"/>
                        <a:pt x="4448" y="8"/>
                        <a:pt x="4403" y="26"/>
                      </a:cubicBezTo>
                      <a:cubicBezTo>
                        <a:pt x="3366" y="482"/>
                        <a:pt x="2243" y="608"/>
                        <a:pt x="1247" y="608"/>
                      </a:cubicBezTo>
                      <a:cubicBezTo>
                        <a:pt x="831" y="608"/>
                        <a:pt x="416" y="565"/>
                        <a:pt x="84" y="525"/>
                      </a:cubicBezTo>
                      <a:cubicBezTo>
                        <a:pt x="44" y="608"/>
                        <a:pt x="44" y="648"/>
                        <a:pt x="1" y="731"/>
                      </a:cubicBezTo>
                      <a:lnTo>
                        <a:pt x="1" y="1355"/>
                      </a:lnTo>
                      <a:cubicBezTo>
                        <a:pt x="376" y="1395"/>
                        <a:pt x="791" y="1438"/>
                        <a:pt x="1247" y="1438"/>
                      </a:cubicBezTo>
                      <a:cubicBezTo>
                        <a:pt x="2326" y="1438"/>
                        <a:pt x="3532" y="1272"/>
                        <a:pt x="4735" y="774"/>
                      </a:cubicBezTo>
                      <a:cubicBezTo>
                        <a:pt x="4945" y="691"/>
                        <a:pt x="5028" y="482"/>
                        <a:pt x="4945" y="276"/>
                      </a:cubicBezTo>
                      <a:cubicBezTo>
                        <a:pt x="4879" y="111"/>
                        <a:pt x="4712" y="0"/>
                        <a:pt x="4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060586" y="4322978"/>
                  <a:ext cx="318243" cy="275691"/>
                </a:xfrm>
                <a:custGeom>
                  <a:avLst/>
                  <a:gdLst/>
                  <a:ahLst/>
                  <a:cxnLst/>
                  <a:rect l="l" t="t" r="r" b="b"/>
                  <a:pathLst>
                    <a:path w="14913" h="12919" extrusionOk="0">
                      <a:moveTo>
                        <a:pt x="9138" y="1"/>
                      </a:moveTo>
                      <a:cubicBezTo>
                        <a:pt x="6523" y="1"/>
                        <a:pt x="6065" y="459"/>
                        <a:pt x="5609" y="1496"/>
                      </a:cubicBezTo>
                      <a:cubicBezTo>
                        <a:pt x="5526" y="1622"/>
                        <a:pt x="5028" y="3283"/>
                        <a:pt x="4985" y="3367"/>
                      </a:cubicBezTo>
                      <a:cubicBezTo>
                        <a:pt x="4403" y="4363"/>
                        <a:pt x="5483" y="3905"/>
                        <a:pt x="2702" y="6064"/>
                      </a:cubicBezTo>
                      <a:cubicBezTo>
                        <a:pt x="665" y="7643"/>
                        <a:pt x="167" y="10012"/>
                        <a:pt x="44" y="11507"/>
                      </a:cubicBezTo>
                      <a:cubicBezTo>
                        <a:pt x="1" y="12377"/>
                        <a:pt x="84" y="12919"/>
                        <a:pt x="84" y="12919"/>
                      </a:cubicBezTo>
                      <a:lnTo>
                        <a:pt x="14829" y="12919"/>
                      </a:lnTo>
                      <a:cubicBezTo>
                        <a:pt x="14829" y="12919"/>
                        <a:pt x="14829" y="12670"/>
                        <a:pt x="14869" y="12211"/>
                      </a:cubicBezTo>
                      <a:cubicBezTo>
                        <a:pt x="14869" y="12005"/>
                        <a:pt x="14912" y="11796"/>
                        <a:pt x="14912" y="11507"/>
                      </a:cubicBezTo>
                      <a:lnTo>
                        <a:pt x="14912" y="11341"/>
                      </a:lnTo>
                      <a:cubicBezTo>
                        <a:pt x="14912" y="10593"/>
                        <a:pt x="14869" y="9679"/>
                        <a:pt x="14746" y="8766"/>
                      </a:cubicBezTo>
                      <a:cubicBezTo>
                        <a:pt x="14580" y="7892"/>
                        <a:pt x="14414" y="6855"/>
                        <a:pt x="14165" y="5815"/>
                      </a:cubicBezTo>
                      <a:cubicBezTo>
                        <a:pt x="14082" y="5443"/>
                        <a:pt x="13999" y="5028"/>
                        <a:pt x="13916" y="4652"/>
                      </a:cubicBezTo>
                      <a:cubicBezTo>
                        <a:pt x="13706" y="3739"/>
                        <a:pt x="13500" y="2951"/>
                        <a:pt x="13334" y="2576"/>
                      </a:cubicBezTo>
                      <a:cubicBezTo>
                        <a:pt x="12959" y="1705"/>
                        <a:pt x="12670" y="1"/>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325629" y="4422252"/>
                  <a:ext cx="53201" cy="161330"/>
                </a:xfrm>
                <a:custGeom>
                  <a:avLst/>
                  <a:gdLst/>
                  <a:ahLst/>
                  <a:cxnLst/>
                  <a:rect l="l" t="t" r="r" b="b"/>
                  <a:pathLst>
                    <a:path w="2493" h="7560" extrusionOk="0">
                      <a:moveTo>
                        <a:pt x="1453" y="0"/>
                      </a:moveTo>
                      <a:cubicBezTo>
                        <a:pt x="1413" y="127"/>
                        <a:pt x="1" y="3117"/>
                        <a:pt x="914" y="5566"/>
                      </a:cubicBezTo>
                      <a:cubicBezTo>
                        <a:pt x="1203" y="6396"/>
                        <a:pt x="1745" y="7061"/>
                        <a:pt x="2449" y="7559"/>
                      </a:cubicBezTo>
                      <a:cubicBezTo>
                        <a:pt x="2449" y="7353"/>
                        <a:pt x="2492" y="7144"/>
                        <a:pt x="2492" y="6855"/>
                      </a:cubicBezTo>
                      <a:lnTo>
                        <a:pt x="2492" y="6689"/>
                      </a:lnTo>
                      <a:cubicBezTo>
                        <a:pt x="2077" y="6313"/>
                        <a:pt x="1785" y="5858"/>
                        <a:pt x="1579" y="5360"/>
                      </a:cubicBezTo>
                      <a:cubicBezTo>
                        <a:pt x="1037" y="3904"/>
                        <a:pt x="1413" y="2203"/>
                        <a:pt x="1745" y="1163"/>
                      </a:cubicBezTo>
                      <a:cubicBezTo>
                        <a:pt x="1662" y="791"/>
                        <a:pt x="1579" y="376"/>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060586" y="4568516"/>
                  <a:ext cx="318243" cy="30153"/>
                </a:xfrm>
                <a:custGeom>
                  <a:avLst/>
                  <a:gdLst/>
                  <a:ahLst/>
                  <a:cxnLst/>
                  <a:rect l="l" t="t" r="r" b="b"/>
                  <a:pathLst>
                    <a:path w="14913" h="1413" extrusionOk="0">
                      <a:moveTo>
                        <a:pt x="44" y="1"/>
                      </a:moveTo>
                      <a:cubicBezTo>
                        <a:pt x="1" y="871"/>
                        <a:pt x="84" y="1413"/>
                        <a:pt x="84" y="1413"/>
                      </a:cubicBezTo>
                      <a:lnTo>
                        <a:pt x="14829" y="1413"/>
                      </a:lnTo>
                      <a:cubicBezTo>
                        <a:pt x="14829" y="1413"/>
                        <a:pt x="14869" y="871"/>
                        <a:pt x="14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178511" y="4397177"/>
                  <a:ext cx="97502" cy="23325"/>
                </a:xfrm>
                <a:custGeom>
                  <a:avLst/>
                  <a:gdLst/>
                  <a:ahLst/>
                  <a:cxnLst/>
                  <a:rect l="l" t="t" r="r" b="b"/>
                  <a:pathLst>
                    <a:path w="4569" h="1093" extrusionOk="0">
                      <a:moveTo>
                        <a:pt x="2152" y="1"/>
                      </a:moveTo>
                      <a:cubicBezTo>
                        <a:pt x="1114" y="1"/>
                        <a:pt x="425" y="194"/>
                        <a:pt x="372" y="222"/>
                      </a:cubicBezTo>
                      <a:cubicBezTo>
                        <a:pt x="123" y="262"/>
                        <a:pt x="0" y="511"/>
                        <a:pt x="83" y="720"/>
                      </a:cubicBezTo>
                      <a:cubicBezTo>
                        <a:pt x="115" y="917"/>
                        <a:pt x="277" y="1035"/>
                        <a:pt x="447" y="1035"/>
                      </a:cubicBezTo>
                      <a:cubicBezTo>
                        <a:pt x="492" y="1035"/>
                        <a:pt x="538" y="1027"/>
                        <a:pt x="582" y="1009"/>
                      </a:cubicBezTo>
                      <a:cubicBezTo>
                        <a:pt x="607" y="1009"/>
                        <a:pt x="1200" y="847"/>
                        <a:pt x="2098" y="847"/>
                      </a:cubicBezTo>
                      <a:cubicBezTo>
                        <a:pt x="2637" y="847"/>
                        <a:pt x="3286" y="905"/>
                        <a:pt x="3987" y="1092"/>
                      </a:cubicBezTo>
                      <a:lnTo>
                        <a:pt x="4110" y="1092"/>
                      </a:lnTo>
                      <a:cubicBezTo>
                        <a:pt x="4320" y="1092"/>
                        <a:pt x="4486" y="969"/>
                        <a:pt x="4526" y="803"/>
                      </a:cubicBezTo>
                      <a:cubicBezTo>
                        <a:pt x="4569" y="554"/>
                        <a:pt x="4443" y="345"/>
                        <a:pt x="4237" y="262"/>
                      </a:cubicBezTo>
                      <a:cubicBezTo>
                        <a:pt x="3462" y="65"/>
                        <a:pt x="2749" y="1"/>
                        <a:pt x="2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183825" y="4360856"/>
                  <a:ext cx="97502" cy="23346"/>
                </a:xfrm>
                <a:custGeom>
                  <a:avLst/>
                  <a:gdLst/>
                  <a:ahLst/>
                  <a:cxnLst/>
                  <a:rect l="l" t="t" r="r" b="b"/>
                  <a:pathLst>
                    <a:path w="4569" h="1094" extrusionOk="0">
                      <a:moveTo>
                        <a:pt x="2129" y="0"/>
                      </a:moveTo>
                      <a:cubicBezTo>
                        <a:pt x="1095" y="0"/>
                        <a:pt x="400" y="194"/>
                        <a:pt x="373" y="219"/>
                      </a:cubicBezTo>
                      <a:cubicBezTo>
                        <a:pt x="123" y="263"/>
                        <a:pt x="0" y="512"/>
                        <a:pt x="84" y="718"/>
                      </a:cubicBezTo>
                      <a:cubicBezTo>
                        <a:pt x="115" y="915"/>
                        <a:pt x="278" y="1036"/>
                        <a:pt x="449" y="1036"/>
                      </a:cubicBezTo>
                      <a:cubicBezTo>
                        <a:pt x="493" y="1036"/>
                        <a:pt x="539" y="1027"/>
                        <a:pt x="582" y="1010"/>
                      </a:cubicBezTo>
                      <a:cubicBezTo>
                        <a:pt x="582" y="1010"/>
                        <a:pt x="1182" y="848"/>
                        <a:pt x="2088" y="848"/>
                      </a:cubicBezTo>
                      <a:cubicBezTo>
                        <a:pt x="2632" y="848"/>
                        <a:pt x="3286" y="906"/>
                        <a:pt x="3988" y="1093"/>
                      </a:cubicBezTo>
                      <a:lnTo>
                        <a:pt x="4110" y="1093"/>
                      </a:lnTo>
                      <a:cubicBezTo>
                        <a:pt x="4277" y="1093"/>
                        <a:pt x="4443" y="967"/>
                        <a:pt x="4526" y="801"/>
                      </a:cubicBezTo>
                      <a:cubicBezTo>
                        <a:pt x="4569" y="552"/>
                        <a:pt x="4443" y="346"/>
                        <a:pt x="4194" y="263"/>
                      </a:cubicBezTo>
                      <a:cubicBezTo>
                        <a:pt x="3434" y="65"/>
                        <a:pt x="2726" y="0"/>
                        <a:pt x="2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165174" y="4425559"/>
                  <a:ext cx="97524" cy="23303"/>
                </a:xfrm>
                <a:custGeom>
                  <a:avLst/>
                  <a:gdLst/>
                  <a:ahLst/>
                  <a:cxnLst/>
                  <a:rect l="l" t="t" r="r" b="b"/>
                  <a:pathLst>
                    <a:path w="4570" h="1092" extrusionOk="0">
                      <a:moveTo>
                        <a:pt x="2133" y="0"/>
                      </a:moveTo>
                      <a:cubicBezTo>
                        <a:pt x="1097" y="0"/>
                        <a:pt x="401" y="193"/>
                        <a:pt x="376" y="221"/>
                      </a:cubicBezTo>
                      <a:cubicBezTo>
                        <a:pt x="127" y="261"/>
                        <a:pt x="1" y="510"/>
                        <a:pt x="84" y="719"/>
                      </a:cubicBezTo>
                      <a:cubicBezTo>
                        <a:pt x="118" y="916"/>
                        <a:pt x="280" y="1034"/>
                        <a:pt x="449" y="1034"/>
                      </a:cubicBezTo>
                      <a:cubicBezTo>
                        <a:pt x="494" y="1034"/>
                        <a:pt x="539" y="1026"/>
                        <a:pt x="582" y="1008"/>
                      </a:cubicBezTo>
                      <a:cubicBezTo>
                        <a:pt x="582" y="1008"/>
                        <a:pt x="1183" y="846"/>
                        <a:pt x="2090" y="846"/>
                      </a:cubicBezTo>
                      <a:cubicBezTo>
                        <a:pt x="2633" y="846"/>
                        <a:pt x="3287" y="904"/>
                        <a:pt x="3988" y="1091"/>
                      </a:cubicBezTo>
                      <a:lnTo>
                        <a:pt x="4114" y="1091"/>
                      </a:lnTo>
                      <a:cubicBezTo>
                        <a:pt x="4280" y="1091"/>
                        <a:pt x="4446" y="968"/>
                        <a:pt x="4529" y="802"/>
                      </a:cubicBezTo>
                      <a:cubicBezTo>
                        <a:pt x="4569" y="553"/>
                        <a:pt x="4446" y="344"/>
                        <a:pt x="4197" y="261"/>
                      </a:cubicBezTo>
                      <a:cubicBezTo>
                        <a:pt x="3438" y="64"/>
                        <a:pt x="2730"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149233" y="4458295"/>
                  <a:ext cx="97502" cy="23389"/>
                </a:xfrm>
                <a:custGeom>
                  <a:avLst/>
                  <a:gdLst/>
                  <a:ahLst/>
                  <a:cxnLst/>
                  <a:rect l="l" t="t" r="r" b="b"/>
                  <a:pathLst>
                    <a:path w="4569" h="1096" extrusionOk="0">
                      <a:moveTo>
                        <a:pt x="2125" y="1"/>
                      </a:moveTo>
                      <a:cubicBezTo>
                        <a:pt x="1104" y="1"/>
                        <a:pt x="428" y="182"/>
                        <a:pt x="376" y="182"/>
                      </a:cubicBezTo>
                      <a:cubicBezTo>
                        <a:pt x="126" y="265"/>
                        <a:pt x="0" y="471"/>
                        <a:pt x="83" y="720"/>
                      </a:cubicBezTo>
                      <a:cubicBezTo>
                        <a:pt x="121" y="903"/>
                        <a:pt x="316" y="1020"/>
                        <a:pt x="502" y="1020"/>
                      </a:cubicBezTo>
                      <a:cubicBezTo>
                        <a:pt x="529" y="1020"/>
                        <a:pt x="556" y="1018"/>
                        <a:pt x="582" y="1013"/>
                      </a:cubicBezTo>
                      <a:cubicBezTo>
                        <a:pt x="609" y="1013"/>
                        <a:pt x="1260" y="839"/>
                        <a:pt x="2210" y="839"/>
                      </a:cubicBezTo>
                      <a:cubicBezTo>
                        <a:pt x="2730" y="839"/>
                        <a:pt x="3340" y="891"/>
                        <a:pt x="3987" y="1052"/>
                      </a:cubicBezTo>
                      <a:cubicBezTo>
                        <a:pt x="4030" y="1096"/>
                        <a:pt x="4070" y="1096"/>
                        <a:pt x="4113" y="1096"/>
                      </a:cubicBezTo>
                      <a:cubicBezTo>
                        <a:pt x="4280" y="1096"/>
                        <a:pt x="4486" y="969"/>
                        <a:pt x="4529" y="763"/>
                      </a:cubicBezTo>
                      <a:cubicBezTo>
                        <a:pt x="4569" y="554"/>
                        <a:pt x="4446" y="305"/>
                        <a:pt x="4236" y="265"/>
                      </a:cubicBezTo>
                      <a:cubicBezTo>
                        <a:pt x="3450" y="64"/>
                        <a:pt x="2727" y="1"/>
                        <a:pt x="2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328254" y="2457563"/>
                  <a:ext cx="460048" cy="1816738"/>
                </a:xfrm>
                <a:custGeom>
                  <a:avLst/>
                  <a:gdLst/>
                  <a:ahLst/>
                  <a:cxnLst/>
                  <a:rect l="l" t="t" r="r" b="b"/>
                  <a:pathLst>
                    <a:path w="21558" h="85133" extrusionOk="0">
                      <a:moveTo>
                        <a:pt x="21064" y="1"/>
                      </a:moveTo>
                      <a:cubicBezTo>
                        <a:pt x="20901" y="1"/>
                        <a:pt x="20746" y="94"/>
                        <a:pt x="20683" y="281"/>
                      </a:cubicBezTo>
                      <a:cubicBezTo>
                        <a:pt x="20600" y="573"/>
                        <a:pt x="9098" y="32011"/>
                        <a:pt x="6563" y="37660"/>
                      </a:cubicBezTo>
                      <a:cubicBezTo>
                        <a:pt x="6563" y="37703"/>
                        <a:pt x="6523" y="37743"/>
                        <a:pt x="6523" y="37826"/>
                      </a:cubicBezTo>
                      <a:cubicBezTo>
                        <a:pt x="6523" y="37952"/>
                        <a:pt x="6107" y="53402"/>
                        <a:pt x="5027" y="59299"/>
                      </a:cubicBezTo>
                      <a:cubicBezTo>
                        <a:pt x="3988" y="65237"/>
                        <a:pt x="84" y="84468"/>
                        <a:pt x="44" y="84674"/>
                      </a:cubicBezTo>
                      <a:cubicBezTo>
                        <a:pt x="0" y="84883"/>
                        <a:pt x="167" y="85089"/>
                        <a:pt x="376" y="85132"/>
                      </a:cubicBezTo>
                      <a:lnTo>
                        <a:pt x="459" y="85132"/>
                      </a:lnTo>
                      <a:cubicBezTo>
                        <a:pt x="665" y="85132"/>
                        <a:pt x="831" y="85006"/>
                        <a:pt x="874" y="84800"/>
                      </a:cubicBezTo>
                      <a:cubicBezTo>
                        <a:pt x="874" y="84634"/>
                        <a:pt x="4778" y="65363"/>
                        <a:pt x="5815" y="59465"/>
                      </a:cubicBezTo>
                      <a:cubicBezTo>
                        <a:pt x="6855" y="53734"/>
                        <a:pt x="7310" y="39115"/>
                        <a:pt x="7353" y="37909"/>
                      </a:cubicBezTo>
                      <a:cubicBezTo>
                        <a:pt x="9928" y="32054"/>
                        <a:pt x="21348" y="862"/>
                        <a:pt x="21474" y="530"/>
                      </a:cubicBezTo>
                      <a:cubicBezTo>
                        <a:pt x="21557" y="324"/>
                        <a:pt x="21431" y="115"/>
                        <a:pt x="21225" y="32"/>
                      </a:cubicBezTo>
                      <a:cubicBezTo>
                        <a:pt x="21173" y="11"/>
                        <a:pt x="21118" y="1"/>
                        <a:pt x="21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859172" y="4224643"/>
                  <a:ext cx="152474" cy="160413"/>
                </a:xfrm>
                <a:custGeom>
                  <a:avLst/>
                  <a:gdLst/>
                  <a:ahLst/>
                  <a:cxnLst/>
                  <a:rect l="l" t="t" r="r" b="b"/>
                  <a:pathLst>
                    <a:path w="7145" h="7517" extrusionOk="0">
                      <a:moveTo>
                        <a:pt x="1" y="0"/>
                      </a:moveTo>
                      <a:lnTo>
                        <a:pt x="167" y="7393"/>
                      </a:lnTo>
                      <a:lnTo>
                        <a:pt x="7101" y="7516"/>
                      </a:lnTo>
                      <a:lnTo>
                        <a:pt x="7144" y="58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19266" y="4341245"/>
                  <a:ext cx="545963" cy="262759"/>
                </a:xfrm>
                <a:custGeom>
                  <a:avLst/>
                  <a:gdLst/>
                  <a:ahLst/>
                  <a:cxnLst/>
                  <a:rect l="l" t="t" r="r" b="b"/>
                  <a:pathLst>
                    <a:path w="25584" h="12313" extrusionOk="0">
                      <a:moveTo>
                        <a:pt x="8956" y="1"/>
                      </a:moveTo>
                      <a:cubicBezTo>
                        <a:pt x="7800" y="1"/>
                        <a:pt x="6321" y="1076"/>
                        <a:pt x="4827" y="1076"/>
                      </a:cubicBezTo>
                      <a:cubicBezTo>
                        <a:pt x="4139" y="1076"/>
                        <a:pt x="3449" y="849"/>
                        <a:pt x="2784" y="185"/>
                      </a:cubicBezTo>
                      <a:cubicBezTo>
                        <a:pt x="2784" y="185"/>
                        <a:pt x="2687" y="166"/>
                        <a:pt x="2541" y="166"/>
                      </a:cubicBezTo>
                      <a:cubicBezTo>
                        <a:pt x="2115" y="166"/>
                        <a:pt x="1278" y="328"/>
                        <a:pt x="1246" y="1597"/>
                      </a:cubicBezTo>
                      <a:cubicBezTo>
                        <a:pt x="1246" y="1803"/>
                        <a:pt x="1246" y="2095"/>
                        <a:pt x="1163" y="2467"/>
                      </a:cubicBezTo>
                      <a:cubicBezTo>
                        <a:pt x="1163" y="2677"/>
                        <a:pt x="1123" y="2883"/>
                        <a:pt x="1080" y="3132"/>
                      </a:cubicBezTo>
                      <a:cubicBezTo>
                        <a:pt x="708" y="5252"/>
                        <a:pt x="0" y="8574"/>
                        <a:pt x="166" y="10691"/>
                      </a:cubicBezTo>
                      <a:cubicBezTo>
                        <a:pt x="166" y="11232"/>
                        <a:pt x="292" y="11731"/>
                        <a:pt x="459" y="12063"/>
                      </a:cubicBezTo>
                      <a:lnTo>
                        <a:pt x="25212" y="12312"/>
                      </a:lnTo>
                      <a:cubicBezTo>
                        <a:pt x="25212" y="12312"/>
                        <a:pt x="25584" y="11770"/>
                        <a:pt x="25418" y="10940"/>
                      </a:cubicBezTo>
                      <a:cubicBezTo>
                        <a:pt x="25212" y="9903"/>
                        <a:pt x="24215" y="8325"/>
                        <a:pt x="20560" y="6787"/>
                      </a:cubicBezTo>
                      <a:cubicBezTo>
                        <a:pt x="17736" y="5541"/>
                        <a:pt x="14370" y="4338"/>
                        <a:pt x="12460" y="2550"/>
                      </a:cubicBezTo>
                      <a:cubicBezTo>
                        <a:pt x="10509" y="766"/>
                        <a:pt x="9802" y="268"/>
                        <a:pt x="9802" y="268"/>
                      </a:cubicBezTo>
                      <a:cubicBezTo>
                        <a:pt x="9546" y="76"/>
                        <a:pt x="9262" y="1"/>
                        <a:pt x="8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822809" y="4569370"/>
                  <a:ext cx="542420" cy="34635"/>
                </a:xfrm>
                <a:custGeom>
                  <a:avLst/>
                  <a:gdLst/>
                  <a:ahLst/>
                  <a:cxnLst/>
                  <a:rect l="l" t="t" r="r" b="b"/>
                  <a:pathLst>
                    <a:path w="25418" h="1623" extrusionOk="0">
                      <a:moveTo>
                        <a:pt x="0" y="1"/>
                      </a:moveTo>
                      <a:cubicBezTo>
                        <a:pt x="0" y="542"/>
                        <a:pt x="126" y="1041"/>
                        <a:pt x="293" y="1373"/>
                      </a:cubicBezTo>
                      <a:lnTo>
                        <a:pt x="25046" y="1622"/>
                      </a:lnTo>
                      <a:cubicBezTo>
                        <a:pt x="25046" y="1622"/>
                        <a:pt x="25418" y="1080"/>
                        <a:pt x="25252" y="250"/>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842292" y="4393891"/>
                  <a:ext cx="68309" cy="204779"/>
                </a:xfrm>
                <a:custGeom>
                  <a:avLst/>
                  <a:gdLst/>
                  <a:ahLst/>
                  <a:cxnLst/>
                  <a:rect l="l" t="t" r="r" b="b"/>
                  <a:pathLst>
                    <a:path w="3201" h="9596" extrusionOk="0">
                      <a:moveTo>
                        <a:pt x="84" y="0"/>
                      </a:moveTo>
                      <a:cubicBezTo>
                        <a:pt x="84" y="210"/>
                        <a:pt x="44" y="416"/>
                        <a:pt x="1" y="665"/>
                      </a:cubicBezTo>
                      <a:cubicBezTo>
                        <a:pt x="998" y="1539"/>
                        <a:pt x="2453" y="3200"/>
                        <a:pt x="2536" y="5649"/>
                      </a:cubicBezTo>
                      <a:cubicBezTo>
                        <a:pt x="2619" y="7476"/>
                        <a:pt x="1911" y="8765"/>
                        <a:pt x="1164" y="9596"/>
                      </a:cubicBezTo>
                      <a:lnTo>
                        <a:pt x="1911" y="9596"/>
                      </a:lnTo>
                      <a:cubicBezTo>
                        <a:pt x="2619" y="8682"/>
                        <a:pt x="3201" y="7393"/>
                        <a:pt x="3117" y="5649"/>
                      </a:cubicBezTo>
                      <a:cubicBezTo>
                        <a:pt x="3034" y="2702"/>
                        <a:pt x="1207" y="831"/>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065636" y="4401722"/>
                  <a:ext cx="52347" cy="25010"/>
                </a:xfrm>
                <a:custGeom>
                  <a:avLst/>
                  <a:gdLst/>
                  <a:ahLst/>
                  <a:cxnLst/>
                  <a:rect l="l" t="t" r="r" b="b"/>
                  <a:pathLst>
                    <a:path w="2453" h="1172" extrusionOk="0">
                      <a:moveTo>
                        <a:pt x="2008" y="0"/>
                      </a:moveTo>
                      <a:cubicBezTo>
                        <a:pt x="1977" y="0"/>
                        <a:pt x="1944" y="3"/>
                        <a:pt x="1911" y="9"/>
                      </a:cubicBezTo>
                      <a:lnTo>
                        <a:pt x="376" y="381"/>
                      </a:lnTo>
                      <a:cubicBezTo>
                        <a:pt x="167" y="424"/>
                        <a:pt x="1" y="630"/>
                        <a:pt x="84" y="879"/>
                      </a:cubicBezTo>
                      <a:cubicBezTo>
                        <a:pt x="127" y="1045"/>
                        <a:pt x="293" y="1172"/>
                        <a:pt x="459" y="1172"/>
                      </a:cubicBezTo>
                      <a:lnTo>
                        <a:pt x="543" y="1172"/>
                      </a:lnTo>
                      <a:lnTo>
                        <a:pt x="2121" y="796"/>
                      </a:lnTo>
                      <a:cubicBezTo>
                        <a:pt x="2327" y="756"/>
                        <a:pt x="2453" y="547"/>
                        <a:pt x="2410" y="298"/>
                      </a:cubicBezTo>
                      <a:cubicBezTo>
                        <a:pt x="2375" y="119"/>
                        <a:pt x="2213" y="0"/>
                        <a:pt x="2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030191" y="4372487"/>
                  <a:ext cx="52347" cy="25885"/>
                </a:xfrm>
                <a:custGeom>
                  <a:avLst/>
                  <a:gdLst/>
                  <a:ahLst/>
                  <a:cxnLst/>
                  <a:rect l="l" t="t" r="r" b="b"/>
                  <a:pathLst>
                    <a:path w="2453" h="1213" extrusionOk="0">
                      <a:moveTo>
                        <a:pt x="1945" y="1"/>
                      </a:moveTo>
                      <a:cubicBezTo>
                        <a:pt x="1921" y="1"/>
                        <a:pt x="1896" y="3"/>
                        <a:pt x="1871" y="7"/>
                      </a:cubicBezTo>
                      <a:lnTo>
                        <a:pt x="333" y="382"/>
                      </a:lnTo>
                      <a:cubicBezTo>
                        <a:pt x="127" y="465"/>
                        <a:pt x="1" y="671"/>
                        <a:pt x="44" y="880"/>
                      </a:cubicBezTo>
                      <a:cubicBezTo>
                        <a:pt x="84" y="1086"/>
                        <a:pt x="250" y="1213"/>
                        <a:pt x="416" y="1213"/>
                      </a:cubicBezTo>
                      <a:cubicBezTo>
                        <a:pt x="459" y="1213"/>
                        <a:pt x="499" y="1213"/>
                        <a:pt x="542" y="1169"/>
                      </a:cubicBezTo>
                      <a:lnTo>
                        <a:pt x="2077" y="837"/>
                      </a:lnTo>
                      <a:cubicBezTo>
                        <a:pt x="2287" y="754"/>
                        <a:pt x="2453" y="548"/>
                        <a:pt x="2370" y="339"/>
                      </a:cubicBezTo>
                      <a:cubicBezTo>
                        <a:pt x="2331" y="154"/>
                        <a:pt x="2160" y="1"/>
                        <a:pt x="1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098479" y="4421227"/>
                  <a:ext cx="52262" cy="25010"/>
                </a:xfrm>
                <a:custGeom>
                  <a:avLst/>
                  <a:gdLst/>
                  <a:ahLst/>
                  <a:cxnLst/>
                  <a:rect l="l" t="t" r="r" b="b"/>
                  <a:pathLst>
                    <a:path w="2449" h="1172" extrusionOk="0">
                      <a:moveTo>
                        <a:pt x="2007" y="0"/>
                      </a:moveTo>
                      <a:cubicBezTo>
                        <a:pt x="1976" y="0"/>
                        <a:pt x="1944" y="3"/>
                        <a:pt x="1911" y="9"/>
                      </a:cubicBezTo>
                      <a:lnTo>
                        <a:pt x="372" y="381"/>
                      </a:lnTo>
                      <a:cubicBezTo>
                        <a:pt x="166" y="424"/>
                        <a:pt x="0" y="630"/>
                        <a:pt x="83" y="879"/>
                      </a:cubicBezTo>
                      <a:cubicBezTo>
                        <a:pt x="123" y="1045"/>
                        <a:pt x="289" y="1171"/>
                        <a:pt x="455" y="1171"/>
                      </a:cubicBezTo>
                      <a:lnTo>
                        <a:pt x="539" y="1171"/>
                      </a:lnTo>
                      <a:lnTo>
                        <a:pt x="2117" y="796"/>
                      </a:lnTo>
                      <a:cubicBezTo>
                        <a:pt x="2326" y="756"/>
                        <a:pt x="2449" y="547"/>
                        <a:pt x="2409" y="298"/>
                      </a:cubicBezTo>
                      <a:cubicBezTo>
                        <a:pt x="2372" y="119"/>
                        <a:pt x="2211" y="0"/>
                        <a:pt x="2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131236" y="4439814"/>
                  <a:ext cx="52347" cy="24989"/>
                </a:xfrm>
                <a:custGeom>
                  <a:avLst/>
                  <a:gdLst/>
                  <a:ahLst/>
                  <a:cxnLst/>
                  <a:rect l="l" t="t" r="r" b="b"/>
                  <a:pathLst>
                    <a:path w="2453" h="1171" extrusionOk="0">
                      <a:moveTo>
                        <a:pt x="2001" y="1"/>
                      </a:moveTo>
                      <a:cubicBezTo>
                        <a:pt x="1972" y="1"/>
                        <a:pt x="1942" y="3"/>
                        <a:pt x="1911" y="8"/>
                      </a:cubicBezTo>
                      <a:lnTo>
                        <a:pt x="376" y="383"/>
                      </a:lnTo>
                      <a:cubicBezTo>
                        <a:pt x="166" y="423"/>
                        <a:pt x="0" y="673"/>
                        <a:pt x="83" y="882"/>
                      </a:cubicBezTo>
                      <a:cubicBezTo>
                        <a:pt x="127" y="1048"/>
                        <a:pt x="293" y="1171"/>
                        <a:pt x="459" y="1171"/>
                      </a:cubicBezTo>
                      <a:lnTo>
                        <a:pt x="542" y="1171"/>
                      </a:lnTo>
                      <a:lnTo>
                        <a:pt x="2120" y="799"/>
                      </a:lnTo>
                      <a:cubicBezTo>
                        <a:pt x="2326" y="756"/>
                        <a:pt x="2452" y="550"/>
                        <a:pt x="2409" y="340"/>
                      </a:cubicBezTo>
                      <a:cubicBezTo>
                        <a:pt x="2374" y="122"/>
                        <a:pt x="220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167599" y="4457548"/>
                  <a:ext cx="52283" cy="24989"/>
                </a:xfrm>
                <a:custGeom>
                  <a:avLst/>
                  <a:gdLst/>
                  <a:ahLst/>
                  <a:cxnLst/>
                  <a:rect l="l" t="t" r="r" b="b"/>
                  <a:pathLst>
                    <a:path w="2450" h="1171" extrusionOk="0">
                      <a:moveTo>
                        <a:pt x="1989" y="0"/>
                      </a:moveTo>
                      <a:cubicBezTo>
                        <a:pt x="1963" y="0"/>
                        <a:pt x="1937" y="3"/>
                        <a:pt x="1911" y="8"/>
                      </a:cubicBezTo>
                      <a:lnTo>
                        <a:pt x="333" y="383"/>
                      </a:lnTo>
                      <a:cubicBezTo>
                        <a:pt x="124" y="423"/>
                        <a:pt x="1" y="632"/>
                        <a:pt x="41" y="881"/>
                      </a:cubicBezTo>
                      <a:cubicBezTo>
                        <a:pt x="84" y="1048"/>
                        <a:pt x="250" y="1171"/>
                        <a:pt x="416" y="1171"/>
                      </a:cubicBezTo>
                      <a:lnTo>
                        <a:pt x="539" y="1171"/>
                      </a:lnTo>
                      <a:lnTo>
                        <a:pt x="2077" y="798"/>
                      </a:lnTo>
                      <a:cubicBezTo>
                        <a:pt x="2283" y="755"/>
                        <a:pt x="2449" y="506"/>
                        <a:pt x="2366" y="300"/>
                      </a:cubicBezTo>
                      <a:cubicBezTo>
                        <a:pt x="2332" y="117"/>
                        <a:pt x="2167" y="0"/>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206608" y="4472614"/>
                  <a:ext cx="51408" cy="25032"/>
                </a:xfrm>
                <a:custGeom>
                  <a:avLst/>
                  <a:gdLst/>
                  <a:ahLst/>
                  <a:cxnLst/>
                  <a:rect l="l" t="t" r="r" b="b"/>
                  <a:pathLst>
                    <a:path w="2409" h="1173" extrusionOk="0">
                      <a:moveTo>
                        <a:pt x="1964" y="1"/>
                      </a:moveTo>
                      <a:cubicBezTo>
                        <a:pt x="1933" y="1"/>
                        <a:pt x="1900" y="4"/>
                        <a:pt x="1867" y="9"/>
                      </a:cubicBezTo>
                      <a:lnTo>
                        <a:pt x="332" y="381"/>
                      </a:lnTo>
                      <a:cubicBezTo>
                        <a:pt x="123" y="425"/>
                        <a:pt x="0" y="631"/>
                        <a:pt x="40" y="840"/>
                      </a:cubicBezTo>
                      <a:cubicBezTo>
                        <a:pt x="83" y="1046"/>
                        <a:pt x="249" y="1172"/>
                        <a:pt x="415" y="1172"/>
                      </a:cubicBezTo>
                      <a:lnTo>
                        <a:pt x="538" y="1172"/>
                      </a:lnTo>
                      <a:lnTo>
                        <a:pt x="2077" y="797"/>
                      </a:lnTo>
                      <a:cubicBezTo>
                        <a:pt x="2283" y="757"/>
                        <a:pt x="2409" y="508"/>
                        <a:pt x="2366" y="298"/>
                      </a:cubicBezTo>
                      <a:cubicBezTo>
                        <a:pt x="2331" y="120"/>
                        <a:pt x="2169"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831665" y="2302251"/>
                  <a:ext cx="405951" cy="1980907"/>
                </a:xfrm>
                <a:custGeom>
                  <a:avLst/>
                  <a:gdLst/>
                  <a:ahLst/>
                  <a:cxnLst/>
                  <a:rect l="l" t="t" r="r" b="b"/>
                  <a:pathLst>
                    <a:path w="19023" h="92826" extrusionOk="0">
                      <a:moveTo>
                        <a:pt x="2370" y="0"/>
                      </a:moveTo>
                      <a:lnTo>
                        <a:pt x="2370" y="6562"/>
                      </a:lnTo>
                      <a:lnTo>
                        <a:pt x="2409" y="52081"/>
                      </a:lnTo>
                      <a:cubicBezTo>
                        <a:pt x="333" y="59517"/>
                        <a:pt x="1" y="92035"/>
                        <a:pt x="1" y="92035"/>
                      </a:cubicBezTo>
                      <a:lnTo>
                        <a:pt x="9387" y="92826"/>
                      </a:lnTo>
                      <a:lnTo>
                        <a:pt x="16656" y="51749"/>
                      </a:lnTo>
                      <a:lnTo>
                        <a:pt x="16823" y="50961"/>
                      </a:lnTo>
                      <a:lnTo>
                        <a:pt x="16823" y="50918"/>
                      </a:lnTo>
                      <a:cubicBezTo>
                        <a:pt x="18108" y="39040"/>
                        <a:pt x="18773" y="22510"/>
                        <a:pt x="18982" y="4402"/>
                      </a:cubicBezTo>
                      <a:lnTo>
                        <a:pt x="18982" y="3572"/>
                      </a:lnTo>
                      <a:lnTo>
                        <a:pt x="18982" y="3449"/>
                      </a:lnTo>
                      <a:lnTo>
                        <a:pt x="18982" y="2535"/>
                      </a:lnTo>
                      <a:cubicBezTo>
                        <a:pt x="19022" y="1954"/>
                        <a:pt x="19022" y="1372"/>
                        <a:pt x="19022" y="748"/>
                      </a:cubicBezTo>
                      <a:lnTo>
                        <a:pt x="19022" y="0"/>
                      </a:lnTo>
                      <a:lnTo>
                        <a:pt x="17029" y="665"/>
                      </a:lnTo>
                      <a:lnTo>
                        <a:pt x="16281" y="914"/>
                      </a:lnTo>
                      <a:lnTo>
                        <a:pt x="15783" y="1080"/>
                      </a:lnTo>
                      <a:lnTo>
                        <a:pt x="14995" y="132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049695" y="3357450"/>
                  <a:ext cx="140972" cy="49125"/>
                </a:xfrm>
                <a:custGeom>
                  <a:avLst/>
                  <a:gdLst/>
                  <a:ahLst/>
                  <a:cxnLst/>
                  <a:rect l="l" t="t" r="r" b="b"/>
                  <a:pathLst>
                    <a:path w="6606" h="2302" extrusionOk="0">
                      <a:moveTo>
                        <a:pt x="480" y="0"/>
                      </a:moveTo>
                      <a:cubicBezTo>
                        <a:pt x="348" y="0"/>
                        <a:pt x="209" y="74"/>
                        <a:pt x="127" y="185"/>
                      </a:cubicBezTo>
                      <a:cubicBezTo>
                        <a:pt x="0" y="391"/>
                        <a:pt x="83" y="641"/>
                        <a:pt x="250" y="724"/>
                      </a:cubicBezTo>
                      <a:cubicBezTo>
                        <a:pt x="416" y="807"/>
                        <a:pt x="2951" y="2302"/>
                        <a:pt x="6024" y="2302"/>
                      </a:cubicBezTo>
                      <a:lnTo>
                        <a:pt x="6439" y="2302"/>
                      </a:lnTo>
                      <a:lnTo>
                        <a:pt x="6606" y="1514"/>
                      </a:lnTo>
                      <a:lnTo>
                        <a:pt x="6606" y="1471"/>
                      </a:lnTo>
                      <a:cubicBezTo>
                        <a:pt x="6391" y="1489"/>
                        <a:pt x="6178" y="1497"/>
                        <a:pt x="5967" y="1497"/>
                      </a:cubicBezTo>
                      <a:cubicBezTo>
                        <a:pt x="3152" y="1497"/>
                        <a:pt x="705" y="59"/>
                        <a:pt x="665" y="59"/>
                      </a:cubicBezTo>
                      <a:cubicBezTo>
                        <a:pt x="610" y="18"/>
                        <a:pt x="546"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859172" y="2444973"/>
                  <a:ext cx="91271" cy="1767272"/>
                </a:xfrm>
                <a:custGeom>
                  <a:avLst/>
                  <a:gdLst/>
                  <a:ahLst/>
                  <a:cxnLst/>
                  <a:rect l="l" t="t" r="r" b="b"/>
                  <a:pathLst>
                    <a:path w="4277" h="82815" extrusionOk="0">
                      <a:moveTo>
                        <a:pt x="3157" y="0"/>
                      </a:moveTo>
                      <a:cubicBezTo>
                        <a:pt x="2948" y="0"/>
                        <a:pt x="2782" y="167"/>
                        <a:pt x="2782" y="416"/>
                      </a:cubicBezTo>
                      <a:lnTo>
                        <a:pt x="3489" y="43858"/>
                      </a:lnTo>
                      <a:cubicBezTo>
                        <a:pt x="3197" y="44772"/>
                        <a:pt x="1" y="55942"/>
                        <a:pt x="207" y="82440"/>
                      </a:cubicBezTo>
                      <a:cubicBezTo>
                        <a:pt x="207" y="82606"/>
                        <a:pt x="373" y="82772"/>
                        <a:pt x="539" y="82815"/>
                      </a:cubicBezTo>
                      <a:lnTo>
                        <a:pt x="582" y="82815"/>
                      </a:lnTo>
                      <a:cubicBezTo>
                        <a:pt x="831" y="82815"/>
                        <a:pt x="997" y="82649"/>
                        <a:pt x="997" y="82440"/>
                      </a:cubicBezTo>
                      <a:cubicBezTo>
                        <a:pt x="788" y="54989"/>
                        <a:pt x="4194" y="44107"/>
                        <a:pt x="4237" y="44024"/>
                      </a:cubicBezTo>
                      <a:cubicBezTo>
                        <a:pt x="4237" y="43981"/>
                        <a:pt x="4277" y="43941"/>
                        <a:pt x="4277" y="43898"/>
                      </a:cubicBezTo>
                      <a:lnTo>
                        <a:pt x="3572" y="373"/>
                      </a:lnTo>
                      <a:cubicBezTo>
                        <a:pt x="3572" y="167"/>
                        <a:pt x="3406"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470058" y="1961045"/>
                  <a:ext cx="767557" cy="486744"/>
                </a:xfrm>
                <a:custGeom>
                  <a:avLst/>
                  <a:gdLst/>
                  <a:ahLst/>
                  <a:cxnLst/>
                  <a:rect l="l" t="t" r="r" b="b"/>
                  <a:pathLst>
                    <a:path w="35968" h="22809" extrusionOk="0">
                      <a:moveTo>
                        <a:pt x="32229" y="1"/>
                      </a:moveTo>
                      <a:lnTo>
                        <a:pt x="210" y="6729"/>
                      </a:lnTo>
                      <a:cubicBezTo>
                        <a:pt x="210" y="6729"/>
                        <a:pt x="127" y="7643"/>
                        <a:pt x="44" y="9055"/>
                      </a:cubicBezTo>
                      <a:cubicBezTo>
                        <a:pt x="1" y="10175"/>
                        <a:pt x="1" y="11587"/>
                        <a:pt x="44" y="13082"/>
                      </a:cubicBezTo>
                      <a:cubicBezTo>
                        <a:pt x="84" y="13623"/>
                        <a:pt x="84" y="14122"/>
                        <a:pt x="127" y="14620"/>
                      </a:cubicBezTo>
                      <a:cubicBezTo>
                        <a:pt x="127" y="14660"/>
                        <a:pt x="167" y="14703"/>
                        <a:pt x="167" y="14786"/>
                      </a:cubicBezTo>
                      <a:cubicBezTo>
                        <a:pt x="210" y="15242"/>
                        <a:pt x="250" y="15700"/>
                        <a:pt x="293" y="16115"/>
                      </a:cubicBezTo>
                      <a:lnTo>
                        <a:pt x="416" y="16986"/>
                      </a:lnTo>
                      <a:cubicBezTo>
                        <a:pt x="499" y="17484"/>
                        <a:pt x="625" y="17983"/>
                        <a:pt x="708" y="18441"/>
                      </a:cubicBezTo>
                      <a:cubicBezTo>
                        <a:pt x="791" y="18690"/>
                        <a:pt x="874" y="18940"/>
                        <a:pt x="914" y="19189"/>
                      </a:cubicBezTo>
                      <a:cubicBezTo>
                        <a:pt x="914" y="19189"/>
                        <a:pt x="957" y="19189"/>
                        <a:pt x="957" y="19229"/>
                      </a:cubicBezTo>
                      <a:cubicBezTo>
                        <a:pt x="1041" y="19561"/>
                        <a:pt x="1163" y="19853"/>
                        <a:pt x="1290" y="20185"/>
                      </a:cubicBezTo>
                      <a:cubicBezTo>
                        <a:pt x="2048" y="22049"/>
                        <a:pt x="6342" y="22808"/>
                        <a:pt x="11702" y="22808"/>
                      </a:cubicBezTo>
                      <a:cubicBezTo>
                        <a:pt x="13384" y="22808"/>
                        <a:pt x="15172" y="22733"/>
                        <a:pt x="16989" y="22594"/>
                      </a:cubicBezTo>
                      <a:cubicBezTo>
                        <a:pt x="17776" y="22511"/>
                        <a:pt x="18567" y="22428"/>
                        <a:pt x="19398" y="22345"/>
                      </a:cubicBezTo>
                      <a:cubicBezTo>
                        <a:pt x="25916" y="21598"/>
                        <a:pt x="32395" y="20059"/>
                        <a:pt x="35220" y="18192"/>
                      </a:cubicBezTo>
                      <a:cubicBezTo>
                        <a:pt x="35801" y="17816"/>
                        <a:pt x="35967" y="16737"/>
                        <a:pt x="35927" y="15368"/>
                      </a:cubicBezTo>
                      <a:cubicBezTo>
                        <a:pt x="35927" y="15075"/>
                        <a:pt x="35884" y="14786"/>
                        <a:pt x="35884" y="14494"/>
                      </a:cubicBezTo>
                      <a:cubicBezTo>
                        <a:pt x="35718" y="13125"/>
                        <a:pt x="35429" y="11504"/>
                        <a:pt x="35053" y="9842"/>
                      </a:cubicBezTo>
                      <a:cubicBezTo>
                        <a:pt x="34764" y="8640"/>
                        <a:pt x="34472" y="7477"/>
                        <a:pt x="34183" y="6314"/>
                      </a:cubicBezTo>
                      <a:cubicBezTo>
                        <a:pt x="33186" y="2865"/>
                        <a:pt x="32229" y="1"/>
                        <a:pt x="3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086912" y="2077860"/>
                  <a:ext cx="149849" cy="211138"/>
                </a:xfrm>
                <a:custGeom>
                  <a:avLst/>
                  <a:gdLst/>
                  <a:ahLst/>
                  <a:cxnLst/>
                  <a:rect l="l" t="t" r="r" b="b"/>
                  <a:pathLst>
                    <a:path w="7022" h="9894" extrusionOk="0">
                      <a:moveTo>
                        <a:pt x="458" y="1"/>
                      </a:moveTo>
                      <a:cubicBezTo>
                        <a:pt x="431" y="1"/>
                        <a:pt x="403" y="3"/>
                        <a:pt x="376" y="9"/>
                      </a:cubicBezTo>
                      <a:cubicBezTo>
                        <a:pt x="167" y="49"/>
                        <a:pt x="1" y="258"/>
                        <a:pt x="44" y="464"/>
                      </a:cubicBezTo>
                      <a:cubicBezTo>
                        <a:pt x="84" y="674"/>
                        <a:pt x="875" y="4661"/>
                        <a:pt x="3449" y="7485"/>
                      </a:cubicBezTo>
                      <a:cubicBezTo>
                        <a:pt x="3865" y="7940"/>
                        <a:pt x="4320" y="8399"/>
                        <a:pt x="4862" y="8771"/>
                      </a:cubicBezTo>
                      <a:cubicBezTo>
                        <a:pt x="4985" y="8854"/>
                        <a:pt x="5111" y="8937"/>
                        <a:pt x="5277" y="9020"/>
                      </a:cubicBezTo>
                      <a:cubicBezTo>
                        <a:pt x="5775" y="9395"/>
                        <a:pt x="6357" y="9645"/>
                        <a:pt x="6938" y="9851"/>
                      </a:cubicBezTo>
                      <a:cubicBezTo>
                        <a:pt x="6938" y="9851"/>
                        <a:pt x="6978" y="9851"/>
                        <a:pt x="7021" y="9894"/>
                      </a:cubicBezTo>
                      <a:cubicBezTo>
                        <a:pt x="7021" y="9601"/>
                        <a:pt x="6978" y="9312"/>
                        <a:pt x="6978" y="9020"/>
                      </a:cubicBezTo>
                      <a:cubicBezTo>
                        <a:pt x="6523" y="8854"/>
                        <a:pt x="6108" y="8648"/>
                        <a:pt x="5692" y="8399"/>
                      </a:cubicBezTo>
                      <a:cubicBezTo>
                        <a:pt x="5609" y="8355"/>
                        <a:pt x="5566" y="8272"/>
                        <a:pt x="5483" y="8232"/>
                      </a:cubicBezTo>
                      <a:cubicBezTo>
                        <a:pt x="5028" y="7940"/>
                        <a:pt x="4612" y="7568"/>
                        <a:pt x="4197" y="7153"/>
                      </a:cubicBezTo>
                      <a:cubicBezTo>
                        <a:pt x="1622" y="4451"/>
                        <a:pt x="831" y="341"/>
                        <a:pt x="831" y="298"/>
                      </a:cubicBezTo>
                      <a:cubicBezTo>
                        <a:pt x="797" y="119"/>
                        <a:pt x="63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440844" y="2159401"/>
                  <a:ext cx="144450" cy="183631"/>
                </a:xfrm>
                <a:custGeom>
                  <a:avLst/>
                  <a:gdLst/>
                  <a:ahLst/>
                  <a:cxnLst/>
                  <a:rect l="l" t="t" r="r" b="b"/>
                  <a:pathLst>
                    <a:path w="6769" h="8605" extrusionOk="0">
                      <a:moveTo>
                        <a:pt x="6353" y="1"/>
                      </a:moveTo>
                      <a:cubicBezTo>
                        <a:pt x="6168" y="1"/>
                        <a:pt x="5976" y="119"/>
                        <a:pt x="5938" y="298"/>
                      </a:cubicBezTo>
                      <a:cubicBezTo>
                        <a:pt x="5938" y="341"/>
                        <a:pt x="5357" y="2335"/>
                        <a:pt x="4154" y="4285"/>
                      </a:cubicBezTo>
                      <a:cubicBezTo>
                        <a:pt x="3529" y="5325"/>
                        <a:pt x="2699" y="6322"/>
                        <a:pt x="1702" y="7026"/>
                      </a:cubicBezTo>
                      <a:cubicBezTo>
                        <a:pt x="1453" y="7153"/>
                        <a:pt x="1247" y="7276"/>
                        <a:pt x="997" y="7402"/>
                      </a:cubicBezTo>
                      <a:cubicBezTo>
                        <a:pt x="788" y="7525"/>
                        <a:pt x="539" y="7608"/>
                        <a:pt x="250" y="7691"/>
                      </a:cubicBezTo>
                      <a:cubicBezTo>
                        <a:pt x="167" y="7983"/>
                        <a:pt x="84" y="8272"/>
                        <a:pt x="1" y="8605"/>
                      </a:cubicBezTo>
                      <a:cubicBezTo>
                        <a:pt x="456" y="8521"/>
                        <a:pt x="914" y="8355"/>
                        <a:pt x="1370" y="8149"/>
                      </a:cubicBezTo>
                      <a:cubicBezTo>
                        <a:pt x="1536" y="8066"/>
                        <a:pt x="1662" y="7983"/>
                        <a:pt x="1828" y="7857"/>
                      </a:cubicBezTo>
                      <a:cubicBezTo>
                        <a:pt x="3114" y="7109"/>
                        <a:pt x="4154" y="5863"/>
                        <a:pt x="4901" y="4661"/>
                      </a:cubicBezTo>
                      <a:cubicBezTo>
                        <a:pt x="6104" y="2667"/>
                        <a:pt x="6686" y="630"/>
                        <a:pt x="6729" y="507"/>
                      </a:cubicBezTo>
                      <a:cubicBezTo>
                        <a:pt x="6769" y="298"/>
                        <a:pt x="6646" y="49"/>
                        <a:pt x="6436" y="9"/>
                      </a:cubicBezTo>
                      <a:cubicBezTo>
                        <a:pt x="6409" y="3"/>
                        <a:pt x="6381" y="1"/>
                        <a:pt x="6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910580" y="2036354"/>
                  <a:ext cx="40781" cy="372255"/>
                </a:xfrm>
                <a:custGeom>
                  <a:avLst/>
                  <a:gdLst/>
                  <a:ahLst/>
                  <a:cxnLst/>
                  <a:rect l="l" t="t" r="r" b="b"/>
                  <a:pathLst>
                    <a:path w="1911" h="17444" extrusionOk="0">
                      <a:moveTo>
                        <a:pt x="622" y="1"/>
                      </a:moveTo>
                      <a:cubicBezTo>
                        <a:pt x="416" y="44"/>
                        <a:pt x="207" y="84"/>
                        <a:pt x="1" y="84"/>
                      </a:cubicBezTo>
                      <a:cubicBezTo>
                        <a:pt x="40" y="542"/>
                        <a:pt x="84" y="1080"/>
                        <a:pt x="123" y="1705"/>
                      </a:cubicBezTo>
                      <a:cubicBezTo>
                        <a:pt x="167" y="1871"/>
                        <a:pt x="167" y="2120"/>
                        <a:pt x="207" y="2326"/>
                      </a:cubicBezTo>
                      <a:cubicBezTo>
                        <a:pt x="456" y="5067"/>
                        <a:pt x="748" y="8932"/>
                        <a:pt x="1037" y="12919"/>
                      </a:cubicBezTo>
                      <a:cubicBezTo>
                        <a:pt x="1037" y="13125"/>
                        <a:pt x="1037" y="13334"/>
                        <a:pt x="1080" y="13540"/>
                      </a:cubicBezTo>
                      <a:cubicBezTo>
                        <a:pt x="1120" y="14746"/>
                        <a:pt x="1203" y="15949"/>
                        <a:pt x="1286" y="17155"/>
                      </a:cubicBezTo>
                      <a:cubicBezTo>
                        <a:pt x="1286" y="17321"/>
                        <a:pt x="1413" y="17444"/>
                        <a:pt x="1619" y="17444"/>
                      </a:cubicBezTo>
                      <a:cubicBezTo>
                        <a:pt x="1785" y="17444"/>
                        <a:pt x="1911" y="17278"/>
                        <a:pt x="1911" y="17112"/>
                      </a:cubicBezTo>
                      <a:cubicBezTo>
                        <a:pt x="1868" y="15909"/>
                        <a:pt x="1785" y="14620"/>
                        <a:pt x="1702" y="13374"/>
                      </a:cubicBezTo>
                      <a:cubicBezTo>
                        <a:pt x="1702" y="13168"/>
                        <a:pt x="1702" y="12958"/>
                        <a:pt x="1662" y="12709"/>
                      </a:cubicBezTo>
                      <a:cubicBezTo>
                        <a:pt x="1413" y="8805"/>
                        <a:pt x="1080" y="4944"/>
                        <a:pt x="831" y="2243"/>
                      </a:cubicBezTo>
                      <a:cubicBezTo>
                        <a:pt x="831" y="1994"/>
                        <a:pt x="788" y="1788"/>
                        <a:pt x="788" y="1579"/>
                      </a:cubicBezTo>
                      <a:cubicBezTo>
                        <a:pt x="748" y="997"/>
                        <a:pt x="665" y="459"/>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853858" y="2044357"/>
                  <a:ext cx="122321" cy="282712"/>
                </a:xfrm>
                <a:custGeom>
                  <a:avLst/>
                  <a:gdLst/>
                  <a:ahLst/>
                  <a:cxnLst/>
                  <a:rect l="l" t="t" r="r" b="b"/>
                  <a:pathLst>
                    <a:path w="5732" h="13248" extrusionOk="0">
                      <a:moveTo>
                        <a:pt x="622" y="1"/>
                      </a:moveTo>
                      <a:cubicBezTo>
                        <a:pt x="416" y="41"/>
                        <a:pt x="206" y="84"/>
                        <a:pt x="0" y="84"/>
                      </a:cubicBezTo>
                      <a:cubicBezTo>
                        <a:pt x="40" y="539"/>
                        <a:pt x="84" y="1038"/>
                        <a:pt x="123" y="1619"/>
                      </a:cubicBezTo>
                      <a:cubicBezTo>
                        <a:pt x="167" y="1828"/>
                        <a:pt x="167" y="2034"/>
                        <a:pt x="206" y="2244"/>
                      </a:cubicBezTo>
                      <a:cubicBezTo>
                        <a:pt x="539" y="5815"/>
                        <a:pt x="1037" y="10839"/>
                        <a:pt x="1246" y="12085"/>
                      </a:cubicBezTo>
                      <a:cubicBezTo>
                        <a:pt x="1369" y="12544"/>
                        <a:pt x="1619" y="12876"/>
                        <a:pt x="1994" y="13082"/>
                      </a:cubicBezTo>
                      <a:cubicBezTo>
                        <a:pt x="2326" y="13208"/>
                        <a:pt x="2698" y="13248"/>
                        <a:pt x="3114" y="13248"/>
                      </a:cubicBezTo>
                      <a:cubicBezTo>
                        <a:pt x="3323" y="13248"/>
                        <a:pt x="3529" y="13208"/>
                        <a:pt x="3738" y="13165"/>
                      </a:cubicBezTo>
                      <a:cubicBezTo>
                        <a:pt x="3944" y="13125"/>
                        <a:pt x="4154" y="13082"/>
                        <a:pt x="4360" y="12999"/>
                      </a:cubicBezTo>
                      <a:cubicBezTo>
                        <a:pt x="4941" y="12833"/>
                        <a:pt x="5400" y="12627"/>
                        <a:pt x="5523" y="12583"/>
                      </a:cubicBezTo>
                      <a:cubicBezTo>
                        <a:pt x="5689" y="12500"/>
                        <a:pt x="5732" y="12294"/>
                        <a:pt x="5649" y="12128"/>
                      </a:cubicBezTo>
                      <a:cubicBezTo>
                        <a:pt x="5589" y="12037"/>
                        <a:pt x="5486" y="11969"/>
                        <a:pt x="5371" y="11969"/>
                      </a:cubicBezTo>
                      <a:cubicBezTo>
                        <a:pt x="5326" y="11969"/>
                        <a:pt x="5280" y="11979"/>
                        <a:pt x="5234" y="12002"/>
                      </a:cubicBezTo>
                      <a:cubicBezTo>
                        <a:pt x="5024" y="12085"/>
                        <a:pt x="4692" y="12211"/>
                        <a:pt x="4320" y="12334"/>
                      </a:cubicBezTo>
                      <a:cubicBezTo>
                        <a:pt x="4110" y="12417"/>
                        <a:pt x="3904" y="12461"/>
                        <a:pt x="3695" y="12544"/>
                      </a:cubicBezTo>
                      <a:cubicBezTo>
                        <a:pt x="3428" y="12585"/>
                        <a:pt x="3170" y="12615"/>
                        <a:pt x="2933" y="12615"/>
                      </a:cubicBezTo>
                      <a:cubicBezTo>
                        <a:pt x="2692" y="12615"/>
                        <a:pt x="2472" y="12584"/>
                        <a:pt x="2283" y="12500"/>
                      </a:cubicBezTo>
                      <a:cubicBezTo>
                        <a:pt x="2077" y="12417"/>
                        <a:pt x="1951" y="12211"/>
                        <a:pt x="1911" y="11962"/>
                      </a:cubicBezTo>
                      <a:cubicBezTo>
                        <a:pt x="1662" y="10756"/>
                        <a:pt x="1163" y="5732"/>
                        <a:pt x="831" y="2200"/>
                      </a:cubicBezTo>
                      <a:cubicBezTo>
                        <a:pt x="831" y="1951"/>
                        <a:pt x="788" y="1745"/>
                        <a:pt x="788" y="1536"/>
                      </a:cubicBezTo>
                      <a:cubicBezTo>
                        <a:pt x="748" y="955"/>
                        <a:pt x="665" y="456"/>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035789" y="976354"/>
                  <a:ext cx="544191" cy="1281595"/>
                </a:xfrm>
                <a:custGeom>
                  <a:avLst/>
                  <a:gdLst/>
                  <a:ahLst/>
                  <a:cxnLst/>
                  <a:rect l="l" t="t" r="r" b="b"/>
                  <a:pathLst>
                    <a:path w="25501" h="60056" extrusionOk="0">
                      <a:moveTo>
                        <a:pt x="20809" y="0"/>
                      </a:moveTo>
                      <a:lnTo>
                        <a:pt x="20517" y="210"/>
                      </a:lnTo>
                      <a:lnTo>
                        <a:pt x="20311" y="416"/>
                      </a:lnTo>
                      <a:lnTo>
                        <a:pt x="19852" y="748"/>
                      </a:lnTo>
                      <a:cubicBezTo>
                        <a:pt x="19603" y="997"/>
                        <a:pt x="19314" y="1246"/>
                        <a:pt x="19065" y="1456"/>
                      </a:cubicBezTo>
                      <a:cubicBezTo>
                        <a:pt x="18523" y="1911"/>
                        <a:pt x="18025" y="2409"/>
                        <a:pt x="17487" y="2868"/>
                      </a:cubicBezTo>
                      <a:cubicBezTo>
                        <a:pt x="16490" y="3821"/>
                        <a:pt x="15533" y="4778"/>
                        <a:pt x="14579" y="5775"/>
                      </a:cubicBezTo>
                      <a:cubicBezTo>
                        <a:pt x="13622" y="6772"/>
                        <a:pt x="12709" y="7808"/>
                        <a:pt x="11795" y="8888"/>
                      </a:cubicBezTo>
                      <a:cubicBezTo>
                        <a:pt x="10925" y="9928"/>
                        <a:pt x="10051" y="11008"/>
                        <a:pt x="9220" y="12128"/>
                      </a:cubicBezTo>
                      <a:cubicBezTo>
                        <a:pt x="8433" y="13251"/>
                        <a:pt x="7602" y="14414"/>
                        <a:pt x="6854" y="15576"/>
                      </a:cubicBezTo>
                      <a:cubicBezTo>
                        <a:pt x="6107" y="16779"/>
                        <a:pt x="5399" y="17985"/>
                        <a:pt x="4735" y="19231"/>
                      </a:cubicBezTo>
                      <a:cubicBezTo>
                        <a:pt x="3366" y="21723"/>
                        <a:pt x="2203" y="24338"/>
                        <a:pt x="1289" y="27122"/>
                      </a:cubicBezTo>
                      <a:cubicBezTo>
                        <a:pt x="1040" y="27827"/>
                        <a:pt x="831" y="28491"/>
                        <a:pt x="625" y="29199"/>
                      </a:cubicBezTo>
                      <a:lnTo>
                        <a:pt x="498" y="29737"/>
                      </a:lnTo>
                      <a:lnTo>
                        <a:pt x="375" y="30196"/>
                      </a:lnTo>
                      <a:lnTo>
                        <a:pt x="332" y="30319"/>
                      </a:lnTo>
                      <a:lnTo>
                        <a:pt x="332" y="30445"/>
                      </a:lnTo>
                      <a:lnTo>
                        <a:pt x="292" y="30651"/>
                      </a:lnTo>
                      <a:cubicBezTo>
                        <a:pt x="249" y="30943"/>
                        <a:pt x="209" y="31192"/>
                        <a:pt x="166" y="31442"/>
                      </a:cubicBezTo>
                      <a:lnTo>
                        <a:pt x="126" y="31814"/>
                      </a:lnTo>
                      <a:cubicBezTo>
                        <a:pt x="126" y="31940"/>
                        <a:pt x="83" y="32063"/>
                        <a:pt x="83" y="32146"/>
                      </a:cubicBezTo>
                      <a:cubicBezTo>
                        <a:pt x="0" y="33103"/>
                        <a:pt x="0" y="33890"/>
                        <a:pt x="0" y="34681"/>
                      </a:cubicBezTo>
                      <a:cubicBezTo>
                        <a:pt x="43" y="35469"/>
                        <a:pt x="83" y="36176"/>
                        <a:pt x="126" y="36924"/>
                      </a:cubicBezTo>
                      <a:cubicBezTo>
                        <a:pt x="249" y="38336"/>
                        <a:pt x="459" y="39705"/>
                        <a:pt x="665" y="41034"/>
                      </a:cubicBezTo>
                      <a:cubicBezTo>
                        <a:pt x="874" y="42363"/>
                        <a:pt x="1080" y="43652"/>
                        <a:pt x="1329" y="44981"/>
                      </a:cubicBezTo>
                      <a:cubicBezTo>
                        <a:pt x="1621" y="46267"/>
                        <a:pt x="1871" y="47513"/>
                        <a:pt x="2160" y="48802"/>
                      </a:cubicBezTo>
                      <a:cubicBezTo>
                        <a:pt x="2452" y="50048"/>
                        <a:pt x="2784" y="51334"/>
                        <a:pt x="3073" y="52580"/>
                      </a:cubicBezTo>
                      <a:lnTo>
                        <a:pt x="4070" y="56318"/>
                      </a:lnTo>
                      <a:lnTo>
                        <a:pt x="4612" y="58188"/>
                      </a:lnTo>
                      <a:lnTo>
                        <a:pt x="4861" y="59102"/>
                      </a:lnTo>
                      <a:lnTo>
                        <a:pt x="5150" y="60055"/>
                      </a:lnTo>
                      <a:lnTo>
                        <a:pt x="14868" y="57607"/>
                      </a:lnTo>
                      <a:lnTo>
                        <a:pt x="14536" y="55819"/>
                      </a:lnTo>
                      <a:lnTo>
                        <a:pt x="14204" y="53992"/>
                      </a:lnTo>
                      <a:cubicBezTo>
                        <a:pt x="13998" y="52789"/>
                        <a:pt x="13789" y="51583"/>
                        <a:pt x="13583" y="50337"/>
                      </a:cubicBezTo>
                      <a:cubicBezTo>
                        <a:pt x="13373" y="49134"/>
                        <a:pt x="13167" y="47928"/>
                        <a:pt x="13001" y="46725"/>
                      </a:cubicBezTo>
                      <a:cubicBezTo>
                        <a:pt x="12835" y="45519"/>
                        <a:pt x="12626" y="44317"/>
                        <a:pt x="12503" y="43154"/>
                      </a:cubicBezTo>
                      <a:cubicBezTo>
                        <a:pt x="12337" y="41948"/>
                        <a:pt x="12210" y="40745"/>
                        <a:pt x="12087" y="39582"/>
                      </a:cubicBezTo>
                      <a:cubicBezTo>
                        <a:pt x="12004" y="38419"/>
                        <a:pt x="11921" y="37296"/>
                        <a:pt x="11878" y="36216"/>
                      </a:cubicBezTo>
                      <a:lnTo>
                        <a:pt x="11878" y="34638"/>
                      </a:lnTo>
                      <a:cubicBezTo>
                        <a:pt x="11921" y="34183"/>
                        <a:pt x="11921" y="33724"/>
                        <a:pt x="12004" y="33392"/>
                      </a:cubicBezTo>
                      <a:lnTo>
                        <a:pt x="12004" y="33269"/>
                      </a:lnTo>
                      <a:lnTo>
                        <a:pt x="12044" y="33186"/>
                      </a:lnTo>
                      <a:lnTo>
                        <a:pt x="12044" y="33060"/>
                      </a:lnTo>
                      <a:lnTo>
                        <a:pt x="12087" y="33020"/>
                      </a:lnTo>
                      <a:lnTo>
                        <a:pt x="12210" y="32644"/>
                      </a:lnTo>
                      <a:lnTo>
                        <a:pt x="12709" y="31149"/>
                      </a:lnTo>
                      <a:cubicBezTo>
                        <a:pt x="13499" y="29156"/>
                        <a:pt x="14453" y="27245"/>
                        <a:pt x="15576" y="25335"/>
                      </a:cubicBezTo>
                      <a:cubicBezTo>
                        <a:pt x="16696" y="23424"/>
                        <a:pt x="17985" y="21597"/>
                        <a:pt x="19354" y="19813"/>
                      </a:cubicBezTo>
                      <a:cubicBezTo>
                        <a:pt x="20766" y="18068"/>
                        <a:pt x="22261" y="16324"/>
                        <a:pt x="23839" y="14703"/>
                      </a:cubicBezTo>
                      <a:cubicBezTo>
                        <a:pt x="24381" y="14164"/>
                        <a:pt x="24919" y="13623"/>
                        <a:pt x="25501" y="13085"/>
                      </a:cubicBezTo>
                      <a:cubicBezTo>
                        <a:pt x="25251" y="10300"/>
                        <a:pt x="24879" y="7519"/>
                        <a:pt x="24464" y="4735"/>
                      </a:cubicBezTo>
                      <a:lnTo>
                        <a:pt x="20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151922" y="2195892"/>
                  <a:ext cx="280941" cy="299358"/>
                </a:xfrm>
                <a:custGeom>
                  <a:avLst/>
                  <a:gdLst/>
                  <a:ahLst/>
                  <a:cxnLst/>
                  <a:rect l="l" t="t" r="r" b="b"/>
                  <a:pathLst>
                    <a:path w="13165" h="14028" extrusionOk="0">
                      <a:moveTo>
                        <a:pt x="8556" y="0"/>
                      </a:moveTo>
                      <a:cubicBezTo>
                        <a:pt x="4941" y="249"/>
                        <a:pt x="0" y="2868"/>
                        <a:pt x="0" y="2868"/>
                      </a:cubicBezTo>
                      <a:cubicBezTo>
                        <a:pt x="0" y="2868"/>
                        <a:pt x="1329" y="12088"/>
                        <a:pt x="3240" y="13789"/>
                      </a:cubicBezTo>
                      <a:cubicBezTo>
                        <a:pt x="3431" y="13961"/>
                        <a:pt x="3645" y="14028"/>
                        <a:pt x="3861" y="14028"/>
                      </a:cubicBezTo>
                      <a:cubicBezTo>
                        <a:pt x="4579" y="14028"/>
                        <a:pt x="5316" y="13290"/>
                        <a:pt x="5316" y="13290"/>
                      </a:cubicBezTo>
                      <a:cubicBezTo>
                        <a:pt x="5316" y="13290"/>
                        <a:pt x="5916" y="14004"/>
                        <a:pt x="6580" y="14004"/>
                      </a:cubicBezTo>
                      <a:cubicBezTo>
                        <a:pt x="6615" y="14004"/>
                        <a:pt x="6650" y="14002"/>
                        <a:pt x="6685" y="13998"/>
                      </a:cubicBezTo>
                      <a:cubicBezTo>
                        <a:pt x="7350" y="13872"/>
                        <a:pt x="7848" y="12752"/>
                        <a:pt x="7848" y="12752"/>
                      </a:cubicBezTo>
                      <a:cubicBezTo>
                        <a:pt x="7848" y="12752"/>
                        <a:pt x="8634" y="13407"/>
                        <a:pt x="9218" y="13407"/>
                      </a:cubicBezTo>
                      <a:cubicBezTo>
                        <a:pt x="9291" y="13407"/>
                        <a:pt x="9361" y="13397"/>
                        <a:pt x="9426" y="13374"/>
                      </a:cubicBezTo>
                      <a:cubicBezTo>
                        <a:pt x="10008" y="13168"/>
                        <a:pt x="10174" y="12254"/>
                        <a:pt x="10174" y="12254"/>
                      </a:cubicBezTo>
                      <a:cubicBezTo>
                        <a:pt x="10174" y="12254"/>
                        <a:pt x="10532" y="12488"/>
                        <a:pt x="10979" y="12488"/>
                      </a:cubicBezTo>
                      <a:cubicBezTo>
                        <a:pt x="11308" y="12488"/>
                        <a:pt x="11684" y="12361"/>
                        <a:pt x="12001" y="11922"/>
                      </a:cubicBezTo>
                      <a:cubicBezTo>
                        <a:pt x="12749" y="10925"/>
                        <a:pt x="11546" y="7227"/>
                        <a:pt x="11546" y="7227"/>
                      </a:cubicBezTo>
                      <a:cubicBezTo>
                        <a:pt x="11546" y="7227"/>
                        <a:pt x="13164" y="6273"/>
                        <a:pt x="12334" y="4363"/>
                      </a:cubicBezTo>
                      <a:cubicBezTo>
                        <a:pt x="11503" y="2452"/>
                        <a:pt x="8556" y="0"/>
                        <a:pt x="8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6"/>
              <p:cNvSpPr/>
              <p:nvPr/>
            </p:nvSpPr>
            <p:spPr>
              <a:xfrm rot="2008582">
                <a:off x="1367930" y="2148585"/>
                <a:ext cx="284632" cy="98248"/>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6"/>
            <p:cNvGrpSpPr/>
            <p:nvPr/>
          </p:nvGrpSpPr>
          <p:grpSpPr>
            <a:xfrm>
              <a:off x="665170" y="2843885"/>
              <a:ext cx="3026033" cy="3026033"/>
              <a:chOff x="3225762" y="1623025"/>
              <a:chExt cx="2692200" cy="2692200"/>
            </a:xfrm>
          </p:grpSpPr>
          <p:sp>
            <p:nvSpPr>
              <p:cNvPr id="746" name="Google Shape;746;p36"/>
              <p:cNvSpPr/>
              <p:nvPr/>
            </p:nvSpPr>
            <p:spPr>
              <a:xfrm>
                <a:off x="3227471" y="1624775"/>
                <a:ext cx="2688600" cy="268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6"/>
              <p:cNvGrpSpPr/>
              <p:nvPr/>
            </p:nvGrpSpPr>
            <p:grpSpPr>
              <a:xfrm>
                <a:off x="3239006" y="1765723"/>
                <a:ext cx="2660054" cy="2223149"/>
                <a:chOff x="665166" y="2859980"/>
                <a:chExt cx="3129107" cy="2609636"/>
              </a:xfrm>
            </p:grpSpPr>
            <p:sp>
              <p:nvSpPr>
                <p:cNvPr id="748" name="Google Shape;748;p36"/>
                <p:cNvSpPr/>
                <p:nvPr/>
              </p:nvSpPr>
              <p:spPr>
                <a:xfrm>
                  <a:off x="1425698" y="5363500"/>
                  <a:ext cx="23721" cy="16361"/>
                </a:xfrm>
                <a:custGeom>
                  <a:avLst/>
                  <a:gdLst/>
                  <a:ahLst/>
                  <a:cxnLst/>
                  <a:rect l="l" t="t" r="r" b="b"/>
                  <a:pathLst>
                    <a:path w="954" h="658" extrusionOk="0">
                      <a:moveTo>
                        <a:pt x="523" y="1"/>
                      </a:moveTo>
                      <a:cubicBezTo>
                        <a:pt x="275" y="1"/>
                        <a:pt x="1" y="244"/>
                        <a:pt x="21" y="658"/>
                      </a:cubicBezTo>
                      <a:lnTo>
                        <a:pt x="895" y="658"/>
                      </a:lnTo>
                      <a:cubicBezTo>
                        <a:pt x="954" y="202"/>
                        <a:pt x="749"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477165" y="4702380"/>
                  <a:ext cx="278861" cy="398462"/>
                </a:xfrm>
                <a:custGeom>
                  <a:avLst/>
                  <a:gdLst/>
                  <a:ahLst/>
                  <a:cxnLst/>
                  <a:rect l="l" t="t" r="r" b="b"/>
                  <a:pathLst>
                    <a:path w="11215" h="16025" extrusionOk="0">
                      <a:moveTo>
                        <a:pt x="10842" y="1"/>
                      </a:moveTo>
                      <a:cubicBezTo>
                        <a:pt x="10011" y="41"/>
                        <a:pt x="8932" y="416"/>
                        <a:pt x="8932" y="705"/>
                      </a:cubicBezTo>
                      <a:cubicBezTo>
                        <a:pt x="8888" y="998"/>
                        <a:pt x="7725" y="1496"/>
                        <a:pt x="7353" y="1662"/>
                      </a:cubicBezTo>
                      <a:cubicBezTo>
                        <a:pt x="6978" y="1828"/>
                        <a:pt x="6230" y="2991"/>
                        <a:pt x="6064" y="3406"/>
                      </a:cubicBezTo>
                      <a:cubicBezTo>
                        <a:pt x="5941" y="3779"/>
                        <a:pt x="4984" y="3656"/>
                        <a:pt x="4612" y="3822"/>
                      </a:cubicBezTo>
                      <a:cubicBezTo>
                        <a:pt x="4280" y="3988"/>
                        <a:pt x="3572" y="4526"/>
                        <a:pt x="3572" y="4902"/>
                      </a:cubicBezTo>
                      <a:cubicBezTo>
                        <a:pt x="3572" y="5053"/>
                        <a:pt x="3530" y="5126"/>
                        <a:pt x="3460" y="5126"/>
                      </a:cubicBezTo>
                      <a:cubicBezTo>
                        <a:pt x="3376" y="5126"/>
                        <a:pt x="3253" y="5021"/>
                        <a:pt x="3117" y="4819"/>
                      </a:cubicBezTo>
                      <a:lnTo>
                        <a:pt x="2659" y="5274"/>
                      </a:lnTo>
                      <a:lnTo>
                        <a:pt x="2120" y="5898"/>
                      </a:lnTo>
                      <a:cubicBezTo>
                        <a:pt x="1828" y="6852"/>
                        <a:pt x="791" y="8098"/>
                        <a:pt x="416" y="8224"/>
                      </a:cubicBezTo>
                      <a:cubicBezTo>
                        <a:pt x="84" y="8307"/>
                        <a:pt x="1" y="10008"/>
                        <a:pt x="1" y="10716"/>
                      </a:cubicBezTo>
                      <a:cubicBezTo>
                        <a:pt x="1" y="11420"/>
                        <a:pt x="293" y="12251"/>
                        <a:pt x="625" y="12627"/>
                      </a:cubicBezTo>
                      <a:lnTo>
                        <a:pt x="665" y="13165"/>
                      </a:lnTo>
                      <a:lnTo>
                        <a:pt x="791" y="14245"/>
                      </a:lnTo>
                      <a:cubicBezTo>
                        <a:pt x="625" y="15075"/>
                        <a:pt x="1247" y="15866"/>
                        <a:pt x="1456" y="15989"/>
                      </a:cubicBezTo>
                      <a:cubicBezTo>
                        <a:pt x="1481" y="16014"/>
                        <a:pt x="1538" y="16025"/>
                        <a:pt x="1620" y="16025"/>
                      </a:cubicBezTo>
                      <a:cubicBezTo>
                        <a:pt x="2076" y="16025"/>
                        <a:pt x="3288" y="15681"/>
                        <a:pt x="3782" y="15574"/>
                      </a:cubicBezTo>
                      <a:cubicBezTo>
                        <a:pt x="4031" y="15491"/>
                        <a:pt x="4363" y="15368"/>
                        <a:pt x="4652" y="15241"/>
                      </a:cubicBezTo>
                      <a:cubicBezTo>
                        <a:pt x="7476" y="10507"/>
                        <a:pt x="9679" y="5440"/>
                        <a:pt x="11214" y="41"/>
                      </a:cubicBezTo>
                      <a:cubicBezTo>
                        <a:pt x="11091" y="1"/>
                        <a:pt x="10965" y="1"/>
                        <a:pt x="10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65166" y="3137627"/>
                  <a:ext cx="1015114" cy="2331989"/>
                </a:xfrm>
                <a:custGeom>
                  <a:avLst/>
                  <a:gdLst/>
                  <a:ahLst/>
                  <a:cxnLst/>
                  <a:rect l="l" t="t" r="r" b="b"/>
                  <a:pathLst>
                    <a:path w="40825" h="93786" extrusionOk="0">
                      <a:moveTo>
                        <a:pt x="26465" y="25833"/>
                      </a:moveTo>
                      <a:cubicBezTo>
                        <a:pt x="26461" y="25836"/>
                        <a:pt x="26457" y="25838"/>
                        <a:pt x="26454" y="25840"/>
                      </a:cubicBezTo>
                      <a:cubicBezTo>
                        <a:pt x="26458" y="25838"/>
                        <a:pt x="26462" y="25836"/>
                        <a:pt x="26465" y="25833"/>
                      </a:cubicBezTo>
                      <a:close/>
                      <a:moveTo>
                        <a:pt x="20394" y="0"/>
                      </a:moveTo>
                      <a:cubicBezTo>
                        <a:pt x="20034" y="0"/>
                        <a:pt x="18773" y="1378"/>
                        <a:pt x="18773" y="2376"/>
                      </a:cubicBezTo>
                      <a:cubicBezTo>
                        <a:pt x="18812" y="3413"/>
                        <a:pt x="19311" y="4453"/>
                        <a:pt x="19520" y="4453"/>
                      </a:cubicBezTo>
                      <a:cubicBezTo>
                        <a:pt x="19769" y="4493"/>
                        <a:pt x="19477" y="5450"/>
                        <a:pt x="19228" y="5699"/>
                      </a:cubicBezTo>
                      <a:cubicBezTo>
                        <a:pt x="19190" y="5744"/>
                        <a:pt x="19141" y="5763"/>
                        <a:pt x="19086" y="5763"/>
                      </a:cubicBezTo>
                      <a:cubicBezTo>
                        <a:pt x="18837" y="5763"/>
                        <a:pt x="18478" y="5369"/>
                        <a:pt x="18646" y="5201"/>
                      </a:cubicBezTo>
                      <a:cubicBezTo>
                        <a:pt x="18856" y="4951"/>
                        <a:pt x="18065" y="3872"/>
                        <a:pt x="17776" y="3413"/>
                      </a:cubicBezTo>
                      <a:cubicBezTo>
                        <a:pt x="17566" y="3081"/>
                        <a:pt x="16862" y="2832"/>
                        <a:pt x="16364" y="2626"/>
                      </a:cubicBezTo>
                      <a:cubicBezTo>
                        <a:pt x="16071" y="2915"/>
                        <a:pt x="15822" y="3247"/>
                        <a:pt x="15533" y="3539"/>
                      </a:cubicBezTo>
                      <a:cubicBezTo>
                        <a:pt x="15656" y="3955"/>
                        <a:pt x="15782" y="4410"/>
                        <a:pt x="15656" y="4785"/>
                      </a:cubicBezTo>
                      <a:cubicBezTo>
                        <a:pt x="15523" y="5214"/>
                        <a:pt x="15251" y="5401"/>
                        <a:pt x="15063" y="5401"/>
                      </a:cubicBezTo>
                      <a:cubicBezTo>
                        <a:pt x="14960" y="5401"/>
                        <a:pt x="14883" y="5344"/>
                        <a:pt x="14869" y="5240"/>
                      </a:cubicBezTo>
                      <a:cubicBezTo>
                        <a:pt x="14869" y="5117"/>
                        <a:pt x="14619" y="5034"/>
                        <a:pt x="14287" y="4991"/>
                      </a:cubicBezTo>
                      <a:cubicBezTo>
                        <a:pt x="6562" y="14254"/>
                        <a:pt x="1452" y="25674"/>
                        <a:pt x="0" y="38217"/>
                      </a:cubicBezTo>
                      <a:cubicBezTo>
                        <a:pt x="289" y="38592"/>
                        <a:pt x="622" y="39007"/>
                        <a:pt x="748" y="39297"/>
                      </a:cubicBezTo>
                      <a:cubicBezTo>
                        <a:pt x="914" y="39838"/>
                        <a:pt x="1867" y="40210"/>
                        <a:pt x="2077" y="40337"/>
                      </a:cubicBezTo>
                      <a:cubicBezTo>
                        <a:pt x="2085" y="40342"/>
                        <a:pt x="2093" y="40345"/>
                        <a:pt x="2100" y="40345"/>
                      </a:cubicBezTo>
                      <a:cubicBezTo>
                        <a:pt x="2250" y="40345"/>
                        <a:pt x="2318" y="39243"/>
                        <a:pt x="2160" y="38964"/>
                      </a:cubicBezTo>
                      <a:cubicBezTo>
                        <a:pt x="2072" y="38733"/>
                        <a:pt x="2227" y="38583"/>
                        <a:pt x="2329" y="38583"/>
                      </a:cubicBezTo>
                      <a:cubicBezTo>
                        <a:pt x="2374" y="38583"/>
                        <a:pt x="2409" y="38611"/>
                        <a:pt x="2409" y="38675"/>
                      </a:cubicBezTo>
                      <a:cubicBezTo>
                        <a:pt x="2409" y="38924"/>
                        <a:pt x="3323" y="39961"/>
                        <a:pt x="3612" y="40337"/>
                      </a:cubicBezTo>
                      <a:cubicBezTo>
                        <a:pt x="3904" y="40709"/>
                        <a:pt x="4236" y="43117"/>
                        <a:pt x="4526" y="43659"/>
                      </a:cubicBezTo>
                      <a:cubicBezTo>
                        <a:pt x="4818" y="44157"/>
                        <a:pt x="7599" y="45237"/>
                        <a:pt x="8513" y="45443"/>
                      </a:cubicBezTo>
                      <a:cubicBezTo>
                        <a:pt x="9426" y="45653"/>
                        <a:pt x="10549" y="46649"/>
                        <a:pt x="10715" y="46938"/>
                      </a:cubicBezTo>
                      <a:cubicBezTo>
                        <a:pt x="10921" y="47231"/>
                        <a:pt x="12084" y="47354"/>
                        <a:pt x="12377" y="47480"/>
                      </a:cubicBezTo>
                      <a:cubicBezTo>
                        <a:pt x="12626" y="47603"/>
                        <a:pt x="13247" y="48434"/>
                        <a:pt x="13496" y="48600"/>
                      </a:cubicBezTo>
                      <a:cubicBezTo>
                        <a:pt x="13746" y="48766"/>
                        <a:pt x="13955" y="49224"/>
                        <a:pt x="13955" y="49347"/>
                      </a:cubicBezTo>
                      <a:cubicBezTo>
                        <a:pt x="13955" y="49474"/>
                        <a:pt x="15533" y="50095"/>
                        <a:pt x="15905" y="50510"/>
                      </a:cubicBezTo>
                      <a:cubicBezTo>
                        <a:pt x="16093" y="50718"/>
                        <a:pt x="16344" y="50791"/>
                        <a:pt x="16562" y="50791"/>
                      </a:cubicBezTo>
                      <a:cubicBezTo>
                        <a:pt x="16779" y="50791"/>
                        <a:pt x="16965" y="50719"/>
                        <a:pt x="17028" y="50636"/>
                      </a:cubicBezTo>
                      <a:cubicBezTo>
                        <a:pt x="17038" y="50624"/>
                        <a:pt x="17048" y="50618"/>
                        <a:pt x="17060" y="50618"/>
                      </a:cubicBezTo>
                      <a:cubicBezTo>
                        <a:pt x="17201" y="50618"/>
                        <a:pt x="17496" y="51495"/>
                        <a:pt x="17650" y="51839"/>
                      </a:cubicBezTo>
                      <a:cubicBezTo>
                        <a:pt x="17816" y="52171"/>
                        <a:pt x="17859" y="53045"/>
                        <a:pt x="17733" y="53168"/>
                      </a:cubicBezTo>
                      <a:cubicBezTo>
                        <a:pt x="17610" y="53334"/>
                        <a:pt x="17360" y="54913"/>
                        <a:pt x="17111" y="55245"/>
                      </a:cubicBezTo>
                      <a:cubicBezTo>
                        <a:pt x="16819" y="55537"/>
                        <a:pt x="16281" y="57863"/>
                        <a:pt x="16404" y="58318"/>
                      </a:cubicBezTo>
                      <a:cubicBezTo>
                        <a:pt x="16487" y="58777"/>
                        <a:pt x="17234" y="59730"/>
                        <a:pt x="17566" y="59857"/>
                      </a:cubicBezTo>
                      <a:cubicBezTo>
                        <a:pt x="17899" y="59979"/>
                        <a:pt x="17733" y="60478"/>
                        <a:pt x="17483" y="60521"/>
                      </a:cubicBezTo>
                      <a:cubicBezTo>
                        <a:pt x="17234" y="60561"/>
                        <a:pt x="17360" y="62764"/>
                        <a:pt x="17982" y="63096"/>
                      </a:cubicBezTo>
                      <a:cubicBezTo>
                        <a:pt x="18563" y="63428"/>
                        <a:pt x="19062" y="64382"/>
                        <a:pt x="18979" y="64548"/>
                      </a:cubicBezTo>
                      <a:cubicBezTo>
                        <a:pt x="18896" y="64714"/>
                        <a:pt x="20019" y="65920"/>
                        <a:pt x="20474" y="66292"/>
                      </a:cubicBezTo>
                      <a:cubicBezTo>
                        <a:pt x="20889" y="66708"/>
                        <a:pt x="21846" y="68618"/>
                        <a:pt x="22012" y="69243"/>
                      </a:cubicBezTo>
                      <a:cubicBezTo>
                        <a:pt x="22218" y="69864"/>
                        <a:pt x="22095" y="70861"/>
                        <a:pt x="22052" y="71110"/>
                      </a:cubicBezTo>
                      <a:cubicBezTo>
                        <a:pt x="21969" y="71359"/>
                        <a:pt x="22261" y="71901"/>
                        <a:pt x="22301" y="72107"/>
                      </a:cubicBezTo>
                      <a:cubicBezTo>
                        <a:pt x="22344" y="72316"/>
                        <a:pt x="21886" y="74183"/>
                        <a:pt x="22052" y="74974"/>
                      </a:cubicBezTo>
                      <a:cubicBezTo>
                        <a:pt x="22218" y="75722"/>
                        <a:pt x="21181" y="78047"/>
                        <a:pt x="21221" y="79210"/>
                      </a:cubicBezTo>
                      <a:cubicBezTo>
                        <a:pt x="21221" y="80329"/>
                        <a:pt x="21723" y="81792"/>
                        <a:pt x="21944" y="81792"/>
                      </a:cubicBezTo>
                      <a:cubicBezTo>
                        <a:pt x="21953" y="81792"/>
                        <a:pt x="21961" y="81790"/>
                        <a:pt x="21969" y="81785"/>
                      </a:cubicBezTo>
                      <a:cubicBezTo>
                        <a:pt x="21979" y="81779"/>
                        <a:pt x="21989" y="81776"/>
                        <a:pt x="21999" y="81776"/>
                      </a:cubicBezTo>
                      <a:cubicBezTo>
                        <a:pt x="22185" y="81776"/>
                        <a:pt x="22245" y="82871"/>
                        <a:pt x="21929" y="82988"/>
                      </a:cubicBezTo>
                      <a:cubicBezTo>
                        <a:pt x="21554" y="83154"/>
                        <a:pt x="21138" y="84068"/>
                        <a:pt x="21348" y="84111"/>
                      </a:cubicBezTo>
                      <a:cubicBezTo>
                        <a:pt x="21554" y="84151"/>
                        <a:pt x="21304" y="85065"/>
                        <a:pt x="21387" y="85440"/>
                      </a:cubicBezTo>
                      <a:cubicBezTo>
                        <a:pt x="21431" y="85812"/>
                        <a:pt x="21763" y="88221"/>
                        <a:pt x="21803" y="88846"/>
                      </a:cubicBezTo>
                      <a:cubicBezTo>
                        <a:pt x="21886" y="89427"/>
                        <a:pt x="22760" y="90922"/>
                        <a:pt x="22926" y="91421"/>
                      </a:cubicBezTo>
                      <a:cubicBezTo>
                        <a:pt x="23092" y="91919"/>
                        <a:pt x="23298" y="92833"/>
                        <a:pt x="23341" y="92999"/>
                      </a:cubicBezTo>
                      <a:cubicBezTo>
                        <a:pt x="23424" y="93122"/>
                        <a:pt x="23507" y="93288"/>
                        <a:pt x="23507" y="93288"/>
                      </a:cubicBezTo>
                      <a:cubicBezTo>
                        <a:pt x="23547" y="93288"/>
                        <a:pt x="24255" y="93537"/>
                        <a:pt x="24421" y="93703"/>
                      </a:cubicBezTo>
                      <a:cubicBezTo>
                        <a:pt x="24495" y="93763"/>
                        <a:pt x="24723" y="93786"/>
                        <a:pt x="25004" y="93786"/>
                      </a:cubicBezTo>
                      <a:cubicBezTo>
                        <a:pt x="25500" y="93786"/>
                        <a:pt x="26164" y="93716"/>
                        <a:pt x="26454" y="93663"/>
                      </a:cubicBezTo>
                      <a:cubicBezTo>
                        <a:pt x="26870" y="93580"/>
                        <a:pt x="26497" y="93165"/>
                        <a:pt x="26288" y="92956"/>
                      </a:cubicBezTo>
                      <a:cubicBezTo>
                        <a:pt x="26082" y="92707"/>
                        <a:pt x="25916" y="91670"/>
                        <a:pt x="25667" y="91544"/>
                      </a:cubicBezTo>
                      <a:cubicBezTo>
                        <a:pt x="25458" y="91421"/>
                        <a:pt x="25335" y="90049"/>
                        <a:pt x="25541" y="89759"/>
                      </a:cubicBezTo>
                      <a:cubicBezTo>
                        <a:pt x="25750" y="89467"/>
                        <a:pt x="26581" y="88969"/>
                        <a:pt x="26664" y="88720"/>
                      </a:cubicBezTo>
                      <a:cubicBezTo>
                        <a:pt x="26747" y="88470"/>
                        <a:pt x="26747" y="87268"/>
                        <a:pt x="26537" y="87101"/>
                      </a:cubicBezTo>
                      <a:cubicBezTo>
                        <a:pt x="26331" y="86935"/>
                        <a:pt x="26620" y="85523"/>
                        <a:pt x="26454" y="84776"/>
                      </a:cubicBezTo>
                      <a:cubicBezTo>
                        <a:pt x="26288" y="84068"/>
                        <a:pt x="27700" y="83403"/>
                        <a:pt x="27783" y="82865"/>
                      </a:cubicBezTo>
                      <a:cubicBezTo>
                        <a:pt x="27866" y="82284"/>
                        <a:pt x="29405" y="81659"/>
                        <a:pt x="29737" y="81370"/>
                      </a:cubicBezTo>
                      <a:cubicBezTo>
                        <a:pt x="30069" y="81078"/>
                        <a:pt x="30358" y="79460"/>
                        <a:pt x="30235" y="79127"/>
                      </a:cubicBezTo>
                      <a:cubicBezTo>
                        <a:pt x="30069" y="78752"/>
                        <a:pt x="30774" y="78463"/>
                        <a:pt x="31106" y="78463"/>
                      </a:cubicBezTo>
                      <a:cubicBezTo>
                        <a:pt x="31438" y="78463"/>
                        <a:pt x="31814" y="78253"/>
                        <a:pt x="31936" y="78253"/>
                      </a:cubicBezTo>
                      <a:cubicBezTo>
                        <a:pt x="32063" y="78253"/>
                        <a:pt x="32435" y="77506"/>
                        <a:pt x="32644" y="77340"/>
                      </a:cubicBezTo>
                      <a:cubicBezTo>
                        <a:pt x="32850" y="77174"/>
                        <a:pt x="33265" y="75473"/>
                        <a:pt x="33641" y="75180"/>
                      </a:cubicBezTo>
                      <a:cubicBezTo>
                        <a:pt x="34056" y="74891"/>
                        <a:pt x="34345" y="73851"/>
                        <a:pt x="34345" y="73562"/>
                      </a:cubicBezTo>
                      <a:cubicBezTo>
                        <a:pt x="34345" y="73230"/>
                        <a:pt x="34927" y="72316"/>
                        <a:pt x="35136" y="72067"/>
                      </a:cubicBezTo>
                      <a:cubicBezTo>
                        <a:pt x="35302" y="71775"/>
                        <a:pt x="36754" y="71153"/>
                        <a:pt x="37003" y="71027"/>
                      </a:cubicBezTo>
                      <a:cubicBezTo>
                        <a:pt x="37253" y="70944"/>
                        <a:pt x="37628" y="68618"/>
                        <a:pt x="37751" y="67831"/>
                      </a:cubicBezTo>
                      <a:cubicBezTo>
                        <a:pt x="37834" y="67000"/>
                        <a:pt x="38249" y="65877"/>
                        <a:pt x="38293" y="65628"/>
                      </a:cubicBezTo>
                      <a:cubicBezTo>
                        <a:pt x="38332" y="65339"/>
                        <a:pt x="38791" y="65129"/>
                        <a:pt x="38874" y="65006"/>
                      </a:cubicBezTo>
                      <a:cubicBezTo>
                        <a:pt x="38957" y="64923"/>
                        <a:pt x="39289" y="63883"/>
                        <a:pt x="39495" y="63634"/>
                      </a:cubicBezTo>
                      <a:cubicBezTo>
                        <a:pt x="39744" y="63428"/>
                        <a:pt x="40535" y="62388"/>
                        <a:pt x="40535" y="62182"/>
                      </a:cubicBezTo>
                      <a:cubicBezTo>
                        <a:pt x="40575" y="61973"/>
                        <a:pt x="40658" y="61392"/>
                        <a:pt x="40824" y="60893"/>
                      </a:cubicBezTo>
                      <a:lnTo>
                        <a:pt x="40824" y="60355"/>
                      </a:lnTo>
                      <a:lnTo>
                        <a:pt x="40824" y="59441"/>
                      </a:lnTo>
                      <a:cubicBezTo>
                        <a:pt x="40601" y="58845"/>
                        <a:pt x="39944" y="58081"/>
                        <a:pt x="39691" y="58081"/>
                      </a:cubicBezTo>
                      <a:cubicBezTo>
                        <a:pt x="39662" y="58081"/>
                        <a:pt x="39639" y="58091"/>
                        <a:pt x="39622" y="58112"/>
                      </a:cubicBezTo>
                      <a:cubicBezTo>
                        <a:pt x="39602" y="58128"/>
                        <a:pt x="39576" y="58135"/>
                        <a:pt x="39546" y="58135"/>
                      </a:cubicBezTo>
                      <a:cubicBezTo>
                        <a:pt x="39252" y="58135"/>
                        <a:pt x="38499" y="57472"/>
                        <a:pt x="38083" y="57321"/>
                      </a:cubicBezTo>
                      <a:cubicBezTo>
                        <a:pt x="37628" y="57155"/>
                        <a:pt x="36505" y="56989"/>
                        <a:pt x="36216" y="56989"/>
                      </a:cubicBezTo>
                      <a:cubicBezTo>
                        <a:pt x="35924" y="56989"/>
                        <a:pt x="34927" y="56202"/>
                        <a:pt x="34511" y="56075"/>
                      </a:cubicBezTo>
                      <a:cubicBezTo>
                        <a:pt x="34056" y="55909"/>
                        <a:pt x="32933" y="55703"/>
                        <a:pt x="32727" y="55577"/>
                      </a:cubicBezTo>
                      <a:cubicBezTo>
                        <a:pt x="32518" y="55454"/>
                        <a:pt x="32269" y="53793"/>
                        <a:pt x="31355" y="53211"/>
                      </a:cubicBezTo>
                      <a:cubicBezTo>
                        <a:pt x="30441" y="52670"/>
                        <a:pt x="28863" y="51424"/>
                        <a:pt x="28697" y="50925"/>
                      </a:cubicBezTo>
                      <a:cubicBezTo>
                        <a:pt x="28531" y="50470"/>
                        <a:pt x="26787" y="49474"/>
                        <a:pt x="26248" y="49181"/>
                      </a:cubicBezTo>
                      <a:cubicBezTo>
                        <a:pt x="25868" y="48978"/>
                        <a:pt x="25346" y="48877"/>
                        <a:pt x="25040" y="48877"/>
                      </a:cubicBezTo>
                      <a:cubicBezTo>
                        <a:pt x="24909" y="48877"/>
                        <a:pt x="24818" y="48895"/>
                        <a:pt x="24793" y="48932"/>
                      </a:cubicBezTo>
                      <a:cubicBezTo>
                        <a:pt x="24788" y="48935"/>
                        <a:pt x="24782" y="48937"/>
                        <a:pt x="24776" y="48937"/>
                      </a:cubicBezTo>
                      <a:cubicBezTo>
                        <a:pt x="24618" y="48937"/>
                        <a:pt x="23992" y="48007"/>
                        <a:pt x="23673" y="47729"/>
                      </a:cubicBezTo>
                      <a:cubicBezTo>
                        <a:pt x="23438" y="47553"/>
                        <a:pt x="22830" y="47377"/>
                        <a:pt x="22478" y="47377"/>
                      </a:cubicBezTo>
                      <a:cubicBezTo>
                        <a:pt x="22332" y="47377"/>
                        <a:pt x="22231" y="47407"/>
                        <a:pt x="22218" y="47480"/>
                      </a:cubicBezTo>
                      <a:cubicBezTo>
                        <a:pt x="22202" y="47578"/>
                        <a:pt x="22090" y="47618"/>
                        <a:pt x="21950" y="47618"/>
                      </a:cubicBezTo>
                      <a:cubicBezTo>
                        <a:pt x="21733" y="47618"/>
                        <a:pt x="21448" y="47522"/>
                        <a:pt x="21348" y="47397"/>
                      </a:cubicBezTo>
                      <a:cubicBezTo>
                        <a:pt x="21304" y="47331"/>
                        <a:pt x="21234" y="47306"/>
                        <a:pt x="21150" y="47306"/>
                      </a:cubicBezTo>
                      <a:cubicBezTo>
                        <a:pt x="20916" y="47306"/>
                        <a:pt x="20574" y="47502"/>
                        <a:pt x="20391" y="47563"/>
                      </a:cubicBezTo>
                      <a:cubicBezTo>
                        <a:pt x="20141" y="47646"/>
                        <a:pt x="19271" y="48932"/>
                        <a:pt x="18856" y="49264"/>
                      </a:cubicBezTo>
                      <a:cubicBezTo>
                        <a:pt x="18778" y="49333"/>
                        <a:pt x="18695" y="49361"/>
                        <a:pt x="18610" y="49361"/>
                      </a:cubicBezTo>
                      <a:cubicBezTo>
                        <a:pt x="18285" y="49361"/>
                        <a:pt x="17930" y="48949"/>
                        <a:pt x="17733" y="48849"/>
                      </a:cubicBezTo>
                      <a:cubicBezTo>
                        <a:pt x="17703" y="48839"/>
                        <a:pt x="17662" y="48834"/>
                        <a:pt x="17614" y="48834"/>
                      </a:cubicBezTo>
                      <a:cubicBezTo>
                        <a:pt x="17256" y="48834"/>
                        <a:pt x="16452" y="49083"/>
                        <a:pt x="16198" y="49264"/>
                      </a:cubicBezTo>
                      <a:cubicBezTo>
                        <a:pt x="16185" y="49272"/>
                        <a:pt x="16172" y="49276"/>
                        <a:pt x="16158" y="49276"/>
                      </a:cubicBezTo>
                      <a:cubicBezTo>
                        <a:pt x="15885" y="49276"/>
                        <a:pt x="15292" y="47815"/>
                        <a:pt x="15450" y="47105"/>
                      </a:cubicBezTo>
                      <a:cubicBezTo>
                        <a:pt x="15573" y="46400"/>
                        <a:pt x="14786" y="44945"/>
                        <a:pt x="14161" y="44905"/>
                      </a:cubicBezTo>
                      <a:cubicBezTo>
                        <a:pt x="13579" y="44862"/>
                        <a:pt x="13373" y="43327"/>
                        <a:pt x="13496" y="42785"/>
                      </a:cubicBezTo>
                      <a:cubicBezTo>
                        <a:pt x="13623" y="42204"/>
                        <a:pt x="12377" y="41832"/>
                        <a:pt x="12044" y="41832"/>
                      </a:cubicBezTo>
                      <a:cubicBezTo>
                        <a:pt x="12037" y="41831"/>
                        <a:pt x="12029" y="41830"/>
                        <a:pt x="12020" y="41830"/>
                      </a:cubicBezTo>
                      <a:cubicBezTo>
                        <a:pt x="11711" y="41830"/>
                        <a:pt x="10961" y="42589"/>
                        <a:pt x="10838" y="42951"/>
                      </a:cubicBezTo>
                      <a:cubicBezTo>
                        <a:pt x="10820" y="43008"/>
                        <a:pt x="10740" y="43035"/>
                        <a:pt x="10620" y="43035"/>
                      </a:cubicBezTo>
                      <a:cubicBezTo>
                        <a:pt x="9937" y="43035"/>
                        <a:pt x="7941" y="42163"/>
                        <a:pt x="8223" y="40752"/>
                      </a:cubicBezTo>
                      <a:cubicBezTo>
                        <a:pt x="8556" y="39047"/>
                        <a:pt x="9885" y="37303"/>
                        <a:pt x="10217" y="37097"/>
                      </a:cubicBezTo>
                      <a:cubicBezTo>
                        <a:pt x="10415" y="36972"/>
                        <a:pt x="11143" y="36892"/>
                        <a:pt x="11778" y="36892"/>
                      </a:cubicBezTo>
                      <a:cubicBezTo>
                        <a:pt x="12210" y="36892"/>
                        <a:pt x="12598" y="36929"/>
                        <a:pt x="12749" y="37014"/>
                      </a:cubicBezTo>
                      <a:cubicBezTo>
                        <a:pt x="12880" y="37093"/>
                        <a:pt x="13008" y="37122"/>
                        <a:pt x="13122" y="37122"/>
                      </a:cubicBezTo>
                      <a:cubicBezTo>
                        <a:pt x="13368" y="37122"/>
                        <a:pt x="13552" y="36988"/>
                        <a:pt x="13579" y="36931"/>
                      </a:cubicBezTo>
                      <a:cubicBezTo>
                        <a:pt x="13603" y="36895"/>
                        <a:pt x="13737" y="36880"/>
                        <a:pt x="13928" y="36880"/>
                      </a:cubicBezTo>
                      <a:cubicBezTo>
                        <a:pt x="14408" y="36880"/>
                        <a:pt x="15247" y="36978"/>
                        <a:pt x="15573" y="37097"/>
                      </a:cubicBezTo>
                      <a:cubicBezTo>
                        <a:pt x="16031" y="37303"/>
                        <a:pt x="16653" y="39007"/>
                        <a:pt x="17111" y="39213"/>
                      </a:cubicBezTo>
                      <a:cubicBezTo>
                        <a:pt x="17144" y="39229"/>
                        <a:pt x="17176" y="39236"/>
                        <a:pt x="17206" y="39236"/>
                      </a:cubicBezTo>
                      <a:cubicBezTo>
                        <a:pt x="17590" y="39236"/>
                        <a:pt x="17739" y="38073"/>
                        <a:pt x="17816" y="37801"/>
                      </a:cubicBezTo>
                      <a:cubicBezTo>
                        <a:pt x="17859" y="37469"/>
                        <a:pt x="17566" y="36639"/>
                        <a:pt x="17483" y="36433"/>
                      </a:cubicBezTo>
                      <a:cubicBezTo>
                        <a:pt x="17360" y="36183"/>
                        <a:pt x="18191" y="34147"/>
                        <a:pt x="18896" y="33774"/>
                      </a:cubicBezTo>
                      <a:cubicBezTo>
                        <a:pt x="19560" y="33442"/>
                        <a:pt x="20308" y="32279"/>
                        <a:pt x="20268" y="32070"/>
                      </a:cubicBezTo>
                      <a:cubicBezTo>
                        <a:pt x="20185" y="31864"/>
                        <a:pt x="20806" y="31738"/>
                        <a:pt x="20972" y="31615"/>
                      </a:cubicBezTo>
                      <a:cubicBezTo>
                        <a:pt x="21138" y="31532"/>
                        <a:pt x="20932" y="29870"/>
                        <a:pt x="21221" y="29495"/>
                      </a:cubicBezTo>
                      <a:cubicBezTo>
                        <a:pt x="21470" y="29163"/>
                        <a:pt x="22760" y="28375"/>
                        <a:pt x="23175" y="28209"/>
                      </a:cubicBezTo>
                      <a:cubicBezTo>
                        <a:pt x="23590" y="28043"/>
                        <a:pt x="23923" y="27003"/>
                        <a:pt x="23756" y="26797"/>
                      </a:cubicBezTo>
                      <a:cubicBezTo>
                        <a:pt x="23590" y="26631"/>
                        <a:pt x="24793" y="25591"/>
                        <a:pt x="25458" y="25385"/>
                      </a:cubicBezTo>
                      <a:cubicBezTo>
                        <a:pt x="25552" y="25353"/>
                        <a:pt x="25644" y="25340"/>
                        <a:pt x="25732" y="25340"/>
                      </a:cubicBezTo>
                      <a:cubicBezTo>
                        <a:pt x="26214" y="25340"/>
                        <a:pt x="26574" y="25745"/>
                        <a:pt x="26465" y="25833"/>
                      </a:cubicBezTo>
                      <a:lnTo>
                        <a:pt x="26465" y="25833"/>
                      </a:lnTo>
                      <a:cubicBezTo>
                        <a:pt x="26624" y="25734"/>
                        <a:pt x="27461" y="25297"/>
                        <a:pt x="27826" y="25093"/>
                      </a:cubicBezTo>
                      <a:cubicBezTo>
                        <a:pt x="28242" y="24804"/>
                        <a:pt x="27826" y="24013"/>
                        <a:pt x="27534" y="23764"/>
                      </a:cubicBezTo>
                      <a:cubicBezTo>
                        <a:pt x="27285" y="23558"/>
                        <a:pt x="27451" y="22644"/>
                        <a:pt x="27783" y="22561"/>
                      </a:cubicBezTo>
                      <a:cubicBezTo>
                        <a:pt x="28116" y="22478"/>
                        <a:pt x="28408" y="21687"/>
                        <a:pt x="28282" y="21521"/>
                      </a:cubicBezTo>
                      <a:cubicBezTo>
                        <a:pt x="28258" y="21474"/>
                        <a:pt x="28361" y="21464"/>
                        <a:pt x="28533" y="21464"/>
                      </a:cubicBezTo>
                      <a:cubicBezTo>
                        <a:pt x="28667" y="21464"/>
                        <a:pt x="28842" y="21470"/>
                        <a:pt x="29033" y="21470"/>
                      </a:cubicBezTo>
                      <a:cubicBezTo>
                        <a:pt x="29462" y="21470"/>
                        <a:pt x="29966" y="21438"/>
                        <a:pt x="30235" y="21232"/>
                      </a:cubicBezTo>
                      <a:cubicBezTo>
                        <a:pt x="30303" y="21180"/>
                        <a:pt x="30356" y="21157"/>
                        <a:pt x="30396" y="21157"/>
                      </a:cubicBezTo>
                      <a:cubicBezTo>
                        <a:pt x="30680" y="21157"/>
                        <a:pt x="30350" y="22301"/>
                        <a:pt x="29986" y="22810"/>
                      </a:cubicBezTo>
                      <a:cubicBezTo>
                        <a:pt x="29611" y="23335"/>
                        <a:pt x="30149" y="23824"/>
                        <a:pt x="30472" y="23824"/>
                      </a:cubicBezTo>
                      <a:cubicBezTo>
                        <a:pt x="30507" y="23824"/>
                        <a:pt x="30539" y="23819"/>
                        <a:pt x="30568" y="23807"/>
                      </a:cubicBezTo>
                      <a:cubicBezTo>
                        <a:pt x="30600" y="23791"/>
                        <a:pt x="30632" y="23783"/>
                        <a:pt x="30665" y="23783"/>
                      </a:cubicBezTo>
                      <a:cubicBezTo>
                        <a:pt x="30887" y="23783"/>
                        <a:pt x="31111" y="24117"/>
                        <a:pt x="31149" y="24262"/>
                      </a:cubicBezTo>
                      <a:cubicBezTo>
                        <a:pt x="31157" y="24297"/>
                        <a:pt x="31190" y="24310"/>
                        <a:pt x="31240" y="24310"/>
                      </a:cubicBezTo>
                      <a:cubicBezTo>
                        <a:pt x="31376" y="24310"/>
                        <a:pt x="31639" y="24214"/>
                        <a:pt x="31887" y="24214"/>
                      </a:cubicBezTo>
                      <a:cubicBezTo>
                        <a:pt x="31978" y="24214"/>
                        <a:pt x="32066" y="24227"/>
                        <a:pt x="32146" y="24262"/>
                      </a:cubicBezTo>
                      <a:cubicBezTo>
                        <a:pt x="32186" y="24280"/>
                        <a:pt x="32224" y="24288"/>
                        <a:pt x="32261" y="24288"/>
                      </a:cubicBezTo>
                      <a:cubicBezTo>
                        <a:pt x="32561" y="24288"/>
                        <a:pt x="32732" y="23728"/>
                        <a:pt x="32767" y="23431"/>
                      </a:cubicBezTo>
                      <a:cubicBezTo>
                        <a:pt x="32767" y="23142"/>
                        <a:pt x="31853" y="22518"/>
                        <a:pt x="31730" y="22146"/>
                      </a:cubicBezTo>
                      <a:cubicBezTo>
                        <a:pt x="31604" y="21770"/>
                        <a:pt x="31521" y="19610"/>
                        <a:pt x="31521" y="19155"/>
                      </a:cubicBezTo>
                      <a:cubicBezTo>
                        <a:pt x="31485" y="18780"/>
                        <a:pt x="31008" y="18135"/>
                        <a:pt x="30761" y="18135"/>
                      </a:cubicBezTo>
                      <a:cubicBezTo>
                        <a:pt x="30735" y="18135"/>
                        <a:pt x="30711" y="18142"/>
                        <a:pt x="30691" y="18158"/>
                      </a:cubicBezTo>
                      <a:cubicBezTo>
                        <a:pt x="30685" y="18161"/>
                        <a:pt x="30680" y="18162"/>
                        <a:pt x="30674" y="18162"/>
                      </a:cubicBezTo>
                      <a:cubicBezTo>
                        <a:pt x="30498" y="18162"/>
                        <a:pt x="30100" y="16986"/>
                        <a:pt x="29820" y="16703"/>
                      </a:cubicBezTo>
                      <a:cubicBezTo>
                        <a:pt x="29528" y="16454"/>
                        <a:pt x="29445" y="15833"/>
                        <a:pt x="29445" y="15623"/>
                      </a:cubicBezTo>
                      <a:cubicBezTo>
                        <a:pt x="29488" y="15417"/>
                        <a:pt x="28408" y="14338"/>
                        <a:pt x="28159" y="13796"/>
                      </a:cubicBezTo>
                      <a:cubicBezTo>
                        <a:pt x="28027" y="13533"/>
                        <a:pt x="27860" y="13432"/>
                        <a:pt x="27732" y="13432"/>
                      </a:cubicBezTo>
                      <a:cubicBezTo>
                        <a:pt x="27618" y="13432"/>
                        <a:pt x="27534" y="13512"/>
                        <a:pt x="27534" y="13630"/>
                      </a:cubicBezTo>
                      <a:cubicBezTo>
                        <a:pt x="27494" y="13879"/>
                        <a:pt x="26747" y="13879"/>
                        <a:pt x="26454" y="13879"/>
                      </a:cubicBezTo>
                      <a:cubicBezTo>
                        <a:pt x="26165" y="13839"/>
                        <a:pt x="25916" y="12676"/>
                        <a:pt x="25916" y="12218"/>
                      </a:cubicBezTo>
                      <a:cubicBezTo>
                        <a:pt x="25916" y="11802"/>
                        <a:pt x="24544" y="11719"/>
                        <a:pt x="24338" y="11347"/>
                      </a:cubicBezTo>
                      <a:cubicBezTo>
                        <a:pt x="24089" y="11015"/>
                        <a:pt x="23215" y="11181"/>
                        <a:pt x="23092" y="10932"/>
                      </a:cubicBezTo>
                      <a:cubicBezTo>
                        <a:pt x="22951" y="10721"/>
                        <a:pt x="22361" y="10538"/>
                        <a:pt x="22110" y="10538"/>
                      </a:cubicBezTo>
                      <a:cubicBezTo>
                        <a:pt x="22065" y="10538"/>
                        <a:pt x="22031" y="10544"/>
                        <a:pt x="22012" y="10556"/>
                      </a:cubicBezTo>
                      <a:cubicBezTo>
                        <a:pt x="21846" y="10640"/>
                        <a:pt x="21929" y="13796"/>
                        <a:pt x="21763" y="14670"/>
                      </a:cubicBezTo>
                      <a:cubicBezTo>
                        <a:pt x="21597" y="15500"/>
                        <a:pt x="20889" y="16248"/>
                        <a:pt x="20600" y="16248"/>
                      </a:cubicBezTo>
                      <a:cubicBezTo>
                        <a:pt x="20592" y="16247"/>
                        <a:pt x="20584" y="16246"/>
                        <a:pt x="20576" y="16246"/>
                      </a:cubicBezTo>
                      <a:cubicBezTo>
                        <a:pt x="20369" y="16246"/>
                        <a:pt x="20512" y="16788"/>
                        <a:pt x="20666" y="16788"/>
                      </a:cubicBezTo>
                      <a:cubicBezTo>
                        <a:pt x="20672" y="16788"/>
                        <a:pt x="20677" y="16788"/>
                        <a:pt x="20683" y="16786"/>
                      </a:cubicBezTo>
                      <a:cubicBezTo>
                        <a:pt x="20687" y="16785"/>
                        <a:pt x="20691" y="16785"/>
                        <a:pt x="20694" y="16785"/>
                      </a:cubicBezTo>
                      <a:cubicBezTo>
                        <a:pt x="20862" y="16785"/>
                        <a:pt x="20183" y="17755"/>
                        <a:pt x="20102" y="18364"/>
                      </a:cubicBezTo>
                      <a:cubicBezTo>
                        <a:pt x="20078" y="18556"/>
                        <a:pt x="20006" y="18634"/>
                        <a:pt x="19912" y="18634"/>
                      </a:cubicBezTo>
                      <a:cubicBezTo>
                        <a:pt x="19681" y="18634"/>
                        <a:pt x="19318" y="18157"/>
                        <a:pt x="19228" y="17743"/>
                      </a:cubicBezTo>
                      <a:cubicBezTo>
                        <a:pt x="19154" y="17227"/>
                        <a:pt x="18622" y="16546"/>
                        <a:pt x="18418" y="16546"/>
                      </a:cubicBezTo>
                      <a:cubicBezTo>
                        <a:pt x="18392" y="16546"/>
                        <a:pt x="18371" y="16557"/>
                        <a:pt x="18357" y="16580"/>
                      </a:cubicBezTo>
                      <a:cubicBezTo>
                        <a:pt x="18333" y="16619"/>
                        <a:pt x="18299" y="16635"/>
                        <a:pt x="18258" y="16635"/>
                      </a:cubicBezTo>
                      <a:cubicBezTo>
                        <a:pt x="18108" y="16635"/>
                        <a:pt x="17866" y="16433"/>
                        <a:pt x="17694" y="16433"/>
                      </a:cubicBezTo>
                      <a:cubicBezTo>
                        <a:pt x="17663" y="16433"/>
                        <a:pt x="17635" y="16439"/>
                        <a:pt x="17610" y="16454"/>
                      </a:cubicBezTo>
                      <a:cubicBezTo>
                        <a:pt x="17595" y="16463"/>
                        <a:pt x="17576" y="16467"/>
                        <a:pt x="17552" y="16467"/>
                      </a:cubicBezTo>
                      <a:cubicBezTo>
                        <a:pt x="17236" y="16467"/>
                        <a:pt x="16163" y="15732"/>
                        <a:pt x="15699" y="15500"/>
                      </a:cubicBezTo>
                      <a:cubicBezTo>
                        <a:pt x="15241" y="15208"/>
                        <a:pt x="14952" y="13713"/>
                        <a:pt x="14659" y="13590"/>
                      </a:cubicBezTo>
                      <a:cubicBezTo>
                        <a:pt x="14370" y="13464"/>
                        <a:pt x="14619" y="13258"/>
                        <a:pt x="14619" y="13048"/>
                      </a:cubicBezTo>
                      <a:cubicBezTo>
                        <a:pt x="14619" y="12799"/>
                        <a:pt x="15573" y="11929"/>
                        <a:pt x="15865" y="11596"/>
                      </a:cubicBezTo>
                      <a:cubicBezTo>
                        <a:pt x="16154" y="11264"/>
                        <a:pt x="17194" y="9892"/>
                        <a:pt x="17610" y="9603"/>
                      </a:cubicBezTo>
                      <a:cubicBezTo>
                        <a:pt x="18025" y="9271"/>
                        <a:pt x="18357" y="8523"/>
                        <a:pt x="18274" y="8357"/>
                      </a:cubicBezTo>
                      <a:cubicBezTo>
                        <a:pt x="18191" y="8231"/>
                        <a:pt x="20058" y="7649"/>
                        <a:pt x="20557" y="7483"/>
                      </a:cubicBezTo>
                      <a:cubicBezTo>
                        <a:pt x="21055" y="7277"/>
                        <a:pt x="21514" y="5905"/>
                        <a:pt x="21554" y="5490"/>
                      </a:cubicBezTo>
                      <a:cubicBezTo>
                        <a:pt x="21637" y="5074"/>
                        <a:pt x="21264" y="4327"/>
                        <a:pt x="21015" y="4204"/>
                      </a:cubicBezTo>
                      <a:cubicBezTo>
                        <a:pt x="20910" y="4162"/>
                        <a:pt x="21089" y="4130"/>
                        <a:pt x="21335" y="4130"/>
                      </a:cubicBezTo>
                      <a:cubicBezTo>
                        <a:pt x="21578" y="4130"/>
                        <a:pt x="21887" y="4161"/>
                        <a:pt x="22052" y="4244"/>
                      </a:cubicBezTo>
                      <a:cubicBezTo>
                        <a:pt x="22099" y="4270"/>
                        <a:pt x="22163" y="4281"/>
                        <a:pt x="22238" y="4281"/>
                      </a:cubicBezTo>
                      <a:cubicBezTo>
                        <a:pt x="22545" y="4281"/>
                        <a:pt x="23046" y="4106"/>
                        <a:pt x="23403" y="4106"/>
                      </a:cubicBezTo>
                      <a:cubicBezTo>
                        <a:pt x="23509" y="4106"/>
                        <a:pt x="23602" y="4121"/>
                        <a:pt x="23673" y="4161"/>
                      </a:cubicBezTo>
                      <a:cubicBezTo>
                        <a:pt x="24045" y="4370"/>
                        <a:pt x="24836" y="4825"/>
                        <a:pt x="25374" y="5157"/>
                      </a:cubicBezTo>
                      <a:lnTo>
                        <a:pt x="25252" y="6197"/>
                      </a:lnTo>
                      <a:lnTo>
                        <a:pt x="25042" y="7942"/>
                      </a:lnTo>
                      <a:cubicBezTo>
                        <a:pt x="23620" y="8550"/>
                        <a:pt x="23151" y="9561"/>
                        <a:pt x="23642" y="9561"/>
                      </a:cubicBezTo>
                      <a:cubicBezTo>
                        <a:pt x="23652" y="9561"/>
                        <a:pt x="23662" y="9561"/>
                        <a:pt x="23673" y="9560"/>
                      </a:cubicBezTo>
                      <a:cubicBezTo>
                        <a:pt x="24172" y="9560"/>
                        <a:pt x="26497" y="10600"/>
                        <a:pt x="27162" y="11055"/>
                      </a:cubicBezTo>
                      <a:cubicBezTo>
                        <a:pt x="27269" y="11128"/>
                        <a:pt x="27364" y="11160"/>
                        <a:pt x="27448" y="11160"/>
                      </a:cubicBezTo>
                      <a:cubicBezTo>
                        <a:pt x="27893" y="11160"/>
                        <a:pt x="28066" y="10290"/>
                        <a:pt x="28242" y="9975"/>
                      </a:cubicBezTo>
                      <a:cubicBezTo>
                        <a:pt x="28448" y="9603"/>
                        <a:pt x="28365" y="8480"/>
                        <a:pt x="28199" y="8274"/>
                      </a:cubicBezTo>
                      <a:cubicBezTo>
                        <a:pt x="28129" y="8170"/>
                        <a:pt x="28256" y="8123"/>
                        <a:pt x="28446" y="8123"/>
                      </a:cubicBezTo>
                      <a:cubicBezTo>
                        <a:pt x="28710" y="8123"/>
                        <a:pt x="29094" y="8212"/>
                        <a:pt x="29239" y="8357"/>
                      </a:cubicBezTo>
                      <a:cubicBezTo>
                        <a:pt x="29288" y="8406"/>
                        <a:pt x="29338" y="8426"/>
                        <a:pt x="29389" y="8426"/>
                      </a:cubicBezTo>
                      <a:cubicBezTo>
                        <a:pt x="29598" y="8426"/>
                        <a:pt x="29818" y="8091"/>
                        <a:pt x="29986" y="8025"/>
                      </a:cubicBezTo>
                      <a:cubicBezTo>
                        <a:pt x="30192" y="7942"/>
                        <a:pt x="30275" y="6985"/>
                        <a:pt x="30401" y="6779"/>
                      </a:cubicBezTo>
                      <a:cubicBezTo>
                        <a:pt x="30524" y="6569"/>
                        <a:pt x="29943" y="6403"/>
                        <a:pt x="29943" y="6154"/>
                      </a:cubicBezTo>
                      <a:cubicBezTo>
                        <a:pt x="29943" y="5905"/>
                        <a:pt x="28863" y="5450"/>
                        <a:pt x="28531" y="5284"/>
                      </a:cubicBezTo>
                      <a:cubicBezTo>
                        <a:pt x="28199" y="5117"/>
                        <a:pt x="28116" y="4410"/>
                        <a:pt x="28282" y="4287"/>
                      </a:cubicBezTo>
                      <a:cubicBezTo>
                        <a:pt x="28448" y="4161"/>
                        <a:pt x="28159" y="3207"/>
                        <a:pt x="27993" y="2915"/>
                      </a:cubicBezTo>
                      <a:cubicBezTo>
                        <a:pt x="27826" y="2626"/>
                        <a:pt x="26747" y="2376"/>
                        <a:pt x="26371" y="2376"/>
                      </a:cubicBezTo>
                      <a:cubicBezTo>
                        <a:pt x="25999" y="2376"/>
                        <a:pt x="25624" y="1503"/>
                        <a:pt x="25418" y="1380"/>
                      </a:cubicBezTo>
                      <a:cubicBezTo>
                        <a:pt x="25248" y="1312"/>
                        <a:pt x="24292" y="1191"/>
                        <a:pt x="23757" y="1191"/>
                      </a:cubicBezTo>
                      <a:cubicBezTo>
                        <a:pt x="23630" y="1191"/>
                        <a:pt x="23527" y="1198"/>
                        <a:pt x="23464" y="1213"/>
                      </a:cubicBezTo>
                      <a:cubicBezTo>
                        <a:pt x="23444" y="1220"/>
                        <a:pt x="23424" y="1223"/>
                        <a:pt x="23403" y="1223"/>
                      </a:cubicBezTo>
                      <a:cubicBezTo>
                        <a:pt x="23078" y="1223"/>
                        <a:pt x="22595" y="487"/>
                        <a:pt x="22114" y="487"/>
                      </a:cubicBezTo>
                      <a:cubicBezTo>
                        <a:pt x="22038" y="487"/>
                        <a:pt x="21961" y="506"/>
                        <a:pt x="21886" y="549"/>
                      </a:cubicBezTo>
                      <a:cubicBezTo>
                        <a:pt x="21778" y="611"/>
                        <a:pt x="21668" y="637"/>
                        <a:pt x="21560" y="637"/>
                      </a:cubicBezTo>
                      <a:cubicBezTo>
                        <a:pt x="21086" y="637"/>
                        <a:pt x="20637" y="143"/>
                        <a:pt x="20434" y="7"/>
                      </a:cubicBezTo>
                      <a:cubicBezTo>
                        <a:pt x="20422" y="2"/>
                        <a:pt x="20409" y="0"/>
                        <a:pt x="20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321959" y="3780148"/>
                  <a:ext cx="1019" cy="25"/>
                </a:xfrm>
                <a:custGeom>
                  <a:avLst/>
                  <a:gdLst/>
                  <a:ahLst/>
                  <a:cxnLst/>
                  <a:rect l="l" t="t" r="r" b="b"/>
                  <a:pathLst>
                    <a:path w="41" h="1" extrusionOk="0">
                      <a:moveTo>
                        <a:pt x="40" y="0"/>
                      </a:moveTo>
                      <a:lnTo>
                        <a:pt x="40" y="0"/>
                      </a:lnTo>
                      <a:cubicBezTo>
                        <a:pt x="0" y="0"/>
                        <a:pt x="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154665" y="2895165"/>
                  <a:ext cx="328417" cy="225128"/>
                </a:xfrm>
                <a:custGeom>
                  <a:avLst/>
                  <a:gdLst/>
                  <a:ahLst/>
                  <a:cxnLst/>
                  <a:rect l="l" t="t" r="r" b="b"/>
                  <a:pathLst>
                    <a:path w="13208" h="9054" extrusionOk="0">
                      <a:moveTo>
                        <a:pt x="12998" y="0"/>
                      </a:moveTo>
                      <a:cubicBezTo>
                        <a:pt x="12915" y="0"/>
                        <a:pt x="10257" y="1412"/>
                        <a:pt x="7808" y="2781"/>
                      </a:cubicBezTo>
                      <a:cubicBezTo>
                        <a:pt x="5024" y="4652"/>
                        <a:pt x="2409" y="6768"/>
                        <a:pt x="0" y="9054"/>
                      </a:cubicBezTo>
                      <a:cubicBezTo>
                        <a:pt x="748" y="9011"/>
                        <a:pt x="1911" y="8845"/>
                        <a:pt x="2409" y="8762"/>
                      </a:cubicBezTo>
                      <a:cubicBezTo>
                        <a:pt x="3197" y="8639"/>
                        <a:pt x="4443" y="8429"/>
                        <a:pt x="4526" y="8223"/>
                      </a:cubicBezTo>
                      <a:cubicBezTo>
                        <a:pt x="4609" y="8057"/>
                        <a:pt x="4609" y="7516"/>
                        <a:pt x="4443" y="7350"/>
                      </a:cubicBezTo>
                      <a:lnTo>
                        <a:pt x="4818" y="7350"/>
                      </a:lnTo>
                      <a:cubicBezTo>
                        <a:pt x="5107" y="7350"/>
                        <a:pt x="5605" y="5771"/>
                        <a:pt x="5898" y="5399"/>
                      </a:cubicBezTo>
                      <a:cubicBezTo>
                        <a:pt x="6230" y="5024"/>
                        <a:pt x="7931" y="4485"/>
                        <a:pt x="8346" y="4236"/>
                      </a:cubicBezTo>
                      <a:cubicBezTo>
                        <a:pt x="8762" y="3987"/>
                        <a:pt x="9676" y="3113"/>
                        <a:pt x="10051" y="2990"/>
                      </a:cubicBezTo>
                      <a:cubicBezTo>
                        <a:pt x="10383" y="2907"/>
                        <a:pt x="10882" y="2077"/>
                        <a:pt x="10799" y="1911"/>
                      </a:cubicBezTo>
                      <a:cubicBezTo>
                        <a:pt x="10755" y="1784"/>
                        <a:pt x="12001" y="997"/>
                        <a:pt x="12460" y="787"/>
                      </a:cubicBezTo>
                      <a:cubicBezTo>
                        <a:pt x="12958" y="581"/>
                        <a:pt x="13207" y="40"/>
                        <a:pt x="1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15587" y="3044432"/>
                  <a:ext cx="1913561" cy="2042461"/>
                </a:xfrm>
                <a:custGeom>
                  <a:avLst/>
                  <a:gdLst/>
                  <a:ahLst/>
                  <a:cxnLst/>
                  <a:rect l="l" t="t" r="r" b="b"/>
                  <a:pathLst>
                    <a:path w="76958" h="82142" extrusionOk="0">
                      <a:moveTo>
                        <a:pt x="54396" y="1"/>
                      </a:moveTo>
                      <a:cubicBezTo>
                        <a:pt x="54097" y="1"/>
                        <a:pt x="53609" y="309"/>
                        <a:pt x="53577" y="642"/>
                      </a:cubicBezTo>
                      <a:cubicBezTo>
                        <a:pt x="53533" y="1014"/>
                        <a:pt x="52287" y="1224"/>
                        <a:pt x="52165" y="1513"/>
                      </a:cubicBezTo>
                      <a:cubicBezTo>
                        <a:pt x="52087" y="1692"/>
                        <a:pt x="51823" y="1776"/>
                        <a:pt x="51602" y="1776"/>
                      </a:cubicBezTo>
                      <a:cubicBezTo>
                        <a:pt x="51462" y="1776"/>
                        <a:pt x="51339" y="1743"/>
                        <a:pt x="51291" y="1679"/>
                      </a:cubicBezTo>
                      <a:cubicBezTo>
                        <a:pt x="51272" y="1648"/>
                        <a:pt x="51231" y="1635"/>
                        <a:pt x="51172" y="1635"/>
                      </a:cubicBezTo>
                      <a:cubicBezTo>
                        <a:pt x="50834" y="1635"/>
                        <a:pt x="49918" y="2067"/>
                        <a:pt x="49423" y="2137"/>
                      </a:cubicBezTo>
                      <a:cubicBezTo>
                        <a:pt x="48882" y="2220"/>
                        <a:pt x="47802" y="2719"/>
                        <a:pt x="47553" y="2802"/>
                      </a:cubicBezTo>
                      <a:cubicBezTo>
                        <a:pt x="47264" y="2925"/>
                        <a:pt x="46682" y="3506"/>
                        <a:pt x="46556" y="3755"/>
                      </a:cubicBezTo>
                      <a:cubicBezTo>
                        <a:pt x="46473" y="4005"/>
                        <a:pt x="45725" y="4420"/>
                        <a:pt x="45519" y="4503"/>
                      </a:cubicBezTo>
                      <a:cubicBezTo>
                        <a:pt x="45270" y="4629"/>
                        <a:pt x="45310" y="5709"/>
                        <a:pt x="45603" y="5832"/>
                      </a:cubicBezTo>
                      <a:cubicBezTo>
                        <a:pt x="45672" y="5867"/>
                        <a:pt x="45689" y="5881"/>
                        <a:pt x="45669" y="5881"/>
                      </a:cubicBezTo>
                      <a:cubicBezTo>
                        <a:pt x="45593" y="5881"/>
                        <a:pt x="44984" y="5666"/>
                        <a:pt x="44689" y="5500"/>
                      </a:cubicBezTo>
                      <a:cubicBezTo>
                        <a:pt x="44641" y="5481"/>
                        <a:pt x="44593" y="5472"/>
                        <a:pt x="44546" y="5472"/>
                      </a:cubicBezTo>
                      <a:cubicBezTo>
                        <a:pt x="44182" y="5472"/>
                        <a:pt x="43844" y="5987"/>
                        <a:pt x="43732" y="6207"/>
                      </a:cubicBezTo>
                      <a:cubicBezTo>
                        <a:pt x="43707" y="6249"/>
                        <a:pt x="43674" y="6267"/>
                        <a:pt x="43637" y="6267"/>
                      </a:cubicBezTo>
                      <a:cubicBezTo>
                        <a:pt x="43489" y="6267"/>
                        <a:pt x="43277" y="5982"/>
                        <a:pt x="43277" y="5749"/>
                      </a:cubicBezTo>
                      <a:cubicBezTo>
                        <a:pt x="43277" y="5511"/>
                        <a:pt x="42785" y="5315"/>
                        <a:pt x="42462" y="5315"/>
                      </a:cubicBezTo>
                      <a:cubicBezTo>
                        <a:pt x="42334" y="5315"/>
                        <a:pt x="42232" y="5346"/>
                        <a:pt x="42197" y="5417"/>
                      </a:cubicBezTo>
                      <a:cubicBezTo>
                        <a:pt x="42164" y="5482"/>
                        <a:pt x="42095" y="5507"/>
                        <a:pt x="42005" y="5507"/>
                      </a:cubicBezTo>
                      <a:cubicBezTo>
                        <a:pt x="41750" y="5507"/>
                        <a:pt x="41331" y="5302"/>
                        <a:pt x="41117" y="5211"/>
                      </a:cubicBezTo>
                      <a:cubicBezTo>
                        <a:pt x="41099" y="5200"/>
                        <a:pt x="41078" y="5196"/>
                        <a:pt x="41053" y="5196"/>
                      </a:cubicBezTo>
                      <a:cubicBezTo>
                        <a:pt x="40684" y="5196"/>
                        <a:pt x="39634" y="6319"/>
                        <a:pt x="39207" y="6746"/>
                      </a:cubicBezTo>
                      <a:cubicBezTo>
                        <a:pt x="38830" y="7122"/>
                        <a:pt x="37335" y="7414"/>
                        <a:pt x="36605" y="7414"/>
                      </a:cubicBezTo>
                      <a:cubicBezTo>
                        <a:pt x="36446" y="7414"/>
                        <a:pt x="36323" y="7400"/>
                        <a:pt x="36256" y="7370"/>
                      </a:cubicBezTo>
                      <a:cubicBezTo>
                        <a:pt x="36228" y="7359"/>
                        <a:pt x="36199" y="7354"/>
                        <a:pt x="36171" y="7354"/>
                      </a:cubicBezTo>
                      <a:cubicBezTo>
                        <a:pt x="35793" y="7354"/>
                        <a:pt x="35492" y="8327"/>
                        <a:pt x="35801" y="8367"/>
                      </a:cubicBezTo>
                      <a:cubicBezTo>
                        <a:pt x="35887" y="8389"/>
                        <a:pt x="35870" y="8396"/>
                        <a:pt x="35786" y="8396"/>
                      </a:cubicBezTo>
                      <a:cubicBezTo>
                        <a:pt x="35595" y="8396"/>
                        <a:pt x="35059" y="8358"/>
                        <a:pt x="34600" y="8358"/>
                      </a:cubicBezTo>
                      <a:cubicBezTo>
                        <a:pt x="34480" y="8358"/>
                        <a:pt x="34365" y="8360"/>
                        <a:pt x="34263" y="8367"/>
                      </a:cubicBezTo>
                      <a:cubicBezTo>
                        <a:pt x="33598" y="8450"/>
                        <a:pt x="31688" y="9238"/>
                        <a:pt x="31233" y="9570"/>
                      </a:cubicBezTo>
                      <a:cubicBezTo>
                        <a:pt x="31111" y="9658"/>
                        <a:pt x="30995" y="9694"/>
                        <a:pt x="30891" y="9694"/>
                      </a:cubicBezTo>
                      <a:cubicBezTo>
                        <a:pt x="30603" y="9694"/>
                        <a:pt x="30402" y="9421"/>
                        <a:pt x="30402" y="9238"/>
                      </a:cubicBezTo>
                      <a:cubicBezTo>
                        <a:pt x="30402" y="8949"/>
                        <a:pt x="29694" y="8699"/>
                        <a:pt x="29445" y="8656"/>
                      </a:cubicBezTo>
                      <a:cubicBezTo>
                        <a:pt x="29439" y="8654"/>
                        <a:pt x="29434" y="8653"/>
                        <a:pt x="29428" y="8653"/>
                      </a:cubicBezTo>
                      <a:cubicBezTo>
                        <a:pt x="29217" y="8653"/>
                        <a:pt x="28814" y="10076"/>
                        <a:pt x="28448" y="10361"/>
                      </a:cubicBezTo>
                      <a:cubicBezTo>
                        <a:pt x="28415" y="10387"/>
                        <a:pt x="28381" y="10399"/>
                        <a:pt x="28346" y="10399"/>
                      </a:cubicBezTo>
                      <a:cubicBezTo>
                        <a:pt x="27990" y="10399"/>
                        <a:pt x="27535" y="9175"/>
                        <a:pt x="26704" y="8949"/>
                      </a:cubicBezTo>
                      <a:cubicBezTo>
                        <a:pt x="25833" y="8699"/>
                        <a:pt x="24421" y="7826"/>
                        <a:pt x="24006" y="7742"/>
                      </a:cubicBezTo>
                      <a:cubicBezTo>
                        <a:pt x="23631" y="7620"/>
                        <a:pt x="22843" y="6789"/>
                        <a:pt x="22594" y="6540"/>
                      </a:cubicBezTo>
                      <a:cubicBezTo>
                        <a:pt x="22385" y="6330"/>
                        <a:pt x="21222" y="6124"/>
                        <a:pt x="20850" y="6124"/>
                      </a:cubicBezTo>
                      <a:cubicBezTo>
                        <a:pt x="20517" y="6124"/>
                        <a:pt x="19311" y="6789"/>
                        <a:pt x="18979" y="7078"/>
                      </a:cubicBezTo>
                      <a:cubicBezTo>
                        <a:pt x="18690" y="7327"/>
                        <a:pt x="18192" y="7287"/>
                        <a:pt x="18025" y="7370"/>
                      </a:cubicBezTo>
                      <a:cubicBezTo>
                        <a:pt x="17899" y="7453"/>
                        <a:pt x="16530" y="8782"/>
                        <a:pt x="16032" y="9198"/>
                      </a:cubicBezTo>
                      <a:cubicBezTo>
                        <a:pt x="15490" y="9613"/>
                        <a:pt x="14577" y="11357"/>
                        <a:pt x="14288" y="11773"/>
                      </a:cubicBezTo>
                      <a:cubicBezTo>
                        <a:pt x="13995" y="12228"/>
                        <a:pt x="13580" y="12311"/>
                        <a:pt x="13414" y="12311"/>
                      </a:cubicBezTo>
                      <a:cubicBezTo>
                        <a:pt x="13248" y="12311"/>
                        <a:pt x="13081" y="12769"/>
                        <a:pt x="13081" y="12975"/>
                      </a:cubicBezTo>
                      <a:cubicBezTo>
                        <a:pt x="13081" y="13142"/>
                        <a:pt x="11546" y="13932"/>
                        <a:pt x="11380" y="14637"/>
                      </a:cubicBezTo>
                      <a:cubicBezTo>
                        <a:pt x="11214" y="15344"/>
                        <a:pt x="11546" y="16923"/>
                        <a:pt x="11546" y="17504"/>
                      </a:cubicBezTo>
                      <a:cubicBezTo>
                        <a:pt x="11546" y="18042"/>
                        <a:pt x="12128" y="19165"/>
                        <a:pt x="12543" y="19205"/>
                      </a:cubicBezTo>
                      <a:cubicBezTo>
                        <a:pt x="12959" y="19205"/>
                        <a:pt x="12749" y="20162"/>
                        <a:pt x="12626" y="20411"/>
                      </a:cubicBezTo>
                      <a:cubicBezTo>
                        <a:pt x="12500" y="20700"/>
                        <a:pt x="12915" y="20993"/>
                        <a:pt x="12875" y="21199"/>
                      </a:cubicBezTo>
                      <a:cubicBezTo>
                        <a:pt x="12875" y="21448"/>
                        <a:pt x="11796" y="21740"/>
                        <a:pt x="11463" y="21863"/>
                      </a:cubicBezTo>
                      <a:cubicBezTo>
                        <a:pt x="11131" y="21990"/>
                        <a:pt x="10633" y="22737"/>
                        <a:pt x="10550" y="23026"/>
                      </a:cubicBezTo>
                      <a:cubicBezTo>
                        <a:pt x="10467" y="23275"/>
                        <a:pt x="9470" y="23442"/>
                        <a:pt x="9138" y="23774"/>
                      </a:cubicBezTo>
                      <a:cubicBezTo>
                        <a:pt x="9221" y="23525"/>
                        <a:pt x="9304" y="23192"/>
                        <a:pt x="9427" y="23026"/>
                      </a:cubicBezTo>
                      <a:cubicBezTo>
                        <a:pt x="9593" y="22654"/>
                        <a:pt x="9344" y="21990"/>
                        <a:pt x="9177" y="21863"/>
                      </a:cubicBezTo>
                      <a:cubicBezTo>
                        <a:pt x="9011" y="21740"/>
                        <a:pt x="8928" y="19870"/>
                        <a:pt x="8679" y="19498"/>
                      </a:cubicBezTo>
                      <a:cubicBezTo>
                        <a:pt x="8430" y="19082"/>
                        <a:pt x="7765" y="18418"/>
                        <a:pt x="7599" y="18292"/>
                      </a:cubicBezTo>
                      <a:cubicBezTo>
                        <a:pt x="7433" y="18169"/>
                        <a:pt x="7726" y="17670"/>
                        <a:pt x="7809" y="17461"/>
                      </a:cubicBezTo>
                      <a:cubicBezTo>
                        <a:pt x="7865" y="17321"/>
                        <a:pt x="7443" y="17218"/>
                        <a:pt x="7088" y="17218"/>
                      </a:cubicBezTo>
                      <a:cubicBezTo>
                        <a:pt x="6919" y="17218"/>
                        <a:pt x="6766" y="17241"/>
                        <a:pt x="6686" y="17295"/>
                      </a:cubicBezTo>
                      <a:cubicBezTo>
                        <a:pt x="6436" y="17461"/>
                        <a:pt x="6270" y="19288"/>
                        <a:pt x="6187" y="19787"/>
                      </a:cubicBezTo>
                      <a:cubicBezTo>
                        <a:pt x="6064" y="20285"/>
                        <a:pt x="6646" y="21033"/>
                        <a:pt x="6812" y="21076"/>
                      </a:cubicBezTo>
                      <a:cubicBezTo>
                        <a:pt x="6978" y="21116"/>
                        <a:pt x="6935" y="22029"/>
                        <a:pt x="6602" y="22029"/>
                      </a:cubicBezTo>
                      <a:cubicBezTo>
                        <a:pt x="6270" y="22073"/>
                        <a:pt x="5938" y="23402"/>
                        <a:pt x="6104" y="23691"/>
                      </a:cubicBezTo>
                      <a:cubicBezTo>
                        <a:pt x="6313" y="23983"/>
                        <a:pt x="5898" y="24604"/>
                        <a:pt x="5689" y="24731"/>
                      </a:cubicBezTo>
                      <a:cubicBezTo>
                        <a:pt x="5601" y="24783"/>
                        <a:pt x="5821" y="24798"/>
                        <a:pt x="6154" y="24798"/>
                      </a:cubicBezTo>
                      <a:cubicBezTo>
                        <a:pt x="6604" y="24798"/>
                        <a:pt x="7261" y="24771"/>
                        <a:pt x="7642" y="24771"/>
                      </a:cubicBezTo>
                      <a:cubicBezTo>
                        <a:pt x="7680" y="24768"/>
                        <a:pt x="7717" y="24767"/>
                        <a:pt x="7754" y="24767"/>
                      </a:cubicBezTo>
                      <a:cubicBezTo>
                        <a:pt x="8366" y="24767"/>
                        <a:pt x="8843" y="25065"/>
                        <a:pt x="8805" y="25103"/>
                      </a:cubicBezTo>
                      <a:cubicBezTo>
                        <a:pt x="8722" y="25146"/>
                        <a:pt x="7476" y="25352"/>
                        <a:pt x="7267" y="25644"/>
                      </a:cubicBezTo>
                      <a:cubicBezTo>
                        <a:pt x="7061" y="25933"/>
                        <a:pt x="6230" y="26475"/>
                        <a:pt x="6064" y="26724"/>
                      </a:cubicBezTo>
                      <a:cubicBezTo>
                        <a:pt x="5904" y="26922"/>
                        <a:pt x="6283" y="27391"/>
                        <a:pt x="6643" y="27391"/>
                      </a:cubicBezTo>
                      <a:cubicBezTo>
                        <a:pt x="6657" y="27391"/>
                        <a:pt x="6671" y="27390"/>
                        <a:pt x="6686" y="27389"/>
                      </a:cubicBezTo>
                      <a:cubicBezTo>
                        <a:pt x="7018" y="27389"/>
                        <a:pt x="7433" y="28635"/>
                        <a:pt x="7726" y="28841"/>
                      </a:cubicBezTo>
                      <a:cubicBezTo>
                        <a:pt x="7975" y="29090"/>
                        <a:pt x="7892" y="29714"/>
                        <a:pt x="7765" y="29881"/>
                      </a:cubicBezTo>
                      <a:cubicBezTo>
                        <a:pt x="7734" y="29933"/>
                        <a:pt x="7605" y="29950"/>
                        <a:pt x="7418" y="29950"/>
                      </a:cubicBezTo>
                      <a:cubicBezTo>
                        <a:pt x="7026" y="29950"/>
                        <a:pt x="6383" y="29872"/>
                        <a:pt x="5876" y="29872"/>
                      </a:cubicBezTo>
                      <a:cubicBezTo>
                        <a:pt x="5672" y="29872"/>
                        <a:pt x="5491" y="29885"/>
                        <a:pt x="5357" y="29920"/>
                      </a:cubicBezTo>
                      <a:cubicBezTo>
                        <a:pt x="4735" y="30087"/>
                        <a:pt x="3944" y="31416"/>
                        <a:pt x="3861" y="31914"/>
                      </a:cubicBezTo>
                      <a:cubicBezTo>
                        <a:pt x="3822" y="32412"/>
                        <a:pt x="3988" y="33868"/>
                        <a:pt x="4071" y="34283"/>
                      </a:cubicBezTo>
                      <a:cubicBezTo>
                        <a:pt x="4154" y="34655"/>
                        <a:pt x="5440" y="34904"/>
                        <a:pt x="5732" y="35114"/>
                      </a:cubicBezTo>
                      <a:cubicBezTo>
                        <a:pt x="5827" y="35192"/>
                        <a:pt x="6070" y="35211"/>
                        <a:pt x="6350" y="35211"/>
                      </a:cubicBezTo>
                      <a:cubicBezTo>
                        <a:pt x="6611" y="35211"/>
                        <a:pt x="6902" y="35194"/>
                        <a:pt x="7134" y="35194"/>
                      </a:cubicBezTo>
                      <a:cubicBezTo>
                        <a:pt x="7309" y="35194"/>
                        <a:pt x="7450" y="35204"/>
                        <a:pt x="7516" y="35237"/>
                      </a:cubicBezTo>
                      <a:cubicBezTo>
                        <a:pt x="7527" y="35242"/>
                        <a:pt x="7538" y="35245"/>
                        <a:pt x="7551" y="35245"/>
                      </a:cubicBezTo>
                      <a:cubicBezTo>
                        <a:pt x="7838" y="35245"/>
                        <a:pt x="8646" y="33924"/>
                        <a:pt x="8805" y="33326"/>
                      </a:cubicBezTo>
                      <a:cubicBezTo>
                        <a:pt x="8971" y="32662"/>
                        <a:pt x="10300" y="31459"/>
                        <a:pt x="10590" y="31000"/>
                      </a:cubicBezTo>
                      <a:cubicBezTo>
                        <a:pt x="10882" y="30585"/>
                        <a:pt x="12334" y="30628"/>
                        <a:pt x="12666" y="30379"/>
                      </a:cubicBezTo>
                      <a:cubicBezTo>
                        <a:pt x="12693" y="30364"/>
                        <a:pt x="12717" y="30357"/>
                        <a:pt x="12738" y="30357"/>
                      </a:cubicBezTo>
                      <a:cubicBezTo>
                        <a:pt x="13014" y="30357"/>
                        <a:pt x="12844" y="31549"/>
                        <a:pt x="12998" y="32206"/>
                      </a:cubicBezTo>
                      <a:cubicBezTo>
                        <a:pt x="13078" y="32564"/>
                        <a:pt x="13433" y="32732"/>
                        <a:pt x="13764" y="32732"/>
                      </a:cubicBezTo>
                      <a:cubicBezTo>
                        <a:pt x="14125" y="32732"/>
                        <a:pt x="14457" y="32532"/>
                        <a:pt x="14371" y="32163"/>
                      </a:cubicBezTo>
                      <a:cubicBezTo>
                        <a:pt x="14212" y="31658"/>
                        <a:pt x="14365" y="31370"/>
                        <a:pt x="14467" y="31370"/>
                      </a:cubicBezTo>
                      <a:cubicBezTo>
                        <a:pt x="14499" y="31370"/>
                        <a:pt x="14526" y="31399"/>
                        <a:pt x="14537" y="31459"/>
                      </a:cubicBezTo>
                      <a:cubicBezTo>
                        <a:pt x="14620" y="31708"/>
                        <a:pt x="15949" y="32246"/>
                        <a:pt x="16198" y="32622"/>
                      </a:cubicBezTo>
                      <a:cubicBezTo>
                        <a:pt x="16447" y="32994"/>
                        <a:pt x="16364" y="33824"/>
                        <a:pt x="16072" y="33824"/>
                      </a:cubicBezTo>
                      <a:cubicBezTo>
                        <a:pt x="16066" y="33824"/>
                        <a:pt x="16060" y="33823"/>
                        <a:pt x="16054" y="33823"/>
                      </a:cubicBezTo>
                      <a:cubicBezTo>
                        <a:pt x="15783" y="33823"/>
                        <a:pt x="15789" y="34701"/>
                        <a:pt x="16072" y="34821"/>
                      </a:cubicBezTo>
                      <a:cubicBezTo>
                        <a:pt x="16084" y="34824"/>
                        <a:pt x="16096" y="34826"/>
                        <a:pt x="16108" y="34826"/>
                      </a:cubicBezTo>
                      <a:cubicBezTo>
                        <a:pt x="16434" y="34826"/>
                        <a:pt x="16831" y="33779"/>
                        <a:pt x="17152" y="33618"/>
                      </a:cubicBezTo>
                      <a:cubicBezTo>
                        <a:pt x="17484" y="33452"/>
                        <a:pt x="17733" y="32745"/>
                        <a:pt x="17610" y="32705"/>
                      </a:cubicBezTo>
                      <a:cubicBezTo>
                        <a:pt x="17467" y="32668"/>
                        <a:pt x="17753" y="32205"/>
                        <a:pt x="17967" y="32205"/>
                      </a:cubicBezTo>
                      <a:cubicBezTo>
                        <a:pt x="18003" y="32205"/>
                        <a:pt x="18036" y="32217"/>
                        <a:pt x="18065" y="32246"/>
                      </a:cubicBezTo>
                      <a:cubicBezTo>
                        <a:pt x="18078" y="32259"/>
                        <a:pt x="18087" y="32265"/>
                        <a:pt x="18091" y="32265"/>
                      </a:cubicBezTo>
                      <a:cubicBezTo>
                        <a:pt x="18163" y="32265"/>
                        <a:pt x="17325" y="30842"/>
                        <a:pt x="16779" y="30296"/>
                      </a:cubicBezTo>
                      <a:cubicBezTo>
                        <a:pt x="16583" y="30085"/>
                        <a:pt x="16507" y="29983"/>
                        <a:pt x="16542" y="29983"/>
                      </a:cubicBezTo>
                      <a:cubicBezTo>
                        <a:pt x="16604" y="29983"/>
                        <a:pt x="17006" y="30296"/>
                        <a:pt x="17693" y="30877"/>
                      </a:cubicBezTo>
                      <a:lnTo>
                        <a:pt x="18398" y="31874"/>
                      </a:lnTo>
                      <a:cubicBezTo>
                        <a:pt x="18564" y="32080"/>
                        <a:pt x="18730" y="32622"/>
                        <a:pt x="18856" y="32828"/>
                      </a:cubicBezTo>
                      <a:lnTo>
                        <a:pt x="19062" y="33160"/>
                      </a:lnTo>
                      <a:cubicBezTo>
                        <a:pt x="19188" y="33492"/>
                        <a:pt x="19311" y="34489"/>
                        <a:pt x="19311" y="34738"/>
                      </a:cubicBezTo>
                      <a:cubicBezTo>
                        <a:pt x="19311" y="35031"/>
                        <a:pt x="19893" y="35529"/>
                        <a:pt x="20225" y="35529"/>
                      </a:cubicBezTo>
                      <a:cubicBezTo>
                        <a:pt x="20260" y="35525"/>
                        <a:pt x="20294" y="35523"/>
                        <a:pt x="20327" y="35523"/>
                      </a:cubicBezTo>
                      <a:cubicBezTo>
                        <a:pt x="20644" y="35523"/>
                        <a:pt x="20842" y="35695"/>
                        <a:pt x="20766" y="35695"/>
                      </a:cubicBezTo>
                      <a:cubicBezTo>
                        <a:pt x="20683" y="35695"/>
                        <a:pt x="21016" y="36360"/>
                        <a:pt x="21348" y="36399"/>
                      </a:cubicBezTo>
                      <a:cubicBezTo>
                        <a:pt x="21680" y="36399"/>
                        <a:pt x="21846" y="35529"/>
                        <a:pt x="21514" y="35486"/>
                      </a:cubicBezTo>
                      <a:cubicBezTo>
                        <a:pt x="21139" y="35486"/>
                        <a:pt x="21182" y="34200"/>
                        <a:pt x="21139" y="33618"/>
                      </a:cubicBezTo>
                      <a:cubicBezTo>
                        <a:pt x="21139" y="33077"/>
                        <a:pt x="21388" y="32622"/>
                        <a:pt x="21514" y="32622"/>
                      </a:cubicBezTo>
                      <a:cubicBezTo>
                        <a:pt x="21637" y="32622"/>
                        <a:pt x="21514" y="33741"/>
                        <a:pt x="21514" y="34034"/>
                      </a:cubicBezTo>
                      <a:cubicBezTo>
                        <a:pt x="21514" y="34283"/>
                        <a:pt x="21680" y="34821"/>
                        <a:pt x="21846" y="35197"/>
                      </a:cubicBezTo>
                      <a:lnTo>
                        <a:pt x="22179" y="35446"/>
                      </a:lnTo>
                      <a:lnTo>
                        <a:pt x="23009" y="36067"/>
                      </a:lnTo>
                      <a:cubicBezTo>
                        <a:pt x="23396" y="35952"/>
                        <a:pt x="23837" y="35907"/>
                        <a:pt x="24246" y="35907"/>
                      </a:cubicBezTo>
                      <a:cubicBezTo>
                        <a:pt x="25021" y="35907"/>
                        <a:pt x="25678" y="36070"/>
                        <a:pt x="25624" y="36233"/>
                      </a:cubicBezTo>
                      <a:cubicBezTo>
                        <a:pt x="25605" y="36354"/>
                        <a:pt x="25809" y="36426"/>
                        <a:pt x="26029" y="36426"/>
                      </a:cubicBezTo>
                      <a:cubicBezTo>
                        <a:pt x="26264" y="36426"/>
                        <a:pt x="26517" y="36344"/>
                        <a:pt x="26538" y="36150"/>
                      </a:cubicBezTo>
                      <a:cubicBezTo>
                        <a:pt x="26551" y="36037"/>
                        <a:pt x="26564" y="35993"/>
                        <a:pt x="26575" y="35993"/>
                      </a:cubicBezTo>
                      <a:cubicBezTo>
                        <a:pt x="26601" y="35993"/>
                        <a:pt x="26621" y="36226"/>
                        <a:pt x="26621" y="36399"/>
                      </a:cubicBezTo>
                      <a:cubicBezTo>
                        <a:pt x="26621" y="36692"/>
                        <a:pt x="25873" y="37689"/>
                        <a:pt x="25750" y="38187"/>
                      </a:cubicBezTo>
                      <a:cubicBezTo>
                        <a:pt x="25699" y="38372"/>
                        <a:pt x="25229" y="38434"/>
                        <a:pt x="24615" y="38434"/>
                      </a:cubicBezTo>
                      <a:cubicBezTo>
                        <a:pt x="23717" y="38434"/>
                        <a:pt x="22511" y="38302"/>
                        <a:pt x="21846" y="38227"/>
                      </a:cubicBezTo>
                      <a:cubicBezTo>
                        <a:pt x="21744" y="38220"/>
                        <a:pt x="21638" y="38216"/>
                        <a:pt x="21529" y="38216"/>
                      </a:cubicBezTo>
                      <a:cubicBezTo>
                        <a:pt x="20396" y="38216"/>
                        <a:pt x="18968" y="38588"/>
                        <a:pt x="18856" y="38891"/>
                      </a:cubicBezTo>
                      <a:cubicBezTo>
                        <a:pt x="18840" y="38934"/>
                        <a:pt x="18797" y="38952"/>
                        <a:pt x="18733" y="38952"/>
                      </a:cubicBezTo>
                      <a:cubicBezTo>
                        <a:pt x="18293" y="38952"/>
                        <a:pt x="16845" y="38062"/>
                        <a:pt x="16155" y="37772"/>
                      </a:cubicBezTo>
                      <a:cubicBezTo>
                        <a:pt x="15324" y="37396"/>
                        <a:pt x="14660" y="36150"/>
                        <a:pt x="14494" y="36027"/>
                      </a:cubicBezTo>
                      <a:cubicBezTo>
                        <a:pt x="14327" y="35861"/>
                        <a:pt x="14660" y="35446"/>
                        <a:pt x="14577" y="35197"/>
                      </a:cubicBezTo>
                      <a:cubicBezTo>
                        <a:pt x="14529" y="35055"/>
                        <a:pt x="13906" y="34980"/>
                        <a:pt x="13277" y="34980"/>
                      </a:cubicBezTo>
                      <a:cubicBezTo>
                        <a:pt x="12799" y="34980"/>
                        <a:pt x="12318" y="35023"/>
                        <a:pt x="12085" y="35114"/>
                      </a:cubicBezTo>
                      <a:cubicBezTo>
                        <a:pt x="11546" y="35280"/>
                        <a:pt x="8762" y="35612"/>
                        <a:pt x="8058" y="35901"/>
                      </a:cubicBezTo>
                      <a:cubicBezTo>
                        <a:pt x="7871" y="35989"/>
                        <a:pt x="7650" y="36020"/>
                        <a:pt x="7424" y="36020"/>
                      </a:cubicBezTo>
                      <a:cubicBezTo>
                        <a:pt x="6895" y="36020"/>
                        <a:pt x="6337" y="35848"/>
                        <a:pt x="6104" y="35818"/>
                      </a:cubicBezTo>
                      <a:cubicBezTo>
                        <a:pt x="6092" y="35814"/>
                        <a:pt x="6078" y="35813"/>
                        <a:pt x="6064" y="35813"/>
                      </a:cubicBezTo>
                      <a:cubicBezTo>
                        <a:pt x="5751" y="35813"/>
                        <a:pt x="5051" y="36656"/>
                        <a:pt x="4692" y="36815"/>
                      </a:cubicBezTo>
                      <a:cubicBezTo>
                        <a:pt x="4320" y="36981"/>
                        <a:pt x="3822" y="38310"/>
                        <a:pt x="3612" y="39722"/>
                      </a:cubicBezTo>
                      <a:lnTo>
                        <a:pt x="3114" y="40719"/>
                      </a:lnTo>
                      <a:lnTo>
                        <a:pt x="2782" y="41343"/>
                      </a:lnTo>
                      <a:cubicBezTo>
                        <a:pt x="1868" y="42048"/>
                        <a:pt x="831" y="44374"/>
                        <a:pt x="539" y="44872"/>
                      </a:cubicBezTo>
                      <a:cubicBezTo>
                        <a:pt x="250" y="45330"/>
                        <a:pt x="1" y="48736"/>
                        <a:pt x="1" y="49856"/>
                      </a:cubicBezTo>
                      <a:cubicBezTo>
                        <a:pt x="1" y="50979"/>
                        <a:pt x="997" y="53388"/>
                        <a:pt x="1247" y="54052"/>
                      </a:cubicBezTo>
                      <a:cubicBezTo>
                        <a:pt x="1536" y="54717"/>
                        <a:pt x="3280" y="56212"/>
                        <a:pt x="3822" y="56544"/>
                      </a:cubicBezTo>
                      <a:cubicBezTo>
                        <a:pt x="4403" y="56876"/>
                        <a:pt x="6270" y="56959"/>
                        <a:pt x="6895" y="56959"/>
                      </a:cubicBezTo>
                      <a:cubicBezTo>
                        <a:pt x="7476" y="56916"/>
                        <a:pt x="8181" y="56378"/>
                        <a:pt x="8430" y="55670"/>
                      </a:cubicBezTo>
                      <a:lnTo>
                        <a:pt x="9304" y="55753"/>
                      </a:lnTo>
                      <a:lnTo>
                        <a:pt x="9719" y="55797"/>
                      </a:lnTo>
                      <a:cubicBezTo>
                        <a:pt x="9759" y="56295"/>
                        <a:pt x="11048" y="56667"/>
                        <a:pt x="11380" y="56876"/>
                      </a:cubicBezTo>
                      <a:cubicBezTo>
                        <a:pt x="11499" y="56936"/>
                        <a:pt x="11687" y="56958"/>
                        <a:pt x="11890" y="56958"/>
                      </a:cubicBezTo>
                      <a:cubicBezTo>
                        <a:pt x="12255" y="56958"/>
                        <a:pt x="12672" y="56887"/>
                        <a:pt x="12832" y="56833"/>
                      </a:cubicBezTo>
                      <a:cubicBezTo>
                        <a:pt x="12837" y="56832"/>
                        <a:pt x="12842" y="56831"/>
                        <a:pt x="12848" y="56831"/>
                      </a:cubicBezTo>
                      <a:cubicBezTo>
                        <a:pt x="13133" y="56831"/>
                        <a:pt x="13371" y="59088"/>
                        <a:pt x="13208" y="59740"/>
                      </a:cubicBezTo>
                      <a:cubicBezTo>
                        <a:pt x="12998" y="60448"/>
                        <a:pt x="13663" y="62814"/>
                        <a:pt x="13872" y="63521"/>
                      </a:cubicBezTo>
                      <a:cubicBezTo>
                        <a:pt x="14038" y="64226"/>
                        <a:pt x="14869" y="66179"/>
                        <a:pt x="14952" y="66884"/>
                      </a:cubicBezTo>
                      <a:cubicBezTo>
                        <a:pt x="15035" y="67592"/>
                        <a:pt x="14454" y="69917"/>
                        <a:pt x="14371" y="70705"/>
                      </a:cubicBezTo>
                      <a:cubicBezTo>
                        <a:pt x="14288" y="71535"/>
                        <a:pt x="15367" y="73821"/>
                        <a:pt x="15700" y="74609"/>
                      </a:cubicBezTo>
                      <a:cubicBezTo>
                        <a:pt x="15949" y="75400"/>
                        <a:pt x="16198" y="77061"/>
                        <a:pt x="16198" y="77433"/>
                      </a:cubicBezTo>
                      <a:cubicBezTo>
                        <a:pt x="16198" y="77848"/>
                        <a:pt x="17401" y="80217"/>
                        <a:pt x="17693" y="81171"/>
                      </a:cubicBezTo>
                      <a:cubicBezTo>
                        <a:pt x="17889" y="81818"/>
                        <a:pt x="19338" y="82141"/>
                        <a:pt x="20500" y="82141"/>
                      </a:cubicBezTo>
                      <a:cubicBezTo>
                        <a:pt x="21057" y="82141"/>
                        <a:pt x="21548" y="82067"/>
                        <a:pt x="21803" y="81918"/>
                      </a:cubicBezTo>
                      <a:cubicBezTo>
                        <a:pt x="22634" y="81420"/>
                        <a:pt x="24006" y="79387"/>
                        <a:pt x="24461" y="78928"/>
                      </a:cubicBezTo>
                      <a:cubicBezTo>
                        <a:pt x="24920" y="78513"/>
                        <a:pt x="25252" y="76978"/>
                        <a:pt x="25335" y="76646"/>
                      </a:cubicBezTo>
                      <a:cubicBezTo>
                        <a:pt x="25458" y="76313"/>
                        <a:pt x="26122" y="75732"/>
                        <a:pt x="26415" y="75689"/>
                      </a:cubicBezTo>
                      <a:cubicBezTo>
                        <a:pt x="26664" y="75606"/>
                        <a:pt x="27495" y="72160"/>
                        <a:pt x="28199" y="71413"/>
                      </a:cubicBezTo>
                      <a:cubicBezTo>
                        <a:pt x="28907" y="70665"/>
                        <a:pt x="29777" y="67050"/>
                        <a:pt x="29694" y="65764"/>
                      </a:cubicBezTo>
                      <a:cubicBezTo>
                        <a:pt x="29571" y="64435"/>
                        <a:pt x="30153" y="61943"/>
                        <a:pt x="30319" y="61362"/>
                      </a:cubicBezTo>
                      <a:cubicBezTo>
                        <a:pt x="30485" y="60780"/>
                        <a:pt x="31399" y="59701"/>
                        <a:pt x="31688" y="59491"/>
                      </a:cubicBezTo>
                      <a:cubicBezTo>
                        <a:pt x="31980" y="59285"/>
                        <a:pt x="33724" y="56667"/>
                        <a:pt x="34263" y="55753"/>
                      </a:cubicBezTo>
                      <a:cubicBezTo>
                        <a:pt x="34844" y="54840"/>
                        <a:pt x="35386" y="52806"/>
                        <a:pt x="35259" y="52308"/>
                      </a:cubicBezTo>
                      <a:cubicBezTo>
                        <a:pt x="35194" y="51946"/>
                        <a:pt x="34403" y="51662"/>
                        <a:pt x="33972" y="51662"/>
                      </a:cubicBezTo>
                      <a:cubicBezTo>
                        <a:pt x="33857" y="51662"/>
                        <a:pt x="33768" y="51682"/>
                        <a:pt x="33724" y="51726"/>
                      </a:cubicBezTo>
                      <a:cubicBezTo>
                        <a:pt x="33475" y="51976"/>
                        <a:pt x="32352" y="52182"/>
                        <a:pt x="31980" y="52182"/>
                      </a:cubicBezTo>
                      <a:cubicBezTo>
                        <a:pt x="31605" y="52182"/>
                        <a:pt x="30774" y="50188"/>
                        <a:pt x="30236" y="49816"/>
                      </a:cubicBezTo>
                      <a:cubicBezTo>
                        <a:pt x="29737" y="49401"/>
                        <a:pt x="29239" y="47158"/>
                        <a:pt x="28947" y="46743"/>
                      </a:cubicBezTo>
                      <a:cubicBezTo>
                        <a:pt x="28658" y="46284"/>
                        <a:pt x="27827" y="45204"/>
                        <a:pt x="27535" y="44998"/>
                      </a:cubicBezTo>
                      <a:cubicBezTo>
                        <a:pt x="27285" y="44749"/>
                        <a:pt x="27245" y="43543"/>
                        <a:pt x="27202" y="43211"/>
                      </a:cubicBezTo>
                      <a:cubicBezTo>
                        <a:pt x="27184" y="43140"/>
                        <a:pt x="27197" y="43108"/>
                        <a:pt x="27229" y="43108"/>
                      </a:cubicBezTo>
                      <a:cubicBezTo>
                        <a:pt x="27345" y="43108"/>
                        <a:pt x="27718" y="43527"/>
                        <a:pt x="27784" y="43918"/>
                      </a:cubicBezTo>
                      <a:cubicBezTo>
                        <a:pt x="27910" y="44374"/>
                        <a:pt x="29239" y="46284"/>
                        <a:pt x="29654" y="46949"/>
                      </a:cubicBezTo>
                      <a:cubicBezTo>
                        <a:pt x="30070" y="47573"/>
                        <a:pt x="31149" y="49650"/>
                        <a:pt x="31439" y="50271"/>
                      </a:cubicBezTo>
                      <a:cubicBezTo>
                        <a:pt x="31560" y="50548"/>
                        <a:pt x="32057" y="50652"/>
                        <a:pt x="32651" y="50652"/>
                      </a:cubicBezTo>
                      <a:cubicBezTo>
                        <a:pt x="33484" y="50652"/>
                        <a:pt x="34509" y="50448"/>
                        <a:pt x="34970" y="50231"/>
                      </a:cubicBezTo>
                      <a:cubicBezTo>
                        <a:pt x="35758" y="49856"/>
                        <a:pt x="36755" y="49191"/>
                        <a:pt x="36798" y="48985"/>
                      </a:cubicBezTo>
                      <a:cubicBezTo>
                        <a:pt x="36838" y="48776"/>
                        <a:pt x="38084" y="48195"/>
                        <a:pt x="38416" y="47905"/>
                      </a:cubicBezTo>
                      <a:cubicBezTo>
                        <a:pt x="38791" y="47613"/>
                        <a:pt x="39080" y="46161"/>
                        <a:pt x="39330" y="45912"/>
                      </a:cubicBezTo>
                      <a:cubicBezTo>
                        <a:pt x="39539" y="45663"/>
                        <a:pt x="39163" y="44291"/>
                        <a:pt x="38874" y="43875"/>
                      </a:cubicBezTo>
                      <a:cubicBezTo>
                        <a:pt x="38670" y="43535"/>
                        <a:pt x="37767" y="43250"/>
                        <a:pt x="37311" y="43250"/>
                      </a:cubicBezTo>
                      <a:cubicBezTo>
                        <a:pt x="37210" y="43250"/>
                        <a:pt x="37132" y="43264"/>
                        <a:pt x="37087" y="43294"/>
                      </a:cubicBezTo>
                      <a:cubicBezTo>
                        <a:pt x="37073" y="43301"/>
                        <a:pt x="37059" y="43304"/>
                        <a:pt x="37043" y="43304"/>
                      </a:cubicBezTo>
                      <a:cubicBezTo>
                        <a:pt x="36780" y="43304"/>
                        <a:pt x="36288" y="42317"/>
                        <a:pt x="36090" y="41925"/>
                      </a:cubicBezTo>
                      <a:cubicBezTo>
                        <a:pt x="35884" y="41510"/>
                        <a:pt x="34927" y="41011"/>
                        <a:pt x="34844" y="40762"/>
                      </a:cubicBezTo>
                      <a:cubicBezTo>
                        <a:pt x="34721" y="40470"/>
                        <a:pt x="35093" y="40014"/>
                        <a:pt x="35259" y="39931"/>
                      </a:cubicBezTo>
                      <a:cubicBezTo>
                        <a:pt x="35263" y="39929"/>
                        <a:pt x="35269" y="39927"/>
                        <a:pt x="35277" y="39927"/>
                      </a:cubicBezTo>
                      <a:cubicBezTo>
                        <a:pt x="35499" y="39927"/>
                        <a:pt x="37187" y="41114"/>
                        <a:pt x="37711" y="41716"/>
                      </a:cubicBezTo>
                      <a:cubicBezTo>
                        <a:pt x="38210" y="42340"/>
                        <a:pt x="38791" y="43503"/>
                        <a:pt x="38914" y="43709"/>
                      </a:cubicBezTo>
                      <a:cubicBezTo>
                        <a:pt x="38964" y="43808"/>
                        <a:pt x="39483" y="43893"/>
                        <a:pt x="39958" y="43893"/>
                      </a:cubicBezTo>
                      <a:cubicBezTo>
                        <a:pt x="40281" y="43893"/>
                        <a:pt x="40583" y="43853"/>
                        <a:pt x="40702" y="43752"/>
                      </a:cubicBezTo>
                      <a:cubicBezTo>
                        <a:pt x="40840" y="43665"/>
                        <a:pt x="40986" y="43622"/>
                        <a:pt x="41117" y="43622"/>
                      </a:cubicBezTo>
                      <a:cubicBezTo>
                        <a:pt x="41301" y="43622"/>
                        <a:pt x="41459" y="43707"/>
                        <a:pt x="41532" y="43875"/>
                      </a:cubicBezTo>
                      <a:lnTo>
                        <a:pt x="41948" y="43792"/>
                      </a:lnTo>
                      <a:lnTo>
                        <a:pt x="43526" y="43586"/>
                      </a:lnTo>
                      <a:cubicBezTo>
                        <a:pt x="44230" y="44374"/>
                        <a:pt x="44440" y="45038"/>
                        <a:pt x="44440" y="45204"/>
                      </a:cubicBezTo>
                      <a:cubicBezTo>
                        <a:pt x="44440" y="45370"/>
                        <a:pt x="44895" y="45995"/>
                        <a:pt x="45187" y="46078"/>
                      </a:cubicBezTo>
                      <a:cubicBezTo>
                        <a:pt x="45476" y="46161"/>
                        <a:pt x="45725" y="47158"/>
                        <a:pt x="45809" y="47407"/>
                      </a:cubicBezTo>
                      <a:cubicBezTo>
                        <a:pt x="45892" y="47656"/>
                        <a:pt x="46765" y="49191"/>
                        <a:pt x="46971" y="49816"/>
                      </a:cubicBezTo>
                      <a:cubicBezTo>
                        <a:pt x="47138" y="50437"/>
                        <a:pt x="47885" y="51683"/>
                        <a:pt x="48051" y="52015"/>
                      </a:cubicBezTo>
                      <a:cubicBezTo>
                        <a:pt x="48261" y="52348"/>
                        <a:pt x="48383" y="53344"/>
                        <a:pt x="48383" y="53594"/>
                      </a:cubicBezTo>
                      <a:cubicBezTo>
                        <a:pt x="48383" y="53833"/>
                        <a:pt x="48922" y="54344"/>
                        <a:pt x="49258" y="54344"/>
                      </a:cubicBezTo>
                      <a:cubicBezTo>
                        <a:pt x="49272" y="54344"/>
                        <a:pt x="49285" y="54343"/>
                        <a:pt x="49297" y="54341"/>
                      </a:cubicBezTo>
                      <a:cubicBezTo>
                        <a:pt x="49673" y="54341"/>
                        <a:pt x="50377" y="52099"/>
                        <a:pt x="50543" y="51268"/>
                      </a:cubicBezTo>
                      <a:cubicBezTo>
                        <a:pt x="50709" y="50480"/>
                        <a:pt x="51291" y="49773"/>
                        <a:pt x="51417" y="49773"/>
                      </a:cubicBezTo>
                      <a:cubicBezTo>
                        <a:pt x="51583" y="49773"/>
                        <a:pt x="51706" y="49318"/>
                        <a:pt x="51706" y="49151"/>
                      </a:cubicBezTo>
                      <a:cubicBezTo>
                        <a:pt x="51706" y="48985"/>
                        <a:pt x="52620" y="48985"/>
                        <a:pt x="52703" y="48776"/>
                      </a:cubicBezTo>
                      <a:cubicBezTo>
                        <a:pt x="52786" y="48527"/>
                        <a:pt x="53035" y="47075"/>
                        <a:pt x="53367" y="46826"/>
                      </a:cubicBezTo>
                      <a:cubicBezTo>
                        <a:pt x="53700" y="46616"/>
                        <a:pt x="54823" y="45869"/>
                        <a:pt x="55238" y="45746"/>
                      </a:cubicBezTo>
                      <a:cubicBezTo>
                        <a:pt x="55263" y="45737"/>
                        <a:pt x="55290" y="45733"/>
                        <a:pt x="55320" y="45733"/>
                      </a:cubicBezTo>
                      <a:cubicBezTo>
                        <a:pt x="55744" y="45733"/>
                        <a:pt x="56664" y="46521"/>
                        <a:pt x="56856" y="46909"/>
                      </a:cubicBezTo>
                      <a:cubicBezTo>
                        <a:pt x="57105" y="47281"/>
                        <a:pt x="57314" y="48361"/>
                        <a:pt x="57231" y="48527"/>
                      </a:cubicBezTo>
                      <a:cubicBezTo>
                        <a:pt x="57148" y="48693"/>
                        <a:pt x="57730" y="49567"/>
                        <a:pt x="58311" y="49567"/>
                      </a:cubicBezTo>
                      <a:cubicBezTo>
                        <a:pt x="58849" y="49567"/>
                        <a:pt x="59016" y="50271"/>
                        <a:pt x="59016" y="50520"/>
                      </a:cubicBezTo>
                      <a:cubicBezTo>
                        <a:pt x="59059" y="50769"/>
                        <a:pt x="59763" y="51477"/>
                        <a:pt x="59889" y="51809"/>
                      </a:cubicBezTo>
                      <a:cubicBezTo>
                        <a:pt x="60056" y="52142"/>
                        <a:pt x="60012" y="53012"/>
                        <a:pt x="59889" y="53222"/>
                      </a:cubicBezTo>
                      <a:cubicBezTo>
                        <a:pt x="59806" y="53428"/>
                        <a:pt x="59889" y="54590"/>
                        <a:pt x="59972" y="54923"/>
                      </a:cubicBezTo>
                      <a:cubicBezTo>
                        <a:pt x="60095" y="55255"/>
                        <a:pt x="61757" y="56916"/>
                        <a:pt x="62381" y="57458"/>
                      </a:cubicBezTo>
                      <a:cubicBezTo>
                        <a:pt x="62464" y="57524"/>
                        <a:pt x="62542" y="57554"/>
                        <a:pt x="62612" y="57554"/>
                      </a:cubicBezTo>
                      <a:cubicBezTo>
                        <a:pt x="63070" y="57554"/>
                        <a:pt x="63251" y="56317"/>
                        <a:pt x="62963" y="55919"/>
                      </a:cubicBezTo>
                      <a:cubicBezTo>
                        <a:pt x="62670" y="55421"/>
                        <a:pt x="61551" y="54301"/>
                        <a:pt x="61302" y="53969"/>
                      </a:cubicBezTo>
                      <a:cubicBezTo>
                        <a:pt x="61052" y="53637"/>
                        <a:pt x="61009" y="52265"/>
                        <a:pt x="61092" y="51893"/>
                      </a:cubicBezTo>
                      <a:cubicBezTo>
                        <a:pt x="61111" y="51806"/>
                        <a:pt x="61173" y="51770"/>
                        <a:pt x="61260" y="51770"/>
                      </a:cubicBezTo>
                      <a:cubicBezTo>
                        <a:pt x="61552" y="51770"/>
                        <a:pt x="62135" y="52166"/>
                        <a:pt x="62421" y="52391"/>
                      </a:cubicBezTo>
                      <a:cubicBezTo>
                        <a:pt x="62753" y="52640"/>
                        <a:pt x="63252" y="53261"/>
                        <a:pt x="63252" y="53471"/>
                      </a:cubicBezTo>
                      <a:cubicBezTo>
                        <a:pt x="63252" y="53486"/>
                        <a:pt x="63264" y="53493"/>
                        <a:pt x="63286" y="53493"/>
                      </a:cubicBezTo>
                      <a:cubicBezTo>
                        <a:pt x="63569" y="53493"/>
                        <a:pt x="65501" y="52330"/>
                        <a:pt x="65578" y="51062"/>
                      </a:cubicBezTo>
                      <a:cubicBezTo>
                        <a:pt x="65661" y="49690"/>
                        <a:pt x="66408" y="48155"/>
                        <a:pt x="66451" y="47822"/>
                      </a:cubicBezTo>
                      <a:cubicBezTo>
                        <a:pt x="66535" y="47447"/>
                        <a:pt x="66242" y="46949"/>
                        <a:pt x="66076" y="46949"/>
                      </a:cubicBezTo>
                      <a:cubicBezTo>
                        <a:pt x="65870" y="46909"/>
                        <a:pt x="66408" y="45912"/>
                        <a:pt x="67033" y="45912"/>
                      </a:cubicBezTo>
                      <a:cubicBezTo>
                        <a:pt x="67040" y="45912"/>
                        <a:pt x="67047" y="45913"/>
                        <a:pt x="67055" y="45913"/>
                      </a:cubicBezTo>
                      <a:cubicBezTo>
                        <a:pt x="67689" y="45913"/>
                        <a:pt x="69154" y="44243"/>
                        <a:pt x="69525" y="43586"/>
                      </a:cubicBezTo>
                      <a:cubicBezTo>
                        <a:pt x="69857" y="42922"/>
                        <a:pt x="70605" y="42380"/>
                        <a:pt x="70688" y="42297"/>
                      </a:cubicBezTo>
                      <a:cubicBezTo>
                        <a:pt x="70771" y="42214"/>
                        <a:pt x="71269" y="40636"/>
                        <a:pt x="71352" y="39971"/>
                      </a:cubicBezTo>
                      <a:cubicBezTo>
                        <a:pt x="71435" y="39350"/>
                        <a:pt x="70977" y="38310"/>
                        <a:pt x="70937" y="37978"/>
                      </a:cubicBezTo>
                      <a:cubicBezTo>
                        <a:pt x="70854" y="37645"/>
                        <a:pt x="70312" y="36858"/>
                        <a:pt x="70189" y="36609"/>
                      </a:cubicBezTo>
                      <a:cubicBezTo>
                        <a:pt x="70063" y="36360"/>
                        <a:pt x="69897" y="35446"/>
                        <a:pt x="69980" y="35280"/>
                      </a:cubicBezTo>
                      <a:cubicBezTo>
                        <a:pt x="70063" y="35114"/>
                        <a:pt x="70645" y="34947"/>
                        <a:pt x="70728" y="34781"/>
                      </a:cubicBezTo>
                      <a:cubicBezTo>
                        <a:pt x="70771" y="34655"/>
                        <a:pt x="71435" y="33951"/>
                        <a:pt x="71352" y="33658"/>
                      </a:cubicBezTo>
                      <a:cubicBezTo>
                        <a:pt x="71344" y="33597"/>
                        <a:pt x="71353" y="33571"/>
                        <a:pt x="71375" y="33571"/>
                      </a:cubicBezTo>
                      <a:cubicBezTo>
                        <a:pt x="71472" y="33571"/>
                        <a:pt x="71821" y="34080"/>
                        <a:pt x="72057" y="34283"/>
                      </a:cubicBezTo>
                      <a:cubicBezTo>
                        <a:pt x="72349" y="34532"/>
                        <a:pt x="72681" y="36150"/>
                        <a:pt x="73053" y="36360"/>
                      </a:cubicBezTo>
                      <a:cubicBezTo>
                        <a:pt x="73069" y="36366"/>
                        <a:pt x="73086" y="36370"/>
                        <a:pt x="73105" y="36370"/>
                      </a:cubicBezTo>
                      <a:cubicBezTo>
                        <a:pt x="73546" y="36370"/>
                        <a:pt x="74874" y="34566"/>
                        <a:pt x="74715" y="33409"/>
                      </a:cubicBezTo>
                      <a:cubicBezTo>
                        <a:pt x="74548" y="32163"/>
                        <a:pt x="75130" y="30628"/>
                        <a:pt x="75505" y="30462"/>
                      </a:cubicBezTo>
                      <a:cubicBezTo>
                        <a:pt x="75794" y="30379"/>
                        <a:pt x="76459" y="29382"/>
                        <a:pt x="76957" y="28675"/>
                      </a:cubicBezTo>
                      <a:cubicBezTo>
                        <a:pt x="73678" y="19248"/>
                        <a:pt x="68279" y="10816"/>
                        <a:pt x="61302" y="3965"/>
                      </a:cubicBezTo>
                      <a:cubicBezTo>
                        <a:pt x="61260" y="3985"/>
                        <a:pt x="61218" y="3995"/>
                        <a:pt x="61177" y="3995"/>
                      </a:cubicBezTo>
                      <a:cubicBezTo>
                        <a:pt x="61135" y="3995"/>
                        <a:pt x="61094" y="3985"/>
                        <a:pt x="61052" y="3965"/>
                      </a:cubicBezTo>
                      <a:lnTo>
                        <a:pt x="60511" y="3838"/>
                      </a:lnTo>
                      <a:cubicBezTo>
                        <a:pt x="59597" y="3672"/>
                        <a:pt x="59059" y="2676"/>
                        <a:pt x="59225" y="2470"/>
                      </a:cubicBezTo>
                      <a:cubicBezTo>
                        <a:pt x="59265" y="2386"/>
                        <a:pt x="59265" y="2220"/>
                        <a:pt x="59225" y="2054"/>
                      </a:cubicBezTo>
                      <a:cubicBezTo>
                        <a:pt x="58683" y="1556"/>
                        <a:pt x="58185" y="1141"/>
                        <a:pt x="57647" y="682"/>
                      </a:cubicBezTo>
                      <a:lnTo>
                        <a:pt x="56484" y="682"/>
                      </a:lnTo>
                      <a:cubicBezTo>
                        <a:pt x="55942" y="642"/>
                        <a:pt x="54779" y="267"/>
                        <a:pt x="54573" y="61"/>
                      </a:cubicBezTo>
                      <a:cubicBezTo>
                        <a:pt x="54532" y="19"/>
                        <a:pt x="54470" y="1"/>
                        <a:pt x="54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30038" y="4286780"/>
                  <a:ext cx="82602" cy="77604"/>
                </a:xfrm>
                <a:custGeom>
                  <a:avLst/>
                  <a:gdLst/>
                  <a:ahLst/>
                  <a:cxnLst/>
                  <a:rect l="l" t="t" r="r" b="b"/>
                  <a:pathLst>
                    <a:path w="3322" h="3121" extrusionOk="0">
                      <a:moveTo>
                        <a:pt x="1788" y="0"/>
                      </a:moveTo>
                      <a:cubicBezTo>
                        <a:pt x="1525" y="0"/>
                        <a:pt x="1122" y="472"/>
                        <a:pt x="1122" y="806"/>
                      </a:cubicBezTo>
                      <a:cubicBezTo>
                        <a:pt x="1162" y="1182"/>
                        <a:pt x="292" y="1348"/>
                        <a:pt x="126" y="1637"/>
                      </a:cubicBezTo>
                      <a:cubicBezTo>
                        <a:pt x="10" y="1940"/>
                        <a:pt x="0" y="2141"/>
                        <a:pt x="126" y="2141"/>
                      </a:cubicBezTo>
                      <a:cubicBezTo>
                        <a:pt x="138" y="2141"/>
                        <a:pt x="151" y="2139"/>
                        <a:pt x="165" y="2136"/>
                      </a:cubicBezTo>
                      <a:cubicBezTo>
                        <a:pt x="169" y="2135"/>
                        <a:pt x="174" y="2134"/>
                        <a:pt x="179" y="2134"/>
                      </a:cubicBezTo>
                      <a:cubicBezTo>
                        <a:pt x="374" y="2134"/>
                        <a:pt x="1206" y="2888"/>
                        <a:pt x="1245" y="3092"/>
                      </a:cubicBezTo>
                      <a:cubicBezTo>
                        <a:pt x="1255" y="3112"/>
                        <a:pt x="1274" y="3120"/>
                        <a:pt x="1301" y="3120"/>
                      </a:cubicBezTo>
                      <a:cubicBezTo>
                        <a:pt x="1508" y="3120"/>
                        <a:pt x="2172" y="2624"/>
                        <a:pt x="2574" y="2551"/>
                      </a:cubicBezTo>
                      <a:cubicBezTo>
                        <a:pt x="3033" y="2511"/>
                        <a:pt x="3322" y="1265"/>
                        <a:pt x="2950" y="1182"/>
                      </a:cubicBezTo>
                      <a:cubicBezTo>
                        <a:pt x="2574" y="1099"/>
                        <a:pt x="2159" y="142"/>
                        <a:pt x="1870" y="19"/>
                      </a:cubicBezTo>
                      <a:cubicBezTo>
                        <a:pt x="1845" y="6"/>
                        <a:pt x="1817"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81724" y="4494605"/>
                  <a:ext cx="61765" cy="87326"/>
                </a:xfrm>
                <a:custGeom>
                  <a:avLst/>
                  <a:gdLst/>
                  <a:ahLst/>
                  <a:cxnLst/>
                  <a:rect l="l" t="t" r="r" b="b"/>
                  <a:pathLst>
                    <a:path w="2484" h="3512" extrusionOk="0">
                      <a:moveTo>
                        <a:pt x="1722" y="1"/>
                      </a:moveTo>
                      <a:cubicBezTo>
                        <a:pt x="1191" y="1"/>
                        <a:pt x="1" y="1620"/>
                        <a:pt x="241" y="2582"/>
                      </a:cubicBezTo>
                      <a:cubicBezTo>
                        <a:pt x="406" y="3215"/>
                        <a:pt x="571" y="3411"/>
                        <a:pt x="712" y="3411"/>
                      </a:cubicBezTo>
                      <a:cubicBezTo>
                        <a:pt x="784" y="3411"/>
                        <a:pt x="849" y="3360"/>
                        <a:pt x="906" y="3290"/>
                      </a:cubicBezTo>
                      <a:cubicBezTo>
                        <a:pt x="934" y="3241"/>
                        <a:pt x="999" y="3222"/>
                        <a:pt x="1084" y="3222"/>
                      </a:cubicBezTo>
                      <a:cubicBezTo>
                        <a:pt x="1365" y="3222"/>
                        <a:pt x="1867" y="3432"/>
                        <a:pt x="2025" y="3496"/>
                      </a:cubicBezTo>
                      <a:cubicBezTo>
                        <a:pt x="2058" y="3507"/>
                        <a:pt x="2086" y="3512"/>
                        <a:pt x="2110" y="3512"/>
                      </a:cubicBezTo>
                      <a:cubicBezTo>
                        <a:pt x="2270" y="3512"/>
                        <a:pt x="2242" y="3281"/>
                        <a:pt x="2025" y="2958"/>
                      </a:cubicBezTo>
                      <a:cubicBezTo>
                        <a:pt x="1819" y="2625"/>
                        <a:pt x="2025" y="1463"/>
                        <a:pt x="2275" y="1380"/>
                      </a:cubicBezTo>
                      <a:cubicBezTo>
                        <a:pt x="2484" y="1296"/>
                        <a:pt x="2235" y="90"/>
                        <a:pt x="1776" y="7"/>
                      </a:cubicBezTo>
                      <a:cubicBezTo>
                        <a:pt x="1759" y="3"/>
                        <a:pt x="1741"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454438" y="4419238"/>
                  <a:ext cx="126016" cy="167317"/>
                </a:xfrm>
                <a:custGeom>
                  <a:avLst/>
                  <a:gdLst/>
                  <a:ahLst/>
                  <a:cxnLst/>
                  <a:rect l="l" t="t" r="r" b="b"/>
                  <a:pathLst>
                    <a:path w="5068" h="6729" extrusionOk="0">
                      <a:moveTo>
                        <a:pt x="3827" y="1"/>
                      </a:moveTo>
                      <a:cubicBezTo>
                        <a:pt x="3375" y="1"/>
                        <a:pt x="2134" y="2637"/>
                        <a:pt x="1247" y="3121"/>
                      </a:cubicBezTo>
                      <a:cubicBezTo>
                        <a:pt x="333" y="3620"/>
                        <a:pt x="1" y="5324"/>
                        <a:pt x="250" y="5696"/>
                      </a:cubicBezTo>
                      <a:cubicBezTo>
                        <a:pt x="499" y="6112"/>
                        <a:pt x="2410" y="6321"/>
                        <a:pt x="2742" y="6610"/>
                      </a:cubicBezTo>
                      <a:cubicBezTo>
                        <a:pt x="2840" y="6696"/>
                        <a:pt x="2942" y="6728"/>
                        <a:pt x="3042" y="6728"/>
                      </a:cubicBezTo>
                      <a:cubicBezTo>
                        <a:pt x="3281" y="6728"/>
                        <a:pt x="3510" y="6546"/>
                        <a:pt x="3656" y="6487"/>
                      </a:cubicBezTo>
                      <a:cubicBezTo>
                        <a:pt x="3865" y="6444"/>
                        <a:pt x="3782" y="6321"/>
                        <a:pt x="3739" y="6278"/>
                      </a:cubicBezTo>
                      <a:cubicBezTo>
                        <a:pt x="3656" y="6238"/>
                        <a:pt x="4403" y="5447"/>
                        <a:pt x="4486" y="4949"/>
                      </a:cubicBezTo>
                      <a:cubicBezTo>
                        <a:pt x="4613" y="4450"/>
                        <a:pt x="4736" y="3663"/>
                        <a:pt x="4779" y="3248"/>
                      </a:cubicBezTo>
                      <a:cubicBezTo>
                        <a:pt x="4862" y="2789"/>
                        <a:pt x="4945" y="1460"/>
                        <a:pt x="4985" y="1171"/>
                      </a:cubicBezTo>
                      <a:cubicBezTo>
                        <a:pt x="5068" y="922"/>
                        <a:pt x="4280" y="131"/>
                        <a:pt x="3865" y="8"/>
                      </a:cubicBezTo>
                      <a:cubicBezTo>
                        <a:pt x="3853" y="3"/>
                        <a:pt x="3840"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400754" y="4612666"/>
                  <a:ext cx="128826" cy="44334"/>
                </a:xfrm>
                <a:custGeom>
                  <a:avLst/>
                  <a:gdLst/>
                  <a:ahLst/>
                  <a:cxnLst/>
                  <a:rect l="l" t="t" r="r" b="b"/>
                  <a:pathLst>
                    <a:path w="5181" h="1783" extrusionOk="0">
                      <a:moveTo>
                        <a:pt x="1259" y="1"/>
                      </a:moveTo>
                      <a:cubicBezTo>
                        <a:pt x="675" y="1"/>
                        <a:pt x="149" y="306"/>
                        <a:pt x="83" y="536"/>
                      </a:cubicBezTo>
                      <a:cubicBezTo>
                        <a:pt x="0" y="785"/>
                        <a:pt x="2868" y="1240"/>
                        <a:pt x="3821" y="1489"/>
                      </a:cubicBezTo>
                      <a:cubicBezTo>
                        <a:pt x="4422" y="1681"/>
                        <a:pt x="4879" y="1783"/>
                        <a:pt x="5063" y="1783"/>
                      </a:cubicBezTo>
                      <a:cubicBezTo>
                        <a:pt x="5159" y="1783"/>
                        <a:pt x="5181" y="1755"/>
                        <a:pt x="5110" y="1698"/>
                      </a:cubicBezTo>
                      <a:cubicBezTo>
                        <a:pt x="4901" y="1532"/>
                        <a:pt x="2452" y="369"/>
                        <a:pt x="1745" y="77"/>
                      </a:cubicBezTo>
                      <a:cubicBezTo>
                        <a:pt x="1584" y="23"/>
                        <a:pt x="1419"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565984" y="4117397"/>
                  <a:ext cx="26183" cy="44011"/>
                </a:xfrm>
                <a:custGeom>
                  <a:avLst/>
                  <a:gdLst/>
                  <a:ahLst/>
                  <a:cxnLst/>
                  <a:rect l="l" t="t" r="r" b="b"/>
                  <a:pathLst>
                    <a:path w="1053" h="1770" extrusionOk="0">
                      <a:moveTo>
                        <a:pt x="353" y="1"/>
                      </a:moveTo>
                      <a:cubicBezTo>
                        <a:pt x="316" y="1"/>
                        <a:pt x="281" y="19"/>
                        <a:pt x="250" y="60"/>
                      </a:cubicBezTo>
                      <a:cubicBezTo>
                        <a:pt x="0" y="392"/>
                        <a:pt x="166" y="1266"/>
                        <a:pt x="250" y="1555"/>
                      </a:cubicBezTo>
                      <a:cubicBezTo>
                        <a:pt x="311" y="1696"/>
                        <a:pt x="401" y="1769"/>
                        <a:pt x="500" y="1769"/>
                      </a:cubicBezTo>
                      <a:cubicBezTo>
                        <a:pt x="607" y="1769"/>
                        <a:pt x="725" y="1686"/>
                        <a:pt x="831" y="1515"/>
                      </a:cubicBezTo>
                      <a:cubicBezTo>
                        <a:pt x="1053" y="1219"/>
                        <a:pt x="65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594032" y="4210667"/>
                  <a:ext cx="40132" cy="49780"/>
                </a:xfrm>
                <a:custGeom>
                  <a:avLst/>
                  <a:gdLst/>
                  <a:ahLst/>
                  <a:cxnLst/>
                  <a:rect l="l" t="t" r="r" b="b"/>
                  <a:pathLst>
                    <a:path w="1614" h="2002" extrusionOk="0">
                      <a:moveTo>
                        <a:pt x="558" y="1"/>
                      </a:moveTo>
                      <a:cubicBezTo>
                        <a:pt x="1" y="1"/>
                        <a:pt x="88" y="1758"/>
                        <a:pt x="367" y="1957"/>
                      </a:cubicBezTo>
                      <a:cubicBezTo>
                        <a:pt x="398" y="1987"/>
                        <a:pt x="434" y="2001"/>
                        <a:pt x="476" y="2001"/>
                      </a:cubicBezTo>
                      <a:cubicBezTo>
                        <a:pt x="771" y="2001"/>
                        <a:pt x="1301" y="1290"/>
                        <a:pt x="1447" y="960"/>
                      </a:cubicBezTo>
                      <a:cubicBezTo>
                        <a:pt x="1613" y="588"/>
                        <a:pt x="1241" y="130"/>
                        <a:pt x="617" y="7"/>
                      </a:cubicBezTo>
                      <a:cubicBezTo>
                        <a:pt x="596" y="3"/>
                        <a:pt x="57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3708264" y="4494804"/>
                  <a:ext cx="61218" cy="31255"/>
                </a:xfrm>
                <a:custGeom>
                  <a:avLst/>
                  <a:gdLst/>
                  <a:ahLst/>
                  <a:cxnLst/>
                  <a:rect l="l" t="t" r="r" b="b"/>
                  <a:pathLst>
                    <a:path w="2462" h="1257" extrusionOk="0">
                      <a:moveTo>
                        <a:pt x="1370" y="0"/>
                      </a:moveTo>
                      <a:cubicBezTo>
                        <a:pt x="681" y="0"/>
                        <a:pt x="1" y="295"/>
                        <a:pt x="53" y="996"/>
                      </a:cubicBezTo>
                      <a:cubicBezTo>
                        <a:pt x="312" y="1169"/>
                        <a:pt x="675" y="1257"/>
                        <a:pt x="1042" y="1257"/>
                      </a:cubicBezTo>
                      <a:cubicBezTo>
                        <a:pt x="1733" y="1257"/>
                        <a:pt x="2434" y="943"/>
                        <a:pt x="2462" y="292"/>
                      </a:cubicBezTo>
                      <a:cubicBezTo>
                        <a:pt x="2197" y="105"/>
                        <a:pt x="1782"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80663" y="3904077"/>
                  <a:ext cx="103289" cy="103787"/>
                </a:xfrm>
                <a:custGeom>
                  <a:avLst/>
                  <a:gdLst/>
                  <a:ahLst/>
                  <a:cxnLst/>
                  <a:rect l="l" t="t" r="r" b="b"/>
                  <a:pathLst>
                    <a:path w="4154" h="4174" extrusionOk="0">
                      <a:moveTo>
                        <a:pt x="3655" y="0"/>
                      </a:moveTo>
                      <a:cubicBezTo>
                        <a:pt x="3362" y="209"/>
                        <a:pt x="3030" y="459"/>
                        <a:pt x="2864" y="625"/>
                      </a:cubicBezTo>
                      <a:cubicBezTo>
                        <a:pt x="2532" y="914"/>
                        <a:pt x="1163" y="1788"/>
                        <a:pt x="748" y="2077"/>
                      </a:cubicBezTo>
                      <a:cubicBezTo>
                        <a:pt x="455" y="2286"/>
                        <a:pt x="289" y="2824"/>
                        <a:pt x="372" y="3034"/>
                      </a:cubicBezTo>
                      <a:lnTo>
                        <a:pt x="249" y="3034"/>
                      </a:lnTo>
                      <a:cubicBezTo>
                        <a:pt x="0" y="3034"/>
                        <a:pt x="0" y="3987"/>
                        <a:pt x="249" y="4153"/>
                      </a:cubicBezTo>
                      <a:cubicBezTo>
                        <a:pt x="270" y="4167"/>
                        <a:pt x="293" y="4173"/>
                        <a:pt x="318" y="4173"/>
                      </a:cubicBezTo>
                      <a:cubicBezTo>
                        <a:pt x="599" y="4173"/>
                        <a:pt x="1147" y="3389"/>
                        <a:pt x="1452" y="3200"/>
                      </a:cubicBezTo>
                      <a:cubicBezTo>
                        <a:pt x="1724" y="3028"/>
                        <a:pt x="2193" y="2885"/>
                        <a:pt x="2421" y="2885"/>
                      </a:cubicBezTo>
                      <a:cubicBezTo>
                        <a:pt x="2471" y="2885"/>
                        <a:pt x="2510" y="2892"/>
                        <a:pt x="2532" y="2907"/>
                      </a:cubicBezTo>
                      <a:cubicBezTo>
                        <a:pt x="2546" y="2922"/>
                        <a:pt x="2576" y="2929"/>
                        <a:pt x="2618" y="2929"/>
                      </a:cubicBezTo>
                      <a:cubicBezTo>
                        <a:pt x="2818" y="2929"/>
                        <a:pt x="3298" y="2774"/>
                        <a:pt x="3778" y="2535"/>
                      </a:cubicBezTo>
                      <a:cubicBezTo>
                        <a:pt x="3904" y="2492"/>
                        <a:pt x="4027" y="2326"/>
                        <a:pt x="4153" y="2120"/>
                      </a:cubicBezTo>
                      <a:cubicBezTo>
                        <a:pt x="3987" y="1372"/>
                        <a:pt x="3821" y="708"/>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279187" y="4438782"/>
                  <a:ext cx="2859" cy="2312"/>
                </a:xfrm>
                <a:custGeom>
                  <a:avLst/>
                  <a:gdLst/>
                  <a:ahLst/>
                  <a:cxnLst/>
                  <a:rect l="l" t="t" r="r" b="b"/>
                  <a:pathLst>
                    <a:path w="115" h="93" extrusionOk="0">
                      <a:moveTo>
                        <a:pt x="5" y="0"/>
                      </a:moveTo>
                      <a:cubicBezTo>
                        <a:pt x="0" y="0"/>
                        <a:pt x="32" y="31"/>
                        <a:pt x="115" y="93"/>
                      </a:cubicBezTo>
                      <a:cubicBezTo>
                        <a:pt x="52" y="31"/>
                        <a:pt x="10"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3282022" y="4432168"/>
                  <a:ext cx="119153" cy="152597"/>
                </a:xfrm>
                <a:custGeom>
                  <a:avLst/>
                  <a:gdLst/>
                  <a:ahLst/>
                  <a:cxnLst/>
                  <a:rect l="l" t="t" r="r" b="b"/>
                  <a:pathLst>
                    <a:path w="4792" h="6137" extrusionOk="0">
                      <a:moveTo>
                        <a:pt x="1" y="359"/>
                      </a:moveTo>
                      <a:lnTo>
                        <a:pt x="1" y="359"/>
                      </a:lnTo>
                      <a:cubicBezTo>
                        <a:pt x="18" y="371"/>
                        <a:pt x="35" y="380"/>
                        <a:pt x="52" y="387"/>
                      </a:cubicBezTo>
                      <a:lnTo>
                        <a:pt x="52" y="387"/>
                      </a:lnTo>
                      <a:cubicBezTo>
                        <a:pt x="34" y="376"/>
                        <a:pt x="16" y="367"/>
                        <a:pt x="1" y="359"/>
                      </a:cubicBezTo>
                      <a:close/>
                      <a:moveTo>
                        <a:pt x="632" y="1"/>
                      </a:moveTo>
                      <a:cubicBezTo>
                        <a:pt x="536" y="1"/>
                        <a:pt x="332" y="398"/>
                        <a:pt x="114" y="398"/>
                      </a:cubicBezTo>
                      <a:cubicBezTo>
                        <a:pt x="94" y="398"/>
                        <a:pt x="73" y="394"/>
                        <a:pt x="52" y="387"/>
                      </a:cubicBezTo>
                      <a:lnTo>
                        <a:pt x="52" y="387"/>
                      </a:lnTo>
                      <a:cubicBezTo>
                        <a:pt x="231" y="490"/>
                        <a:pt x="542" y="722"/>
                        <a:pt x="954" y="1023"/>
                      </a:cubicBezTo>
                      <a:cubicBezTo>
                        <a:pt x="1828" y="1648"/>
                        <a:pt x="3489" y="5801"/>
                        <a:pt x="3862" y="6090"/>
                      </a:cubicBezTo>
                      <a:cubicBezTo>
                        <a:pt x="3902" y="6122"/>
                        <a:pt x="3945" y="6136"/>
                        <a:pt x="3990" y="6136"/>
                      </a:cubicBezTo>
                      <a:cubicBezTo>
                        <a:pt x="4353" y="6136"/>
                        <a:pt x="4791" y="5152"/>
                        <a:pt x="4569" y="4595"/>
                      </a:cubicBezTo>
                      <a:cubicBezTo>
                        <a:pt x="4320" y="4013"/>
                        <a:pt x="3406" y="2977"/>
                        <a:pt x="2616" y="2352"/>
                      </a:cubicBezTo>
                      <a:lnTo>
                        <a:pt x="2283" y="1854"/>
                      </a:lnTo>
                      <a:lnTo>
                        <a:pt x="1951" y="1272"/>
                      </a:lnTo>
                      <a:cubicBezTo>
                        <a:pt x="1662" y="691"/>
                        <a:pt x="748" y="193"/>
                        <a:pt x="665" y="26"/>
                      </a:cubicBezTo>
                      <a:cubicBezTo>
                        <a:pt x="656" y="9"/>
                        <a:pt x="645"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3063679" y="4367965"/>
                  <a:ext cx="41748" cy="43936"/>
                </a:xfrm>
                <a:custGeom>
                  <a:avLst/>
                  <a:gdLst/>
                  <a:ahLst/>
                  <a:cxnLst/>
                  <a:rect l="l" t="t" r="r" b="b"/>
                  <a:pathLst>
                    <a:path w="1679" h="1767" extrusionOk="0">
                      <a:moveTo>
                        <a:pt x="824" y="1"/>
                      </a:moveTo>
                      <a:cubicBezTo>
                        <a:pt x="607" y="1"/>
                        <a:pt x="367" y="178"/>
                        <a:pt x="226" y="492"/>
                      </a:cubicBezTo>
                      <a:cubicBezTo>
                        <a:pt x="1" y="943"/>
                        <a:pt x="1168" y="1767"/>
                        <a:pt x="1486" y="1767"/>
                      </a:cubicBezTo>
                      <a:cubicBezTo>
                        <a:pt x="1519" y="1767"/>
                        <a:pt x="1543" y="1757"/>
                        <a:pt x="1555" y="1738"/>
                      </a:cubicBezTo>
                      <a:cubicBezTo>
                        <a:pt x="1678" y="1489"/>
                        <a:pt x="1346" y="366"/>
                        <a:pt x="1097" y="116"/>
                      </a:cubicBezTo>
                      <a:cubicBezTo>
                        <a:pt x="1018" y="38"/>
                        <a:pt x="92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579799" y="4720382"/>
                  <a:ext cx="99162" cy="230175"/>
                </a:xfrm>
                <a:custGeom>
                  <a:avLst/>
                  <a:gdLst/>
                  <a:ahLst/>
                  <a:cxnLst/>
                  <a:rect l="l" t="t" r="r" b="b"/>
                  <a:pathLst>
                    <a:path w="3988" h="9257" extrusionOk="0">
                      <a:moveTo>
                        <a:pt x="3190" y="0"/>
                      </a:moveTo>
                      <a:cubicBezTo>
                        <a:pt x="3030" y="0"/>
                        <a:pt x="2703" y="501"/>
                        <a:pt x="2575" y="855"/>
                      </a:cubicBezTo>
                      <a:cubicBezTo>
                        <a:pt x="2449" y="1310"/>
                        <a:pt x="1163" y="2267"/>
                        <a:pt x="871" y="2639"/>
                      </a:cubicBezTo>
                      <a:cubicBezTo>
                        <a:pt x="582" y="3055"/>
                        <a:pt x="249" y="4384"/>
                        <a:pt x="372" y="4633"/>
                      </a:cubicBezTo>
                      <a:cubicBezTo>
                        <a:pt x="499" y="4842"/>
                        <a:pt x="249" y="5756"/>
                        <a:pt x="123" y="6005"/>
                      </a:cubicBezTo>
                      <a:cubicBezTo>
                        <a:pt x="0" y="6254"/>
                        <a:pt x="415" y="7955"/>
                        <a:pt x="455" y="8454"/>
                      </a:cubicBezTo>
                      <a:cubicBezTo>
                        <a:pt x="531" y="8905"/>
                        <a:pt x="1356" y="9256"/>
                        <a:pt x="1728" y="9256"/>
                      </a:cubicBezTo>
                      <a:cubicBezTo>
                        <a:pt x="1766" y="9256"/>
                        <a:pt x="1800" y="9252"/>
                        <a:pt x="1828" y="9245"/>
                      </a:cubicBezTo>
                      <a:cubicBezTo>
                        <a:pt x="2117" y="9161"/>
                        <a:pt x="2907" y="7666"/>
                        <a:pt x="3030" y="7251"/>
                      </a:cubicBezTo>
                      <a:cubicBezTo>
                        <a:pt x="3157" y="6836"/>
                        <a:pt x="3240" y="5922"/>
                        <a:pt x="3240" y="5673"/>
                      </a:cubicBezTo>
                      <a:cubicBezTo>
                        <a:pt x="3240" y="5463"/>
                        <a:pt x="3363" y="4965"/>
                        <a:pt x="3489" y="4925"/>
                      </a:cubicBezTo>
                      <a:cubicBezTo>
                        <a:pt x="3572" y="4842"/>
                        <a:pt x="3778" y="4344"/>
                        <a:pt x="3904" y="3802"/>
                      </a:cubicBezTo>
                      <a:cubicBezTo>
                        <a:pt x="3987" y="3221"/>
                        <a:pt x="3279" y="606"/>
                        <a:pt x="3279" y="147"/>
                      </a:cubicBezTo>
                      <a:cubicBezTo>
                        <a:pt x="3270" y="44"/>
                        <a:pt x="3238"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343592" y="2859980"/>
                  <a:ext cx="670112" cy="605985"/>
                </a:xfrm>
                <a:custGeom>
                  <a:avLst/>
                  <a:gdLst/>
                  <a:ahLst/>
                  <a:cxnLst/>
                  <a:rect l="l" t="t" r="r" b="b"/>
                  <a:pathLst>
                    <a:path w="26950" h="24371" extrusionOk="0">
                      <a:moveTo>
                        <a:pt x="19282" y="1"/>
                      </a:moveTo>
                      <a:cubicBezTo>
                        <a:pt x="18948" y="1"/>
                        <a:pt x="17326" y="503"/>
                        <a:pt x="16494" y="503"/>
                      </a:cubicBezTo>
                      <a:cubicBezTo>
                        <a:pt x="16464" y="503"/>
                        <a:pt x="16435" y="503"/>
                        <a:pt x="16408" y="501"/>
                      </a:cubicBezTo>
                      <a:cubicBezTo>
                        <a:pt x="16249" y="493"/>
                        <a:pt x="16050" y="490"/>
                        <a:pt x="15828" y="490"/>
                      </a:cubicBezTo>
                      <a:cubicBezTo>
                        <a:pt x="14832" y="490"/>
                        <a:pt x="13374" y="564"/>
                        <a:pt x="13002" y="667"/>
                      </a:cubicBezTo>
                      <a:cubicBezTo>
                        <a:pt x="12544" y="790"/>
                        <a:pt x="12211" y="1664"/>
                        <a:pt x="12294" y="1996"/>
                      </a:cubicBezTo>
                      <a:cubicBezTo>
                        <a:pt x="12338" y="2286"/>
                        <a:pt x="10261" y="2286"/>
                        <a:pt x="9596" y="2329"/>
                      </a:cubicBezTo>
                      <a:cubicBezTo>
                        <a:pt x="8932" y="2329"/>
                        <a:pt x="5443" y="3076"/>
                        <a:pt x="4530" y="3575"/>
                      </a:cubicBezTo>
                      <a:cubicBezTo>
                        <a:pt x="3616" y="4073"/>
                        <a:pt x="2908" y="5359"/>
                        <a:pt x="3201" y="5402"/>
                      </a:cubicBezTo>
                      <a:cubicBezTo>
                        <a:pt x="3490" y="5402"/>
                        <a:pt x="2702" y="6150"/>
                        <a:pt x="2204" y="6316"/>
                      </a:cubicBezTo>
                      <a:cubicBezTo>
                        <a:pt x="1705" y="6482"/>
                        <a:pt x="542" y="6565"/>
                        <a:pt x="250" y="6814"/>
                      </a:cubicBezTo>
                      <a:cubicBezTo>
                        <a:pt x="1" y="7103"/>
                        <a:pt x="542" y="7269"/>
                        <a:pt x="665" y="7479"/>
                      </a:cubicBezTo>
                      <a:cubicBezTo>
                        <a:pt x="692" y="7514"/>
                        <a:pt x="726" y="7527"/>
                        <a:pt x="766" y="7527"/>
                      </a:cubicBezTo>
                      <a:cubicBezTo>
                        <a:pt x="876" y="7527"/>
                        <a:pt x="1031" y="7431"/>
                        <a:pt x="1209" y="7431"/>
                      </a:cubicBezTo>
                      <a:cubicBezTo>
                        <a:pt x="1275" y="7431"/>
                        <a:pt x="1343" y="7444"/>
                        <a:pt x="1413" y="7479"/>
                      </a:cubicBezTo>
                      <a:cubicBezTo>
                        <a:pt x="1705" y="7685"/>
                        <a:pt x="2742" y="7768"/>
                        <a:pt x="2991" y="7851"/>
                      </a:cubicBezTo>
                      <a:cubicBezTo>
                        <a:pt x="3284" y="7977"/>
                        <a:pt x="2161" y="8183"/>
                        <a:pt x="1622" y="8226"/>
                      </a:cubicBezTo>
                      <a:cubicBezTo>
                        <a:pt x="1081" y="8266"/>
                        <a:pt x="1207" y="9306"/>
                        <a:pt x="1622" y="9472"/>
                      </a:cubicBezTo>
                      <a:cubicBezTo>
                        <a:pt x="1922" y="9553"/>
                        <a:pt x="2510" y="9653"/>
                        <a:pt x="2902" y="9653"/>
                      </a:cubicBezTo>
                      <a:cubicBezTo>
                        <a:pt x="3105" y="9653"/>
                        <a:pt x="3255" y="9626"/>
                        <a:pt x="3284" y="9555"/>
                      </a:cubicBezTo>
                      <a:cubicBezTo>
                        <a:pt x="3306" y="9526"/>
                        <a:pt x="3364" y="9513"/>
                        <a:pt x="3447" y="9513"/>
                      </a:cubicBezTo>
                      <a:cubicBezTo>
                        <a:pt x="3830" y="9513"/>
                        <a:pt x="4749" y="9776"/>
                        <a:pt x="5194" y="9844"/>
                      </a:cubicBezTo>
                      <a:cubicBezTo>
                        <a:pt x="5732" y="9888"/>
                        <a:pt x="6148" y="11256"/>
                        <a:pt x="6314" y="11589"/>
                      </a:cubicBezTo>
                      <a:cubicBezTo>
                        <a:pt x="6480" y="11881"/>
                        <a:pt x="6523" y="12918"/>
                        <a:pt x="6480" y="13210"/>
                      </a:cubicBezTo>
                      <a:cubicBezTo>
                        <a:pt x="6446" y="13491"/>
                        <a:pt x="7184" y="13920"/>
                        <a:pt x="7512" y="13920"/>
                      </a:cubicBezTo>
                      <a:cubicBezTo>
                        <a:pt x="7571" y="13920"/>
                        <a:pt x="7617" y="13906"/>
                        <a:pt x="7643" y="13875"/>
                      </a:cubicBezTo>
                      <a:cubicBezTo>
                        <a:pt x="7661" y="13856"/>
                        <a:pt x="7677" y="13848"/>
                        <a:pt x="7690" y="13848"/>
                      </a:cubicBezTo>
                      <a:cubicBezTo>
                        <a:pt x="7792" y="13848"/>
                        <a:pt x="7728" y="14332"/>
                        <a:pt x="7392" y="14332"/>
                      </a:cubicBezTo>
                      <a:cubicBezTo>
                        <a:pt x="7380" y="14332"/>
                        <a:pt x="7367" y="14331"/>
                        <a:pt x="7354" y="14330"/>
                      </a:cubicBezTo>
                      <a:cubicBezTo>
                        <a:pt x="7347" y="14329"/>
                        <a:pt x="7341" y="14329"/>
                        <a:pt x="7335" y="14329"/>
                      </a:cubicBezTo>
                      <a:cubicBezTo>
                        <a:pt x="6987" y="14329"/>
                        <a:pt x="7236" y="15456"/>
                        <a:pt x="7726" y="15619"/>
                      </a:cubicBezTo>
                      <a:cubicBezTo>
                        <a:pt x="8224" y="15785"/>
                        <a:pt x="7892" y="16489"/>
                        <a:pt x="7603" y="16739"/>
                      </a:cubicBezTo>
                      <a:cubicBezTo>
                        <a:pt x="7311" y="16948"/>
                        <a:pt x="7477" y="17612"/>
                        <a:pt x="7188" y="17862"/>
                      </a:cubicBezTo>
                      <a:cubicBezTo>
                        <a:pt x="6895" y="18111"/>
                        <a:pt x="8224" y="20437"/>
                        <a:pt x="8224" y="21639"/>
                      </a:cubicBezTo>
                      <a:cubicBezTo>
                        <a:pt x="8184" y="22802"/>
                        <a:pt x="8932" y="23799"/>
                        <a:pt x="9221" y="23799"/>
                      </a:cubicBezTo>
                      <a:cubicBezTo>
                        <a:pt x="9513" y="23799"/>
                        <a:pt x="10510" y="24048"/>
                        <a:pt x="10633" y="24297"/>
                      </a:cubicBezTo>
                      <a:cubicBezTo>
                        <a:pt x="10659" y="24349"/>
                        <a:pt x="10699" y="24370"/>
                        <a:pt x="10749" y="24370"/>
                      </a:cubicBezTo>
                      <a:cubicBezTo>
                        <a:pt x="10937" y="24370"/>
                        <a:pt x="11258" y="24057"/>
                        <a:pt x="11424" y="23925"/>
                      </a:cubicBezTo>
                      <a:cubicBezTo>
                        <a:pt x="11590" y="23716"/>
                        <a:pt x="12005" y="23135"/>
                        <a:pt x="12294" y="22636"/>
                      </a:cubicBezTo>
                      <a:cubicBezTo>
                        <a:pt x="12587" y="22138"/>
                        <a:pt x="13251" y="19729"/>
                        <a:pt x="13374" y="19480"/>
                      </a:cubicBezTo>
                      <a:cubicBezTo>
                        <a:pt x="13457" y="19231"/>
                        <a:pt x="14580" y="19397"/>
                        <a:pt x="14829" y="19274"/>
                      </a:cubicBezTo>
                      <a:cubicBezTo>
                        <a:pt x="15079" y="19148"/>
                        <a:pt x="15826" y="18566"/>
                        <a:pt x="16032" y="18360"/>
                      </a:cubicBezTo>
                      <a:cubicBezTo>
                        <a:pt x="16242" y="18194"/>
                        <a:pt x="17820" y="17529"/>
                        <a:pt x="18275" y="17197"/>
                      </a:cubicBezTo>
                      <a:cubicBezTo>
                        <a:pt x="18733" y="16905"/>
                        <a:pt x="19438" y="15536"/>
                        <a:pt x="19770" y="15244"/>
                      </a:cubicBezTo>
                      <a:cubicBezTo>
                        <a:pt x="20102" y="14954"/>
                        <a:pt x="19604" y="15038"/>
                        <a:pt x="19189" y="14745"/>
                      </a:cubicBezTo>
                      <a:cubicBezTo>
                        <a:pt x="18773" y="14496"/>
                        <a:pt x="18939" y="14164"/>
                        <a:pt x="19066" y="13998"/>
                      </a:cubicBezTo>
                      <a:cubicBezTo>
                        <a:pt x="19083" y="13981"/>
                        <a:pt x="19122" y="13973"/>
                        <a:pt x="19177" y="13973"/>
                      </a:cubicBezTo>
                      <a:cubicBezTo>
                        <a:pt x="19527" y="13973"/>
                        <a:pt x="20540" y="14270"/>
                        <a:pt x="20933" y="14413"/>
                      </a:cubicBezTo>
                      <a:cubicBezTo>
                        <a:pt x="20986" y="14432"/>
                        <a:pt x="21044" y="14441"/>
                        <a:pt x="21104" y="14441"/>
                      </a:cubicBezTo>
                      <a:cubicBezTo>
                        <a:pt x="21567" y="14441"/>
                        <a:pt x="22184" y="13929"/>
                        <a:pt x="21890" y="13708"/>
                      </a:cubicBezTo>
                      <a:cubicBezTo>
                        <a:pt x="21686" y="13580"/>
                        <a:pt x="21670" y="13530"/>
                        <a:pt x="21726" y="13530"/>
                      </a:cubicBezTo>
                      <a:cubicBezTo>
                        <a:pt x="21761" y="13530"/>
                        <a:pt x="21826" y="13550"/>
                        <a:pt x="21890" y="13582"/>
                      </a:cubicBezTo>
                      <a:cubicBezTo>
                        <a:pt x="21901" y="13590"/>
                        <a:pt x="21911" y="13594"/>
                        <a:pt x="21922" y="13594"/>
                      </a:cubicBezTo>
                      <a:cubicBezTo>
                        <a:pt x="22076" y="13594"/>
                        <a:pt x="22211" y="12784"/>
                        <a:pt x="22056" y="12629"/>
                      </a:cubicBezTo>
                      <a:cubicBezTo>
                        <a:pt x="21890" y="12463"/>
                        <a:pt x="23342" y="11383"/>
                        <a:pt x="23093" y="10386"/>
                      </a:cubicBezTo>
                      <a:cubicBezTo>
                        <a:pt x="22843" y="9346"/>
                        <a:pt x="23508" y="8309"/>
                        <a:pt x="23883" y="8309"/>
                      </a:cubicBezTo>
                      <a:cubicBezTo>
                        <a:pt x="24299" y="8309"/>
                        <a:pt x="24172" y="7146"/>
                        <a:pt x="23717" y="7063"/>
                      </a:cubicBezTo>
                      <a:cubicBezTo>
                        <a:pt x="23219" y="6937"/>
                        <a:pt x="23674" y="6854"/>
                        <a:pt x="23840" y="6688"/>
                      </a:cubicBezTo>
                      <a:cubicBezTo>
                        <a:pt x="24006" y="6522"/>
                        <a:pt x="24255" y="5485"/>
                        <a:pt x="24133" y="5319"/>
                      </a:cubicBezTo>
                      <a:cubicBezTo>
                        <a:pt x="24049" y="5110"/>
                        <a:pt x="24880" y="4904"/>
                        <a:pt x="25003" y="4655"/>
                      </a:cubicBezTo>
                      <a:cubicBezTo>
                        <a:pt x="25169" y="4405"/>
                        <a:pt x="26126" y="3990"/>
                        <a:pt x="26458" y="3907"/>
                      </a:cubicBezTo>
                      <a:cubicBezTo>
                        <a:pt x="26783" y="3826"/>
                        <a:pt x="26950" y="2949"/>
                        <a:pt x="26645" y="2949"/>
                      </a:cubicBezTo>
                      <a:cubicBezTo>
                        <a:pt x="26638" y="2949"/>
                        <a:pt x="26632" y="2949"/>
                        <a:pt x="26624" y="2950"/>
                      </a:cubicBezTo>
                      <a:cubicBezTo>
                        <a:pt x="26583" y="2955"/>
                        <a:pt x="26536" y="2957"/>
                        <a:pt x="26483" y="2957"/>
                      </a:cubicBezTo>
                      <a:cubicBezTo>
                        <a:pt x="26050" y="2957"/>
                        <a:pt x="25277" y="2809"/>
                        <a:pt x="25129" y="2661"/>
                      </a:cubicBezTo>
                      <a:cubicBezTo>
                        <a:pt x="25017" y="2520"/>
                        <a:pt x="24336" y="2418"/>
                        <a:pt x="23778" y="2418"/>
                      </a:cubicBezTo>
                      <a:cubicBezTo>
                        <a:pt x="23510" y="2418"/>
                        <a:pt x="23270" y="2441"/>
                        <a:pt x="23136" y="2495"/>
                      </a:cubicBezTo>
                      <a:cubicBezTo>
                        <a:pt x="23108" y="2506"/>
                        <a:pt x="23084" y="2511"/>
                        <a:pt x="23062" y="2511"/>
                      </a:cubicBezTo>
                      <a:cubicBezTo>
                        <a:pt x="22760" y="2511"/>
                        <a:pt x="23048" y="1490"/>
                        <a:pt x="23591" y="1372"/>
                      </a:cubicBezTo>
                      <a:cubicBezTo>
                        <a:pt x="24133" y="1249"/>
                        <a:pt x="23674" y="418"/>
                        <a:pt x="23053" y="418"/>
                      </a:cubicBezTo>
                      <a:cubicBezTo>
                        <a:pt x="22568" y="418"/>
                        <a:pt x="21416" y="273"/>
                        <a:pt x="20855" y="273"/>
                      </a:cubicBezTo>
                      <a:cubicBezTo>
                        <a:pt x="20744" y="273"/>
                        <a:pt x="20656" y="278"/>
                        <a:pt x="20601" y="292"/>
                      </a:cubicBezTo>
                      <a:cubicBezTo>
                        <a:pt x="20560" y="301"/>
                        <a:pt x="20515" y="305"/>
                        <a:pt x="20468" y="305"/>
                      </a:cubicBezTo>
                      <a:cubicBezTo>
                        <a:pt x="20087" y="305"/>
                        <a:pt x="19537" y="38"/>
                        <a:pt x="19315" y="3"/>
                      </a:cubicBezTo>
                      <a:cubicBezTo>
                        <a:pt x="19306" y="1"/>
                        <a:pt x="19295" y="1"/>
                        <a:pt x="1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2127473" y="2953499"/>
                  <a:ext cx="178207" cy="148220"/>
                </a:xfrm>
                <a:custGeom>
                  <a:avLst/>
                  <a:gdLst/>
                  <a:ahLst/>
                  <a:cxnLst/>
                  <a:rect l="l" t="t" r="r" b="b"/>
                  <a:pathLst>
                    <a:path w="7167" h="5961" extrusionOk="0">
                      <a:moveTo>
                        <a:pt x="3203" y="1"/>
                      </a:moveTo>
                      <a:cubicBezTo>
                        <a:pt x="2725" y="1"/>
                        <a:pt x="2007" y="426"/>
                        <a:pt x="2117" y="684"/>
                      </a:cubicBezTo>
                      <a:cubicBezTo>
                        <a:pt x="2139" y="728"/>
                        <a:pt x="2130" y="745"/>
                        <a:pt x="2098" y="745"/>
                      </a:cubicBezTo>
                      <a:cubicBezTo>
                        <a:pt x="1982" y="745"/>
                        <a:pt x="1557" y="523"/>
                        <a:pt x="1134" y="523"/>
                      </a:cubicBezTo>
                      <a:cubicBezTo>
                        <a:pt x="1002" y="523"/>
                        <a:pt x="870" y="544"/>
                        <a:pt x="748" y="601"/>
                      </a:cubicBezTo>
                      <a:cubicBezTo>
                        <a:pt x="166" y="933"/>
                        <a:pt x="0" y="1973"/>
                        <a:pt x="249" y="2139"/>
                      </a:cubicBezTo>
                      <a:cubicBezTo>
                        <a:pt x="538" y="2262"/>
                        <a:pt x="748" y="3093"/>
                        <a:pt x="748" y="3259"/>
                      </a:cubicBezTo>
                      <a:cubicBezTo>
                        <a:pt x="748" y="3312"/>
                        <a:pt x="863" y="3335"/>
                        <a:pt x="1032" y="3335"/>
                      </a:cubicBezTo>
                      <a:cubicBezTo>
                        <a:pt x="1399" y="3335"/>
                        <a:pt x="2015" y="3224"/>
                        <a:pt x="2243" y="3053"/>
                      </a:cubicBezTo>
                      <a:cubicBezTo>
                        <a:pt x="2268" y="3035"/>
                        <a:pt x="2291" y="3026"/>
                        <a:pt x="2311" y="3026"/>
                      </a:cubicBezTo>
                      <a:cubicBezTo>
                        <a:pt x="2523" y="3026"/>
                        <a:pt x="2467" y="3949"/>
                        <a:pt x="2200" y="4216"/>
                      </a:cubicBezTo>
                      <a:cubicBezTo>
                        <a:pt x="1911" y="4505"/>
                        <a:pt x="2283" y="5130"/>
                        <a:pt x="2615" y="5170"/>
                      </a:cubicBezTo>
                      <a:cubicBezTo>
                        <a:pt x="2947" y="5213"/>
                        <a:pt x="3406" y="5960"/>
                        <a:pt x="3738" y="5960"/>
                      </a:cubicBezTo>
                      <a:cubicBezTo>
                        <a:pt x="4070" y="5960"/>
                        <a:pt x="4609" y="4671"/>
                        <a:pt x="4735" y="4216"/>
                      </a:cubicBezTo>
                      <a:cubicBezTo>
                        <a:pt x="4797" y="4031"/>
                        <a:pt x="4985" y="3966"/>
                        <a:pt x="5224" y="3966"/>
                      </a:cubicBezTo>
                      <a:cubicBezTo>
                        <a:pt x="5629" y="3966"/>
                        <a:pt x="6181" y="4152"/>
                        <a:pt x="6519" y="4256"/>
                      </a:cubicBezTo>
                      <a:cubicBezTo>
                        <a:pt x="6535" y="4260"/>
                        <a:pt x="6551" y="4262"/>
                        <a:pt x="6566" y="4262"/>
                      </a:cubicBezTo>
                      <a:cubicBezTo>
                        <a:pt x="7027" y="4262"/>
                        <a:pt x="7166" y="2462"/>
                        <a:pt x="6645" y="2179"/>
                      </a:cubicBezTo>
                      <a:cubicBezTo>
                        <a:pt x="6104" y="1890"/>
                        <a:pt x="5399" y="2056"/>
                        <a:pt x="5190" y="1807"/>
                      </a:cubicBezTo>
                      <a:cubicBezTo>
                        <a:pt x="4941" y="1598"/>
                        <a:pt x="4569" y="1392"/>
                        <a:pt x="4320" y="1349"/>
                      </a:cubicBezTo>
                      <a:cubicBezTo>
                        <a:pt x="4070" y="1309"/>
                        <a:pt x="3821" y="186"/>
                        <a:pt x="3363" y="20"/>
                      </a:cubicBezTo>
                      <a:cubicBezTo>
                        <a:pt x="3314" y="7"/>
                        <a:pt x="3260" y="1"/>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905450" y="3559145"/>
                  <a:ext cx="47467" cy="56493"/>
                </a:xfrm>
                <a:custGeom>
                  <a:avLst/>
                  <a:gdLst/>
                  <a:ahLst/>
                  <a:cxnLst/>
                  <a:rect l="l" t="t" r="r" b="b"/>
                  <a:pathLst>
                    <a:path w="1909" h="2272" extrusionOk="0">
                      <a:moveTo>
                        <a:pt x="1204" y="0"/>
                      </a:moveTo>
                      <a:cubicBezTo>
                        <a:pt x="1004" y="0"/>
                        <a:pt x="654" y="879"/>
                        <a:pt x="405" y="879"/>
                      </a:cubicBezTo>
                      <a:cubicBezTo>
                        <a:pt x="395" y="879"/>
                        <a:pt x="384" y="878"/>
                        <a:pt x="374" y="874"/>
                      </a:cubicBezTo>
                      <a:cubicBezTo>
                        <a:pt x="358" y="866"/>
                        <a:pt x="342" y="862"/>
                        <a:pt x="327" y="862"/>
                      </a:cubicBezTo>
                      <a:cubicBezTo>
                        <a:pt x="109" y="862"/>
                        <a:pt x="1" y="1683"/>
                        <a:pt x="41" y="1994"/>
                      </a:cubicBezTo>
                      <a:cubicBezTo>
                        <a:pt x="97" y="2215"/>
                        <a:pt x="484" y="2272"/>
                        <a:pt x="835" y="2272"/>
                      </a:cubicBezTo>
                      <a:cubicBezTo>
                        <a:pt x="1010" y="2272"/>
                        <a:pt x="1177" y="2258"/>
                        <a:pt x="1287" y="2243"/>
                      </a:cubicBezTo>
                      <a:cubicBezTo>
                        <a:pt x="1659" y="2160"/>
                        <a:pt x="1909" y="1871"/>
                        <a:pt x="1909" y="1579"/>
                      </a:cubicBezTo>
                      <a:cubicBezTo>
                        <a:pt x="1869" y="1290"/>
                        <a:pt x="1370"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870017" y="3301117"/>
                  <a:ext cx="114951" cy="82626"/>
                </a:xfrm>
                <a:custGeom>
                  <a:avLst/>
                  <a:gdLst/>
                  <a:ahLst/>
                  <a:cxnLst/>
                  <a:rect l="l" t="t" r="r" b="b"/>
                  <a:pathLst>
                    <a:path w="4623" h="3323" extrusionOk="0">
                      <a:moveTo>
                        <a:pt x="862" y="0"/>
                      </a:moveTo>
                      <a:cubicBezTo>
                        <a:pt x="683" y="0"/>
                        <a:pt x="523" y="885"/>
                        <a:pt x="260" y="1034"/>
                      </a:cubicBezTo>
                      <a:cubicBezTo>
                        <a:pt x="0" y="1131"/>
                        <a:pt x="249" y="1279"/>
                        <a:pt x="430" y="1279"/>
                      </a:cubicBezTo>
                      <a:cubicBezTo>
                        <a:pt x="480" y="1279"/>
                        <a:pt x="525" y="1268"/>
                        <a:pt x="553" y="1240"/>
                      </a:cubicBezTo>
                      <a:cubicBezTo>
                        <a:pt x="560" y="1236"/>
                        <a:pt x="566" y="1233"/>
                        <a:pt x="572" y="1233"/>
                      </a:cubicBezTo>
                      <a:cubicBezTo>
                        <a:pt x="661" y="1233"/>
                        <a:pt x="543" y="1836"/>
                        <a:pt x="387" y="2071"/>
                      </a:cubicBezTo>
                      <a:cubicBezTo>
                        <a:pt x="260" y="2280"/>
                        <a:pt x="1340" y="2446"/>
                        <a:pt x="1466" y="2779"/>
                      </a:cubicBezTo>
                      <a:cubicBezTo>
                        <a:pt x="1542" y="3119"/>
                        <a:pt x="1928" y="3323"/>
                        <a:pt x="2344" y="3323"/>
                      </a:cubicBezTo>
                      <a:cubicBezTo>
                        <a:pt x="2384" y="3323"/>
                        <a:pt x="2423" y="3321"/>
                        <a:pt x="2463" y="3317"/>
                      </a:cubicBezTo>
                      <a:cubicBezTo>
                        <a:pt x="2878" y="3234"/>
                        <a:pt x="3709" y="2819"/>
                        <a:pt x="3998" y="2779"/>
                      </a:cubicBezTo>
                      <a:cubicBezTo>
                        <a:pt x="4330" y="2736"/>
                        <a:pt x="4623" y="1240"/>
                        <a:pt x="4457" y="908"/>
                      </a:cubicBezTo>
                      <a:cubicBezTo>
                        <a:pt x="4291" y="644"/>
                        <a:pt x="3394" y="617"/>
                        <a:pt x="2843" y="617"/>
                      </a:cubicBezTo>
                      <a:cubicBezTo>
                        <a:pt x="2700" y="617"/>
                        <a:pt x="2581" y="619"/>
                        <a:pt x="2503" y="619"/>
                      </a:cubicBezTo>
                      <a:cubicBezTo>
                        <a:pt x="2171" y="576"/>
                        <a:pt x="1134" y="244"/>
                        <a:pt x="925" y="38"/>
                      </a:cubicBezTo>
                      <a:cubicBezTo>
                        <a:pt x="904" y="12"/>
                        <a:pt x="883"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3840" y="3060395"/>
                  <a:ext cx="174577" cy="170002"/>
                </a:xfrm>
                <a:custGeom>
                  <a:avLst/>
                  <a:gdLst/>
                  <a:ahLst/>
                  <a:cxnLst/>
                  <a:rect l="l" t="t" r="r" b="b"/>
                  <a:pathLst>
                    <a:path w="7021" h="6837" extrusionOk="0">
                      <a:moveTo>
                        <a:pt x="6439" y="0"/>
                      </a:moveTo>
                      <a:cubicBezTo>
                        <a:pt x="6230" y="0"/>
                        <a:pt x="5981" y="249"/>
                        <a:pt x="5941" y="332"/>
                      </a:cubicBezTo>
                      <a:cubicBezTo>
                        <a:pt x="5898" y="415"/>
                        <a:pt x="3615" y="954"/>
                        <a:pt x="2907" y="1286"/>
                      </a:cubicBezTo>
                      <a:cubicBezTo>
                        <a:pt x="2203" y="1618"/>
                        <a:pt x="1412" y="2117"/>
                        <a:pt x="1123" y="2449"/>
                      </a:cubicBezTo>
                      <a:cubicBezTo>
                        <a:pt x="831" y="2741"/>
                        <a:pt x="332" y="4984"/>
                        <a:pt x="166" y="5233"/>
                      </a:cubicBezTo>
                      <a:cubicBezTo>
                        <a:pt x="0" y="5522"/>
                        <a:pt x="914" y="6436"/>
                        <a:pt x="1329" y="6685"/>
                      </a:cubicBezTo>
                      <a:cubicBezTo>
                        <a:pt x="1523" y="6802"/>
                        <a:pt x="1754" y="6837"/>
                        <a:pt x="1957" y="6837"/>
                      </a:cubicBezTo>
                      <a:cubicBezTo>
                        <a:pt x="2189" y="6837"/>
                        <a:pt x="2385" y="6791"/>
                        <a:pt x="2452" y="6768"/>
                      </a:cubicBezTo>
                      <a:cubicBezTo>
                        <a:pt x="2618" y="6685"/>
                        <a:pt x="2243" y="5107"/>
                        <a:pt x="2037" y="4569"/>
                      </a:cubicBezTo>
                      <a:cubicBezTo>
                        <a:pt x="1827" y="4027"/>
                        <a:pt x="3615" y="3030"/>
                        <a:pt x="4070" y="2532"/>
                      </a:cubicBezTo>
                      <a:cubicBezTo>
                        <a:pt x="4569" y="2077"/>
                        <a:pt x="6562" y="1412"/>
                        <a:pt x="6771" y="914"/>
                      </a:cubicBezTo>
                      <a:cubicBezTo>
                        <a:pt x="7021" y="415"/>
                        <a:pt x="6645" y="0"/>
                        <a:pt x="6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653972" y="2948103"/>
                  <a:ext cx="50749" cy="35234"/>
                </a:xfrm>
                <a:custGeom>
                  <a:avLst/>
                  <a:gdLst/>
                  <a:ahLst/>
                  <a:cxnLst/>
                  <a:rect l="l" t="t" r="r" b="b"/>
                  <a:pathLst>
                    <a:path w="2041" h="1417" extrusionOk="0">
                      <a:moveTo>
                        <a:pt x="1197" y="1"/>
                      </a:moveTo>
                      <a:cubicBezTo>
                        <a:pt x="632" y="1"/>
                        <a:pt x="0" y="470"/>
                        <a:pt x="47" y="1150"/>
                      </a:cubicBezTo>
                      <a:cubicBezTo>
                        <a:pt x="243" y="1346"/>
                        <a:pt x="415" y="1416"/>
                        <a:pt x="578" y="1416"/>
                      </a:cubicBezTo>
                      <a:cubicBezTo>
                        <a:pt x="1005" y="1416"/>
                        <a:pt x="1368" y="934"/>
                        <a:pt x="1904" y="934"/>
                      </a:cubicBezTo>
                      <a:cubicBezTo>
                        <a:pt x="1949" y="934"/>
                        <a:pt x="1994" y="937"/>
                        <a:pt x="2041" y="944"/>
                      </a:cubicBezTo>
                      <a:cubicBezTo>
                        <a:pt x="2024" y="277"/>
                        <a:pt x="163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3017653" y="2968393"/>
                  <a:ext cx="82328" cy="26382"/>
                </a:xfrm>
                <a:custGeom>
                  <a:avLst/>
                  <a:gdLst/>
                  <a:ahLst/>
                  <a:cxnLst/>
                  <a:rect l="l" t="t" r="r" b="b"/>
                  <a:pathLst>
                    <a:path w="3311" h="1061" extrusionOk="0">
                      <a:moveTo>
                        <a:pt x="1718" y="1"/>
                      </a:moveTo>
                      <a:cubicBezTo>
                        <a:pt x="1699" y="1"/>
                        <a:pt x="1681" y="1"/>
                        <a:pt x="1662" y="2"/>
                      </a:cubicBezTo>
                      <a:cubicBezTo>
                        <a:pt x="788" y="85"/>
                        <a:pt x="40" y="334"/>
                        <a:pt x="1" y="627"/>
                      </a:cubicBezTo>
                      <a:cubicBezTo>
                        <a:pt x="1" y="872"/>
                        <a:pt x="1500" y="1060"/>
                        <a:pt x="2332" y="1060"/>
                      </a:cubicBezTo>
                      <a:cubicBezTo>
                        <a:pt x="2479" y="1060"/>
                        <a:pt x="2605" y="1055"/>
                        <a:pt x="2699" y="1042"/>
                      </a:cubicBezTo>
                      <a:cubicBezTo>
                        <a:pt x="3310" y="918"/>
                        <a:pt x="2606" y="1"/>
                        <a:pt x="1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120550" y="3355274"/>
                  <a:ext cx="76062" cy="47989"/>
                </a:xfrm>
                <a:custGeom>
                  <a:avLst/>
                  <a:gdLst/>
                  <a:ahLst/>
                  <a:cxnLst/>
                  <a:rect l="l" t="t" r="r" b="b"/>
                  <a:pathLst>
                    <a:path w="3059" h="1930" extrusionOk="0">
                      <a:moveTo>
                        <a:pt x="1213" y="0"/>
                      </a:moveTo>
                      <a:cubicBezTo>
                        <a:pt x="957" y="0"/>
                        <a:pt x="437" y="456"/>
                        <a:pt x="249" y="641"/>
                      </a:cubicBezTo>
                      <a:cubicBezTo>
                        <a:pt x="0" y="850"/>
                        <a:pt x="209" y="1887"/>
                        <a:pt x="625" y="1930"/>
                      </a:cubicBezTo>
                      <a:cubicBezTo>
                        <a:pt x="1000" y="1930"/>
                        <a:pt x="1580" y="638"/>
                        <a:pt x="2086" y="638"/>
                      </a:cubicBezTo>
                      <a:cubicBezTo>
                        <a:pt x="2139" y="638"/>
                        <a:pt x="2192" y="652"/>
                        <a:pt x="2243" y="684"/>
                      </a:cubicBezTo>
                      <a:cubicBezTo>
                        <a:pt x="2589" y="885"/>
                        <a:pt x="2876" y="1007"/>
                        <a:pt x="2991" y="1007"/>
                      </a:cubicBezTo>
                      <a:cubicBezTo>
                        <a:pt x="3042" y="1007"/>
                        <a:pt x="3059" y="984"/>
                        <a:pt x="3034" y="933"/>
                      </a:cubicBezTo>
                      <a:cubicBezTo>
                        <a:pt x="2907" y="767"/>
                        <a:pt x="1455" y="142"/>
                        <a:pt x="1289" y="19"/>
                      </a:cubicBezTo>
                      <a:cubicBezTo>
                        <a:pt x="1268" y="6"/>
                        <a:pt x="1242" y="0"/>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259995" y="4223224"/>
                  <a:ext cx="29937" cy="18251"/>
                </a:xfrm>
                <a:custGeom>
                  <a:avLst/>
                  <a:gdLst/>
                  <a:ahLst/>
                  <a:cxnLst/>
                  <a:rect l="l" t="t" r="r" b="b"/>
                  <a:pathLst>
                    <a:path w="1204" h="734" extrusionOk="0">
                      <a:moveTo>
                        <a:pt x="871" y="0"/>
                      </a:moveTo>
                      <a:cubicBezTo>
                        <a:pt x="665" y="0"/>
                        <a:pt x="1" y="455"/>
                        <a:pt x="1" y="621"/>
                      </a:cubicBezTo>
                      <a:cubicBezTo>
                        <a:pt x="1" y="693"/>
                        <a:pt x="170" y="734"/>
                        <a:pt x="377" y="734"/>
                      </a:cubicBezTo>
                      <a:cubicBezTo>
                        <a:pt x="649" y="734"/>
                        <a:pt x="986" y="663"/>
                        <a:pt x="1080" y="498"/>
                      </a:cubicBezTo>
                      <a:cubicBezTo>
                        <a:pt x="1203" y="206"/>
                        <a:pt x="1120"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42050" y="4151910"/>
                  <a:ext cx="197801" cy="87624"/>
                </a:xfrm>
                <a:custGeom>
                  <a:avLst/>
                  <a:gdLst/>
                  <a:ahLst/>
                  <a:cxnLst/>
                  <a:rect l="l" t="t" r="r" b="b"/>
                  <a:pathLst>
                    <a:path w="7955" h="3524" extrusionOk="0">
                      <a:moveTo>
                        <a:pt x="1456" y="1"/>
                      </a:moveTo>
                      <a:cubicBezTo>
                        <a:pt x="831" y="1"/>
                        <a:pt x="167" y="625"/>
                        <a:pt x="84" y="831"/>
                      </a:cubicBezTo>
                      <a:cubicBezTo>
                        <a:pt x="1" y="973"/>
                        <a:pt x="467" y="1075"/>
                        <a:pt x="867" y="1075"/>
                      </a:cubicBezTo>
                      <a:cubicBezTo>
                        <a:pt x="1059" y="1075"/>
                        <a:pt x="1236" y="1051"/>
                        <a:pt x="1330" y="997"/>
                      </a:cubicBezTo>
                      <a:cubicBezTo>
                        <a:pt x="1383" y="967"/>
                        <a:pt x="1474" y="954"/>
                        <a:pt x="1590" y="954"/>
                      </a:cubicBezTo>
                      <a:cubicBezTo>
                        <a:pt x="2112" y="954"/>
                        <a:pt x="3127" y="1232"/>
                        <a:pt x="3366" y="1539"/>
                      </a:cubicBezTo>
                      <a:cubicBezTo>
                        <a:pt x="3612" y="1821"/>
                        <a:pt x="4069" y="2013"/>
                        <a:pt x="4482" y="2013"/>
                      </a:cubicBezTo>
                      <a:cubicBezTo>
                        <a:pt x="4555" y="2013"/>
                        <a:pt x="4627" y="2007"/>
                        <a:pt x="4695" y="1994"/>
                      </a:cubicBezTo>
                      <a:cubicBezTo>
                        <a:pt x="4718" y="1990"/>
                        <a:pt x="4739" y="1988"/>
                        <a:pt x="4759" y="1988"/>
                      </a:cubicBezTo>
                      <a:cubicBezTo>
                        <a:pt x="5093" y="1988"/>
                        <a:pt x="4949" y="2633"/>
                        <a:pt x="5028" y="2868"/>
                      </a:cubicBezTo>
                      <a:cubicBezTo>
                        <a:pt x="5151" y="3117"/>
                        <a:pt x="6191" y="3323"/>
                        <a:pt x="6397" y="3489"/>
                      </a:cubicBezTo>
                      <a:cubicBezTo>
                        <a:pt x="6427" y="3513"/>
                        <a:pt x="6464" y="3524"/>
                        <a:pt x="6507" y="3524"/>
                      </a:cubicBezTo>
                      <a:cubicBezTo>
                        <a:pt x="6736" y="3524"/>
                        <a:pt x="7125" y="3231"/>
                        <a:pt x="7460" y="3231"/>
                      </a:cubicBezTo>
                      <a:cubicBezTo>
                        <a:pt x="7494" y="3231"/>
                        <a:pt x="7527" y="3234"/>
                        <a:pt x="7559" y="3240"/>
                      </a:cubicBezTo>
                      <a:cubicBezTo>
                        <a:pt x="7565" y="3241"/>
                        <a:pt x="7571" y="3241"/>
                        <a:pt x="7577" y="3241"/>
                      </a:cubicBezTo>
                      <a:cubicBezTo>
                        <a:pt x="7954" y="3241"/>
                        <a:pt x="7440" y="1827"/>
                        <a:pt x="6757" y="1827"/>
                      </a:cubicBezTo>
                      <a:cubicBezTo>
                        <a:pt x="6747" y="1827"/>
                        <a:pt x="6738" y="1828"/>
                        <a:pt x="6729" y="1828"/>
                      </a:cubicBezTo>
                      <a:cubicBezTo>
                        <a:pt x="6708" y="1829"/>
                        <a:pt x="6687" y="1830"/>
                        <a:pt x="6667" y="1830"/>
                      </a:cubicBezTo>
                      <a:cubicBezTo>
                        <a:pt x="5990" y="1830"/>
                        <a:pt x="5438" y="1161"/>
                        <a:pt x="5277" y="1081"/>
                      </a:cubicBezTo>
                      <a:cubicBezTo>
                        <a:pt x="5111" y="1041"/>
                        <a:pt x="4320" y="542"/>
                        <a:pt x="4071" y="333"/>
                      </a:cubicBezTo>
                      <a:cubicBezTo>
                        <a:pt x="3865" y="167"/>
                        <a:pt x="2037" y="1"/>
                        <a:pt x="1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11275" y="4230684"/>
                  <a:ext cx="34065" cy="10592"/>
                </a:xfrm>
                <a:custGeom>
                  <a:avLst/>
                  <a:gdLst/>
                  <a:ahLst/>
                  <a:cxnLst/>
                  <a:rect l="l" t="t" r="r" b="b"/>
                  <a:pathLst>
                    <a:path w="1370" h="426" extrusionOk="0">
                      <a:moveTo>
                        <a:pt x="846" y="1"/>
                      </a:moveTo>
                      <a:cubicBezTo>
                        <a:pt x="496" y="1"/>
                        <a:pt x="1" y="196"/>
                        <a:pt x="1" y="321"/>
                      </a:cubicBezTo>
                      <a:cubicBezTo>
                        <a:pt x="1" y="404"/>
                        <a:pt x="229" y="425"/>
                        <a:pt x="484" y="425"/>
                      </a:cubicBezTo>
                      <a:cubicBezTo>
                        <a:pt x="738" y="425"/>
                        <a:pt x="1018" y="404"/>
                        <a:pt x="1121" y="404"/>
                      </a:cubicBezTo>
                      <a:cubicBezTo>
                        <a:pt x="1370" y="404"/>
                        <a:pt x="1370" y="238"/>
                        <a:pt x="1121" y="72"/>
                      </a:cubicBezTo>
                      <a:cubicBezTo>
                        <a:pt x="1059" y="22"/>
                        <a:pt x="96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116397" y="4119635"/>
                  <a:ext cx="16560" cy="19917"/>
                </a:xfrm>
                <a:custGeom>
                  <a:avLst/>
                  <a:gdLst/>
                  <a:ahLst/>
                  <a:cxnLst/>
                  <a:rect l="l" t="t" r="r" b="b"/>
                  <a:pathLst>
                    <a:path w="666" h="801" extrusionOk="0">
                      <a:moveTo>
                        <a:pt x="356" y="1"/>
                      </a:moveTo>
                      <a:cubicBezTo>
                        <a:pt x="171" y="1"/>
                        <a:pt x="1" y="322"/>
                        <a:pt x="1" y="511"/>
                      </a:cubicBezTo>
                      <a:cubicBezTo>
                        <a:pt x="1" y="677"/>
                        <a:pt x="127" y="800"/>
                        <a:pt x="293" y="800"/>
                      </a:cubicBezTo>
                      <a:cubicBezTo>
                        <a:pt x="459" y="800"/>
                        <a:pt x="665" y="136"/>
                        <a:pt x="416" y="13"/>
                      </a:cubicBezTo>
                      <a:cubicBezTo>
                        <a:pt x="396" y="5"/>
                        <a:pt x="376"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155660" y="4115806"/>
                  <a:ext cx="21260" cy="20638"/>
                </a:xfrm>
                <a:custGeom>
                  <a:avLst/>
                  <a:gdLst/>
                  <a:ahLst/>
                  <a:cxnLst/>
                  <a:rect l="l" t="t" r="r" b="b"/>
                  <a:pathLst>
                    <a:path w="855" h="830" extrusionOk="0">
                      <a:moveTo>
                        <a:pt x="209" y="1"/>
                      </a:moveTo>
                      <a:cubicBezTo>
                        <a:pt x="83" y="1"/>
                        <a:pt x="0" y="333"/>
                        <a:pt x="0" y="705"/>
                      </a:cubicBezTo>
                      <a:cubicBezTo>
                        <a:pt x="10" y="794"/>
                        <a:pt x="64" y="829"/>
                        <a:pt x="140" y="829"/>
                      </a:cubicBezTo>
                      <a:cubicBezTo>
                        <a:pt x="385" y="829"/>
                        <a:pt x="854" y="460"/>
                        <a:pt x="791" y="333"/>
                      </a:cubicBezTo>
                      <a:cubicBezTo>
                        <a:pt x="708" y="167"/>
                        <a:pt x="332"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182490" y="4143431"/>
                  <a:ext cx="38292" cy="35060"/>
                </a:xfrm>
                <a:custGeom>
                  <a:avLst/>
                  <a:gdLst/>
                  <a:ahLst/>
                  <a:cxnLst/>
                  <a:rect l="l" t="t" r="r" b="b"/>
                  <a:pathLst>
                    <a:path w="1540" h="1410" extrusionOk="0">
                      <a:moveTo>
                        <a:pt x="370" y="0"/>
                      </a:moveTo>
                      <a:cubicBezTo>
                        <a:pt x="180" y="0"/>
                        <a:pt x="1" y="441"/>
                        <a:pt x="1" y="634"/>
                      </a:cubicBezTo>
                      <a:cubicBezTo>
                        <a:pt x="1" y="852"/>
                        <a:pt x="98" y="974"/>
                        <a:pt x="233" y="974"/>
                      </a:cubicBezTo>
                      <a:cubicBezTo>
                        <a:pt x="253" y="974"/>
                        <a:pt x="273" y="971"/>
                        <a:pt x="293" y="966"/>
                      </a:cubicBezTo>
                      <a:cubicBezTo>
                        <a:pt x="299" y="965"/>
                        <a:pt x="305" y="964"/>
                        <a:pt x="310" y="964"/>
                      </a:cubicBezTo>
                      <a:cubicBezTo>
                        <a:pt x="458" y="964"/>
                        <a:pt x="694" y="1410"/>
                        <a:pt x="995" y="1410"/>
                      </a:cubicBezTo>
                      <a:cubicBezTo>
                        <a:pt x="1037" y="1410"/>
                        <a:pt x="1080" y="1401"/>
                        <a:pt x="1124" y="1382"/>
                      </a:cubicBezTo>
                      <a:cubicBezTo>
                        <a:pt x="1496" y="1172"/>
                        <a:pt x="1539" y="757"/>
                        <a:pt x="1330" y="757"/>
                      </a:cubicBezTo>
                      <a:cubicBezTo>
                        <a:pt x="1322" y="758"/>
                        <a:pt x="1314" y="759"/>
                        <a:pt x="1306" y="759"/>
                      </a:cubicBezTo>
                      <a:cubicBezTo>
                        <a:pt x="1055" y="759"/>
                        <a:pt x="658" y="132"/>
                        <a:pt x="416" y="9"/>
                      </a:cubicBezTo>
                      <a:cubicBezTo>
                        <a:pt x="401" y="3"/>
                        <a:pt x="38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3730693" y="4528894"/>
                  <a:ext cx="63580" cy="53733"/>
                </a:xfrm>
                <a:custGeom>
                  <a:avLst/>
                  <a:gdLst/>
                  <a:ahLst/>
                  <a:cxnLst/>
                  <a:rect l="l" t="t" r="r" b="b"/>
                  <a:pathLst>
                    <a:path w="2557" h="2161" extrusionOk="0">
                      <a:moveTo>
                        <a:pt x="2556" y="1"/>
                      </a:moveTo>
                      <a:lnTo>
                        <a:pt x="2556" y="1"/>
                      </a:lnTo>
                      <a:cubicBezTo>
                        <a:pt x="2307" y="123"/>
                        <a:pt x="2058" y="333"/>
                        <a:pt x="1932" y="373"/>
                      </a:cubicBezTo>
                      <a:cubicBezTo>
                        <a:pt x="1806" y="450"/>
                        <a:pt x="1414" y="526"/>
                        <a:pt x="1100" y="526"/>
                      </a:cubicBezTo>
                      <a:cubicBezTo>
                        <a:pt x="902" y="526"/>
                        <a:pt x="735" y="496"/>
                        <a:pt x="686" y="416"/>
                      </a:cubicBezTo>
                      <a:cubicBezTo>
                        <a:pt x="670" y="394"/>
                        <a:pt x="652" y="384"/>
                        <a:pt x="633" y="384"/>
                      </a:cubicBezTo>
                      <a:cubicBezTo>
                        <a:pt x="508" y="384"/>
                        <a:pt x="326" y="799"/>
                        <a:pt x="148" y="871"/>
                      </a:cubicBezTo>
                      <a:cubicBezTo>
                        <a:pt x="1" y="982"/>
                        <a:pt x="49" y="1350"/>
                        <a:pt x="290" y="1350"/>
                      </a:cubicBezTo>
                      <a:cubicBezTo>
                        <a:pt x="322" y="1350"/>
                        <a:pt x="358" y="1344"/>
                        <a:pt x="397" y="1330"/>
                      </a:cubicBezTo>
                      <a:cubicBezTo>
                        <a:pt x="415" y="1316"/>
                        <a:pt x="441" y="1310"/>
                        <a:pt x="475" y="1310"/>
                      </a:cubicBezTo>
                      <a:cubicBezTo>
                        <a:pt x="756" y="1310"/>
                        <a:pt x="1552" y="1751"/>
                        <a:pt x="2181" y="2160"/>
                      </a:cubicBezTo>
                      <a:cubicBezTo>
                        <a:pt x="2307" y="1452"/>
                        <a:pt x="2430" y="748"/>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259274" y="3080859"/>
                  <a:ext cx="10568" cy="6863"/>
                </a:xfrm>
                <a:custGeom>
                  <a:avLst/>
                  <a:gdLst/>
                  <a:ahLst/>
                  <a:cxnLst/>
                  <a:rect l="l" t="t" r="r" b="b"/>
                  <a:pathLst>
                    <a:path w="425" h="276" extrusionOk="0">
                      <a:moveTo>
                        <a:pt x="297" y="1"/>
                      </a:moveTo>
                      <a:cubicBezTo>
                        <a:pt x="219" y="1"/>
                        <a:pt x="0" y="145"/>
                        <a:pt x="113" y="257"/>
                      </a:cubicBezTo>
                      <a:cubicBezTo>
                        <a:pt x="119" y="270"/>
                        <a:pt x="132" y="276"/>
                        <a:pt x="148" y="276"/>
                      </a:cubicBezTo>
                      <a:cubicBezTo>
                        <a:pt x="235" y="276"/>
                        <a:pt x="425" y="111"/>
                        <a:pt x="319" y="8"/>
                      </a:cubicBezTo>
                      <a:cubicBezTo>
                        <a:pt x="314" y="3"/>
                        <a:pt x="307"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434699" y="3602361"/>
                  <a:ext cx="10717" cy="6863"/>
                </a:xfrm>
                <a:custGeom>
                  <a:avLst/>
                  <a:gdLst/>
                  <a:ahLst/>
                  <a:cxnLst/>
                  <a:rect l="l" t="t" r="r" b="b"/>
                  <a:pathLst>
                    <a:path w="431" h="276" extrusionOk="0">
                      <a:moveTo>
                        <a:pt x="304" y="1"/>
                      </a:moveTo>
                      <a:cubicBezTo>
                        <a:pt x="228" y="1"/>
                        <a:pt x="0" y="146"/>
                        <a:pt x="75" y="256"/>
                      </a:cubicBezTo>
                      <a:cubicBezTo>
                        <a:pt x="88" y="269"/>
                        <a:pt x="107" y="275"/>
                        <a:pt x="128" y="275"/>
                      </a:cubicBezTo>
                      <a:cubicBezTo>
                        <a:pt x="241" y="275"/>
                        <a:pt x="430" y="113"/>
                        <a:pt x="324" y="7"/>
                      </a:cubicBezTo>
                      <a:cubicBezTo>
                        <a:pt x="320" y="3"/>
                        <a:pt x="31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6"/>
              <p:cNvSpPr/>
              <p:nvPr/>
            </p:nvSpPr>
            <p:spPr>
              <a:xfrm>
                <a:off x="3225762" y="1623025"/>
                <a:ext cx="2692200" cy="2692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6"/>
            <p:cNvGrpSpPr/>
            <p:nvPr/>
          </p:nvGrpSpPr>
          <p:grpSpPr>
            <a:xfrm>
              <a:off x="1903792" y="2207294"/>
              <a:ext cx="745112" cy="1371604"/>
              <a:chOff x="1959642" y="2026618"/>
              <a:chExt cx="778672" cy="1433383"/>
            </a:xfrm>
          </p:grpSpPr>
          <p:sp>
            <p:nvSpPr>
              <p:cNvPr id="785" name="Google Shape;785;p36"/>
              <p:cNvSpPr/>
              <p:nvPr/>
            </p:nvSpPr>
            <p:spPr>
              <a:xfrm>
                <a:off x="2250865" y="3043959"/>
                <a:ext cx="344952" cy="416041"/>
              </a:xfrm>
              <a:custGeom>
                <a:avLst/>
                <a:gdLst/>
                <a:ahLst/>
                <a:cxnLst/>
                <a:rect l="l" t="t" r="r" b="b"/>
                <a:pathLst>
                  <a:path w="13873" h="16732" extrusionOk="0">
                    <a:moveTo>
                      <a:pt x="8496" y="1"/>
                    </a:moveTo>
                    <a:cubicBezTo>
                      <a:pt x="7053" y="1"/>
                      <a:pt x="5855" y="412"/>
                      <a:pt x="5855" y="412"/>
                    </a:cubicBezTo>
                    <a:cubicBezTo>
                      <a:pt x="5855" y="412"/>
                      <a:pt x="665" y="2987"/>
                      <a:pt x="290" y="4771"/>
                    </a:cubicBezTo>
                    <a:cubicBezTo>
                      <a:pt x="1" y="6266"/>
                      <a:pt x="1785" y="7389"/>
                      <a:pt x="2410" y="7722"/>
                    </a:cubicBezTo>
                    <a:cubicBezTo>
                      <a:pt x="2533" y="7805"/>
                      <a:pt x="2616" y="7845"/>
                      <a:pt x="2616" y="7845"/>
                    </a:cubicBezTo>
                    <a:lnTo>
                      <a:pt x="2493" y="8220"/>
                    </a:lnTo>
                    <a:cubicBezTo>
                      <a:pt x="1994" y="9838"/>
                      <a:pt x="124" y="15862"/>
                      <a:pt x="998" y="16649"/>
                    </a:cubicBezTo>
                    <a:cubicBezTo>
                      <a:pt x="1056" y="16705"/>
                      <a:pt x="1121" y="16732"/>
                      <a:pt x="1191" y="16732"/>
                    </a:cubicBezTo>
                    <a:cubicBezTo>
                      <a:pt x="2263" y="16732"/>
                      <a:pt x="4574" y="10575"/>
                      <a:pt x="4652" y="10419"/>
                    </a:cubicBezTo>
                    <a:lnTo>
                      <a:pt x="4652" y="10419"/>
                    </a:lnTo>
                    <a:cubicBezTo>
                      <a:pt x="4609" y="10586"/>
                      <a:pt x="4028" y="12994"/>
                      <a:pt x="5772" y="13078"/>
                    </a:cubicBezTo>
                    <a:cubicBezTo>
                      <a:pt x="5784" y="13078"/>
                      <a:pt x="5795" y="13078"/>
                      <a:pt x="5807" y="13078"/>
                    </a:cubicBezTo>
                    <a:cubicBezTo>
                      <a:pt x="6939" y="13078"/>
                      <a:pt x="7144" y="11001"/>
                      <a:pt x="7144" y="11001"/>
                    </a:cubicBezTo>
                    <a:cubicBezTo>
                      <a:pt x="7144" y="11001"/>
                      <a:pt x="8005" y="12294"/>
                      <a:pt x="8815" y="12294"/>
                    </a:cubicBezTo>
                    <a:cubicBezTo>
                      <a:pt x="8840" y="12294"/>
                      <a:pt x="8864" y="12293"/>
                      <a:pt x="8889" y="12290"/>
                    </a:cubicBezTo>
                    <a:cubicBezTo>
                      <a:pt x="9719" y="12164"/>
                      <a:pt x="10135" y="10586"/>
                      <a:pt x="10135" y="10586"/>
                    </a:cubicBezTo>
                    <a:cubicBezTo>
                      <a:pt x="10135" y="10586"/>
                      <a:pt x="11162" y="11567"/>
                      <a:pt x="11974" y="11567"/>
                    </a:cubicBezTo>
                    <a:cubicBezTo>
                      <a:pt x="12244" y="11567"/>
                      <a:pt x="12490" y="11458"/>
                      <a:pt x="12666" y="11167"/>
                    </a:cubicBezTo>
                    <a:cubicBezTo>
                      <a:pt x="13165" y="10380"/>
                      <a:pt x="12749" y="9300"/>
                      <a:pt x="12417" y="8718"/>
                    </a:cubicBezTo>
                    <a:cubicBezTo>
                      <a:pt x="12294" y="8426"/>
                      <a:pt x="12211" y="8303"/>
                      <a:pt x="12211" y="8303"/>
                    </a:cubicBezTo>
                    <a:cubicBezTo>
                      <a:pt x="12211" y="8303"/>
                      <a:pt x="12251" y="8137"/>
                      <a:pt x="12377" y="7845"/>
                    </a:cubicBezTo>
                    <a:cubicBezTo>
                      <a:pt x="12832" y="6642"/>
                      <a:pt x="13872" y="3402"/>
                      <a:pt x="12128" y="1409"/>
                    </a:cubicBezTo>
                    <a:cubicBezTo>
                      <a:pt x="11134" y="300"/>
                      <a:pt x="9726" y="1"/>
                      <a:pt x="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959642" y="2026618"/>
                <a:ext cx="778672" cy="1138046"/>
              </a:xfrm>
              <a:custGeom>
                <a:avLst/>
                <a:gdLst/>
                <a:ahLst/>
                <a:cxnLst/>
                <a:rect l="l" t="t" r="r" b="b"/>
                <a:pathLst>
                  <a:path w="31316" h="45769" extrusionOk="0">
                    <a:moveTo>
                      <a:pt x="20818" y="24516"/>
                    </a:moveTo>
                    <a:lnTo>
                      <a:pt x="20818" y="24516"/>
                    </a:lnTo>
                    <a:cubicBezTo>
                      <a:pt x="20841" y="24528"/>
                      <a:pt x="20865" y="24538"/>
                      <a:pt x="20890" y="24547"/>
                    </a:cubicBezTo>
                    <a:cubicBezTo>
                      <a:pt x="20909" y="24566"/>
                      <a:pt x="20919" y="24579"/>
                      <a:pt x="20925" y="24587"/>
                    </a:cubicBezTo>
                    <a:lnTo>
                      <a:pt x="20925" y="24587"/>
                    </a:lnTo>
                    <a:cubicBezTo>
                      <a:pt x="20895" y="24587"/>
                      <a:pt x="20927" y="24584"/>
                      <a:pt x="20850" y="24547"/>
                    </a:cubicBezTo>
                    <a:cubicBezTo>
                      <a:pt x="20841" y="24538"/>
                      <a:pt x="20830" y="24528"/>
                      <a:pt x="20818" y="24516"/>
                    </a:cubicBezTo>
                    <a:close/>
                    <a:moveTo>
                      <a:pt x="871" y="0"/>
                    </a:moveTo>
                    <a:lnTo>
                      <a:pt x="871" y="0"/>
                    </a:lnTo>
                    <a:cubicBezTo>
                      <a:pt x="1" y="3406"/>
                      <a:pt x="1247" y="6894"/>
                      <a:pt x="333" y="10300"/>
                    </a:cubicBezTo>
                    <a:lnTo>
                      <a:pt x="373" y="10300"/>
                    </a:lnTo>
                    <a:lnTo>
                      <a:pt x="416" y="10343"/>
                    </a:lnTo>
                    <a:cubicBezTo>
                      <a:pt x="456" y="10343"/>
                      <a:pt x="499" y="10343"/>
                      <a:pt x="582" y="10383"/>
                    </a:cubicBezTo>
                    <a:cubicBezTo>
                      <a:pt x="622" y="10426"/>
                      <a:pt x="788" y="10466"/>
                      <a:pt x="871" y="10509"/>
                    </a:cubicBezTo>
                    <a:cubicBezTo>
                      <a:pt x="954" y="10549"/>
                      <a:pt x="1081" y="10632"/>
                      <a:pt x="1204" y="10675"/>
                    </a:cubicBezTo>
                    <a:cubicBezTo>
                      <a:pt x="1330" y="10715"/>
                      <a:pt x="1413" y="10758"/>
                      <a:pt x="1536" y="10842"/>
                    </a:cubicBezTo>
                    <a:cubicBezTo>
                      <a:pt x="1994" y="11048"/>
                      <a:pt x="1081" y="11838"/>
                      <a:pt x="1536" y="12088"/>
                    </a:cubicBezTo>
                    <a:cubicBezTo>
                      <a:pt x="2450" y="12543"/>
                      <a:pt x="2533" y="12337"/>
                      <a:pt x="3406" y="12918"/>
                    </a:cubicBezTo>
                    <a:cubicBezTo>
                      <a:pt x="4277" y="13500"/>
                      <a:pt x="5191" y="14121"/>
                      <a:pt x="6021" y="14746"/>
                    </a:cubicBezTo>
                    <a:cubicBezTo>
                      <a:pt x="6480" y="15035"/>
                      <a:pt x="6895" y="15410"/>
                      <a:pt x="7350" y="15699"/>
                    </a:cubicBezTo>
                    <a:cubicBezTo>
                      <a:pt x="7766" y="15992"/>
                      <a:pt x="8224" y="16324"/>
                      <a:pt x="8639" y="16613"/>
                    </a:cubicBezTo>
                    <a:cubicBezTo>
                      <a:pt x="9510" y="17237"/>
                      <a:pt x="10341" y="17819"/>
                      <a:pt x="11214" y="18400"/>
                    </a:cubicBezTo>
                    <a:cubicBezTo>
                      <a:pt x="11420" y="18566"/>
                      <a:pt x="11670" y="18689"/>
                      <a:pt x="11879" y="18856"/>
                    </a:cubicBezTo>
                    <a:cubicBezTo>
                      <a:pt x="12085" y="18982"/>
                      <a:pt x="12294" y="19148"/>
                      <a:pt x="12543" y="19314"/>
                    </a:cubicBezTo>
                    <a:cubicBezTo>
                      <a:pt x="12959" y="19603"/>
                      <a:pt x="13374" y="19852"/>
                      <a:pt x="13829" y="20145"/>
                    </a:cubicBezTo>
                    <a:cubicBezTo>
                      <a:pt x="14743" y="20726"/>
                      <a:pt x="15617" y="21308"/>
                      <a:pt x="16531" y="21889"/>
                    </a:cubicBezTo>
                    <a:cubicBezTo>
                      <a:pt x="17401" y="22427"/>
                      <a:pt x="18315" y="23052"/>
                      <a:pt x="19228" y="23550"/>
                    </a:cubicBezTo>
                    <a:cubicBezTo>
                      <a:pt x="19267" y="23570"/>
                      <a:pt x="19305" y="23589"/>
                      <a:pt x="19343" y="23608"/>
                    </a:cubicBezTo>
                    <a:lnTo>
                      <a:pt x="19343" y="23608"/>
                    </a:lnTo>
                    <a:cubicBezTo>
                      <a:pt x="19333" y="23657"/>
                      <a:pt x="19323" y="23707"/>
                      <a:pt x="19311" y="23756"/>
                    </a:cubicBezTo>
                    <a:cubicBezTo>
                      <a:pt x="19228" y="24132"/>
                      <a:pt x="19228" y="24630"/>
                      <a:pt x="19145" y="25129"/>
                    </a:cubicBezTo>
                    <a:cubicBezTo>
                      <a:pt x="18939" y="26125"/>
                      <a:pt x="18813" y="27205"/>
                      <a:pt x="18607" y="28242"/>
                    </a:cubicBezTo>
                    <a:cubicBezTo>
                      <a:pt x="18441" y="29322"/>
                      <a:pt x="18232" y="30484"/>
                      <a:pt x="17982" y="31608"/>
                    </a:cubicBezTo>
                    <a:cubicBezTo>
                      <a:pt x="17776" y="32687"/>
                      <a:pt x="17567" y="33850"/>
                      <a:pt x="17318" y="34970"/>
                    </a:cubicBezTo>
                    <a:cubicBezTo>
                      <a:pt x="17112" y="36093"/>
                      <a:pt x="16863" y="37173"/>
                      <a:pt x="16614" y="38292"/>
                    </a:cubicBezTo>
                    <a:cubicBezTo>
                      <a:pt x="16487" y="38834"/>
                      <a:pt x="16404" y="39332"/>
                      <a:pt x="16281" y="39954"/>
                    </a:cubicBezTo>
                    <a:cubicBezTo>
                      <a:pt x="16155" y="40412"/>
                      <a:pt x="16032" y="41034"/>
                      <a:pt x="15949" y="41532"/>
                    </a:cubicBezTo>
                    <a:cubicBezTo>
                      <a:pt x="19105" y="42944"/>
                      <a:pt x="22053" y="43984"/>
                      <a:pt x="25003" y="45768"/>
                    </a:cubicBezTo>
                    <a:cubicBezTo>
                      <a:pt x="25086" y="45602"/>
                      <a:pt x="26000" y="43569"/>
                      <a:pt x="26249" y="42987"/>
                    </a:cubicBezTo>
                    <a:cubicBezTo>
                      <a:pt x="26664" y="41864"/>
                      <a:pt x="27036" y="40701"/>
                      <a:pt x="27412" y="39538"/>
                    </a:cubicBezTo>
                    <a:cubicBezTo>
                      <a:pt x="27744" y="38419"/>
                      <a:pt x="28076" y="37296"/>
                      <a:pt x="28365" y="36093"/>
                    </a:cubicBezTo>
                    <a:cubicBezTo>
                      <a:pt x="28532" y="35511"/>
                      <a:pt x="28698" y="34970"/>
                      <a:pt x="28864" y="34349"/>
                    </a:cubicBezTo>
                    <a:cubicBezTo>
                      <a:pt x="29030" y="33767"/>
                      <a:pt x="29196" y="33226"/>
                      <a:pt x="29362" y="32561"/>
                    </a:cubicBezTo>
                    <a:cubicBezTo>
                      <a:pt x="29694" y="31315"/>
                      <a:pt x="29987" y="30112"/>
                      <a:pt x="30319" y="28823"/>
                    </a:cubicBezTo>
                    <a:cubicBezTo>
                      <a:pt x="30442" y="28159"/>
                      <a:pt x="30608" y="27454"/>
                      <a:pt x="30774" y="26707"/>
                    </a:cubicBezTo>
                    <a:cubicBezTo>
                      <a:pt x="30901" y="25959"/>
                      <a:pt x="31067" y="25212"/>
                      <a:pt x="31190" y="24298"/>
                    </a:cubicBezTo>
                    <a:cubicBezTo>
                      <a:pt x="31273" y="23424"/>
                      <a:pt x="31316" y="22178"/>
                      <a:pt x="31233" y="21225"/>
                    </a:cubicBezTo>
                    <a:lnTo>
                      <a:pt x="31233" y="20975"/>
                    </a:lnTo>
                    <a:cubicBezTo>
                      <a:pt x="31233" y="20932"/>
                      <a:pt x="31190" y="20849"/>
                      <a:pt x="31190" y="20766"/>
                    </a:cubicBezTo>
                    <a:cubicBezTo>
                      <a:pt x="31190" y="20643"/>
                      <a:pt x="31150" y="20434"/>
                      <a:pt x="31107" y="20268"/>
                    </a:cubicBezTo>
                    <a:cubicBezTo>
                      <a:pt x="31107" y="20102"/>
                      <a:pt x="31067" y="19935"/>
                      <a:pt x="31023" y="19769"/>
                    </a:cubicBezTo>
                    <a:cubicBezTo>
                      <a:pt x="30984" y="19686"/>
                      <a:pt x="30984" y="19603"/>
                      <a:pt x="30984" y="19520"/>
                    </a:cubicBezTo>
                    <a:cubicBezTo>
                      <a:pt x="30940" y="19437"/>
                      <a:pt x="30940" y="19354"/>
                      <a:pt x="30901" y="19271"/>
                    </a:cubicBezTo>
                    <a:cubicBezTo>
                      <a:pt x="30857" y="19065"/>
                      <a:pt x="30817" y="18899"/>
                      <a:pt x="30734" y="18733"/>
                    </a:cubicBezTo>
                    <a:cubicBezTo>
                      <a:pt x="30691" y="18523"/>
                      <a:pt x="30608" y="18357"/>
                      <a:pt x="30525" y="18191"/>
                    </a:cubicBezTo>
                    <a:cubicBezTo>
                      <a:pt x="30485" y="18068"/>
                      <a:pt x="30442" y="17985"/>
                      <a:pt x="30402" y="17902"/>
                    </a:cubicBezTo>
                    <a:cubicBezTo>
                      <a:pt x="30359" y="17819"/>
                      <a:pt x="30319" y="17693"/>
                      <a:pt x="30276" y="17610"/>
                    </a:cubicBezTo>
                    <a:cubicBezTo>
                      <a:pt x="30193" y="17443"/>
                      <a:pt x="30070" y="17237"/>
                      <a:pt x="29987" y="17071"/>
                    </a:cubicBezTo>
                    <a:cubicBezTo>
                      <a:pt x="29488" y="16324"/>
                      <a:pt x="28947" y="15659"/>
                      <a:pt x="28282" y="15078"/>
                    </a:cubicBezTo>
                    <a:lnTo>
                      <a:pt x="27784" y="14702"/>
                    </a:lnTo>
                    <a:cubicBezTo>
                      <a:pt x="27744" y="14702"/>
                      <a:pt x="27701" y="14662"/>
                      <a:pt x="27661" y="14619"/>
                    </a:cubicBezTo>
                    <a:cubicBezTo>
                      <a:pt x="27618" y="14579"/>
                      <a:pt x="27618" y="14579"/>
                      <a:pt x="27535" y="14536"/>
                    </a:cubicBezTo>
                    <a:lnTo>
                      <a:pt x="27452" y="14453"/>
                    </a:lnTo>
                    <a:cubicBezTo>
                      <a:pt x="27329" y="14413"/>
                      <a:pt x="27246" y="14330"/>
                      <a:pt x="27036" y="14247"/>
                    </a:cubicBezTo>
                    <a:cubicBezTo>
                      <a:pt x="26870" y="14121"/>
                      <a:pt x="26538" y="13915"/>
                      <a:pt x="26289" y="13749"/>
                    </a:cubicBezTo>
                    <a:cubicBezTo>
                      <a:pt x="26083" y="13583"/>
                      <a:pt x="25790" y="13417"/>
                      <a:pt x="25541" y="13250"/>
                    </a:cubicBezTo>
                    <a:cubicBezTo>
                      <a:pt x="24544" y="12626"/>
                      <a:pt x="23465" y="12088"/>
                      <a:pt x="22468" y="11546"/>
                    </a:cubicBezTo>
                    <a:cubicBezTo>
                      <a:pt x="21431" y="11048"/>
                      <a:pt x="20474" y="10466"/>
                      <a:pt x="19478" y="9928"/>
                    </a:cubicBezTo>
                    <a:cubicBezTo>
                      <a:pt x="18481" y="9346"/>
                      <a:pt x="17610" y="8765"/>
                      <a:pt x="16614" y="8184"/>
                    </a:cubicBezTo>
                    <a:cubicBezTo>
                      <a:pt x="16447" y="8100"/>
                      <a:pt x="16155" y="7891"/>
                      <a:pt x="15949" y="7768"/>
                    </a:cubicBezTo>
                    <a:cubicBezTo>
                      <a:pt x="15700" y="7642"/>
                      <a:pt x="15451" y="7436"/>
                      <a:pt x="15241" y="7310"/>
                    </a:cubicBezTo>
                    <a:cubicBezTo>
                      <a:pt x="15035" y="7187"/>
                      <a:pt x="14743" y="6977"/>
                      <a:pt x="14537" y="6854"/>
                    </a:cubicBezTo>
                    <a:cubicBezTo>
                      <a:pt x="14328" y="6728"/>
                      <a:pt x="14039" y="6562"/>
                      <a:pt x="13829" y="6439"/>
                    </a:cubicBezTo>
                    <a:cubicBezTo>
                      <a:pt x="11919" y="5110"/>
                      <a:pt x="10091" y="3821"/>
                      <a:pt x="8058" y="2658"/>
                    </a:cubicBezTo>
                    <a:cubicBezTo>
                      <a:pt x="7061" y="2077"/>
                      <a:pt x="5898" y="1621"/>
                      <a:pt x="4775" y="1123"/>
                    </a:cubicBezTo>
                    <a:cubicBezTo>
                      <a:pt x="4237" y="874"/>
                      <a:pt x="3573" y="665"/>
                      <a:pt x="2948" y="498"/>
                    </a:cubicBezTo>
                    <a:cubicBezTo>
                      <a:pt x="2825" y="459"/>
                      <a:pt x="2659" y="415"/>
                      <a:pt x="2493" y="376"/>
                    </a:cubicBezTo>
                    <a:lnTo>
                      <a:pt x="1994" y="249"/>
                    </a:lnTo>
                    <a:cubicBezTo>
                      <a:pt x="1828" y="209"/>
                      <a:pt x="1662" y="209"/>
                      <a:pt x="1496" y="166"/>
                    </a:cubicBezTo>
                    <a:cubicBezTo>
                      <a:pt x="1330" y="126"/>
                      <a:pt x="1081" y="43"/>
                      <a:pt x="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45186" y="2543420"/>
                <a:ext cx="79593" cy="49158"/>
              </a:xfrm>
              <a:custGeom>
                <a:avLst/>
                <a:gdLst/>
                <a:ahLst/>
                <a:cxnLst/>
                <a:rect l="l" t="t" r="r" b="b"/>
                <a:pathLst>
                  <a:path w="3201" h="1977" extrusionOk="0">
                    <a:moveTo>
                      <a:pt x="2917" y="0"/>
                    </a:moveTo>
                    <a:cubicBezTo>
                      <a:pt x="2874" y="0"/>
                      <a:pt x="2830" y="11"/>
                      <a:pt x="2785" y="33"/>
                    </a:cubicBezTo>
                    <a:cubicBezTo>
                      <a:pt x="2702" y="73"/>
                      <a:pt x="748" y="986"/>
                      <a:pt x="167" y="1445"/>
                    </a:cubicBezTo>
                    <a:cubicBezTo>
                      <a:pt x="44" y="1528"/>
                      <a:pt x="1" y="1734"/>
                      <a:pt x="127" y="1860"/>
                    </a:cubicBezTo>
                    <a:cubicBezTo>
                      <a:pt x="175" y="1932"/>
                      <a:pt x="265" y="1976"/>
                      <a:pt x="357" y="1976"/>
                    </a:cubicBezTo>
                    <a:cubicBezTo>
                      <a:pt x="423" y="1976"/>
                      <a:pt x="489" y="1953"/>
                      <a:pt x="542" y="1900"/>
                    </a:cubicBezTo>
                    <a:cubicBezTo>
                      <a:pt x="1081" y="1485"/>
                      <a:pt x="3034" y="571"/>
                      <a:pt x="3034" y="571"/>
                    </a:cubicBezTo>
                    <a:cubicBezTo>
                      <a:pt x="3157" y="531"/>
                      <a:pt x="3200" y="405"/>
                      <a:pt x="3200" y="322"/>
                    </a:cubicBezTo>
                    <a:lnTo>
                      <a:pt x="3200" y="199"/>
                    </a:lnTo>
                    <a:cubicBezTo>
                      <a:pt x="3140" y="77"/>
                      <a:pt x="3034"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731278" y="3051208"/>
              <a:ext cx="2752126" cy="2707632"/>
              <a:chOff x="734316" y="2908542"/>
              <a:chExt cx="2876085" cy="2829587"/>
            </a:xfrm>
          </p:grpSpPr>
          <p:sp>
            <p:nvSpPr>
              <p:cNvPr id="789" name="Google Shape;789;p36"/>
              <p:cNvSpPr/>
              <p:nvPr/>
            </p:nvSpPr>
            <p:spPr>
              <a:xfrm>
                <a:off x="779745" y="2992239"/>
                <a:ext cx="2830656" cy="2554879"/>
              </a:xfrm>
              <a:custGeom>
                <a:avLst/>
                <a:gdLst/>
                <a:ahLst/>
                <a:cxnLst/>
                <a:rect l="l" t="t" r="r" b="b"/>
                <a:pathLst>
                  <a:path w="113841" h="102750" extrusionOk="0">
                    <a:moveTo>
                      <a:pt x="6978" y="0"/>
                    </a:moveTo>
                    <a:cubicBezTo>
                      <a:pt x="6646" y="0"/>
                      <a:pt x="6313" y="0"/>
                      <a:pt x="5981" y="40"/>
                    </a:cubicBezTo>
                    <a:lnTo>
                      <a:pt x="6024" y="581"/>
                    </a:lnTo>
                    <a:cubicBezTo>
                      <a:pt x="6313" y="538"/>
                      <a:pt x="6646" y="538"/>
                      <a:pt x="6978" y="538"/>
                    </a:cubicBezTo>
                    <a:cubicBezTo>
                      <a:pt x="7686" y="538"/>
                      <a:pt x="8390" y="581"/>
                      <a:pt x="9181" y="665"/>
                    </a:cubicBezTo>
                    <a:lnTo>
                      <a:pt x="9221" y="123"/>
                    </a:lnTo>
                    <a:cubicBezTo>
                      <a:pt x="8433" y="40"/>
                      <a:pt x="7686" y="0"/>
                      <a:pt x="6978" y="0"/>
                    </a:cubicBezTo>
                    <a:close/>
                    <a:moveTo>
                      <a:pt x="12420" y="665"/>
                    </a:moveTo>
                    <a:lnTo>
                      <a:pt x="12294" y="1203"/>
                    </a:lnTo>
                    <a:cubicBezTo>
                      <a:pt x="13291" y="1412"/>
                      <a:pt x="14331" y="1701"/>
                      <a:pt x="15411" y="1994"/>
                    </a:cubicBezTo>
                    <a:lnTo>
                      <a:pt x="15533" y="1495"/>
                    </a:lnTo>
                    <a:cubicBezTo>
                      <a:pt x="14454" y="1163"/>
                      <a:pt x="13417" y="871"/>
                      <a:pt x="12420" y="665"/>
                    </a:cubicBezTo>
                    <a:close/>
                    <a:moveTo>
                      <a:pt x="2742" y="665"/>
                    </a:moveTo>
                    <a:cubicBezTo>
                      <a:pt x="1662" y="1080"/>
                      <a:pt x="708" y="1701"/>
                      <a:pt x="1" y="2492"/>
                    </a:cubicBezTo>
                    <a:lnTo>
                      <a:pt x="376" y="2864"/>
                    </a:lnTo>
                    <a:cubicBezTo>
                      <a:pt x="1080" y="2117"/>
                      <a:pt x="1911" y="1578"/>
                      <a:pt x="2951" y="1163"/>
                    </a:cubicBezTo>
                    <a:lnTo>
                      <a:pt x="2742" y="665"/>
                    </a:lnTo>
                    <a:close/>
                    <a:moveTo>
                      <a:pt x="18607" y="2532"/>
                    </a:moveTo>
                    <a:lnTo>
                      <a:pt x="18441" y="3030"/>
                    </a:lnTo>
                    <a:cubicBezTo>
                      <a:pt x="19398" y="3362"/>
                      <a:pt x="20394" y="3778"/>
                      <a:pt x="21431" y="4193"/>
                    </a:cubicBezTo>
                    <a:lnTo>
                      <a:pt x="21640" y="3695"/>
                    </a:lnTo>
                    <a:cubicBezTo>
                      <a:pt x="20600" y="3279"/>
                      <a:pt x="19604" y="2864"/>
                      <a:pt x="18607" y="2532"/>
                    </a:cubicBezTo>
                    <a:close/>
                    <a:moveTo>
                      <a:pt x="24587" y="5024"/>
                    </a:moveTo>
                    <a:lnTo>
                      <a:pt x="24338" y="5482"/>
                    </a:lnTo>
                    <a:cubicBezTo>
                      <a:pt x="25295" y="5937"/>
                      <a:pt x="26249" y="6396"/>
                      <a:pt x="27245" y="6894"/>
                    </a:cubicBezTo>
                    <a:lnTo>
                      <a:pt x="27495" y="6396"/>
                    </a:lnTo>
                    <a:cubicBezTo>
                      <a:pt x="26498" y="5898"/>
                      <a:pt x="25544" y="5439"/>
                      <a:pt x="24587" y="5024"/>
                    </a:cubicBezTo>
                    <a:close/>
                    <a:moveTo>
                      <a:pt x="30362" y="7891"/>
                    </a:moveTo>
                    <a:lnTo>
                      <a:pt x="30070" y="8389"/>
                    </a:lnTo>
                    <a:cubicBezTo>
                      <a:pt x="31026" y="8845"/>
                      <a:pt x="31940" y="9386"/>
                      <a:pt x="32894" y="9925"/>
                    </a:cubicBezTo>
                    <a:lnTo>
                      <a:pt x="33186" y="9469"/>
                    </a:lnTo>
                    <a:cubicBezTo>
                      <a:pt x="32229" y="8928"/>
                      <a:pt x="31276" y="8389"/>
                      <a:pt x="30362" y="7891"/>
                    </a:cubicBezTo>
                    <a:close/>
                    <a:moveTo>
                      <a:pt x="35967" y="11087"/>
                    </a:moveTo>
                    <a:lnTo>
                      <a:pt x="35678" y="11546"/>
                    </a:lnTo>
                    <a:cubicBezTo>
                      <a:pt x="36592" y="12084"/>
                      <a:pt x="37505" y="12626"/>
                      <a:pt x="38419" y="13207"/>
                    </a:cubicBezTo>
                    <a:lnTo>
                      <a:pt x="38708" y="12749"/>
                    </a:lnTo>
                    <a:cubicBezTo>
                      <a:pt x="37794" y="12167"/>
                      <a:pt x="36881" y="11629"/>
                      <a:pt x="35967" y="11087"/>
                    </a:cubicBezTo>
                    <a:close/>
                    <a:moveTo>
                      <a:pt x="41409" y="14493"/>
                    </a:moveTo>
                    <a:lnTo>
                      <a:pt x="41117" y="14952"/>
                    </a:lnTo>
                    <a:cubicBezTo>
                      <a:pt x="42031" y="15490"/>
                      <a:pt x="42905" y="16114"/>
                      <a:pt x="43818" y="16696"/>
                    </a:cubicBezTo>
                    <a:lnTo>
                      <a:pt x="44107" y="16237"/>
                    </a:lnTo>
                    <a:cubicBezTo>
                      <a:pt x="43194" y="15656"/>
                      <a:pt x="42323" y="15074"/>
                      <a:pt x="41409" y="14493"/>
                    </a:cubicBezTo>
                    <a:close/>
                    <a:moveTo>
                      <a:pt x="46765" y="18065"/>
                    </a:moveTo>
                    <a:lnTo>
                      <a:pt x="46476" y="18523"/>
                    </a:lnTo>
                    <a:cubicBezTo>
                      <a:pt x="47347" y="19105"/>
                      <a:pt x="48221" y="19726"/>
                      <a:pt x="49091" y="20391"/>
                    </a:cubicBezTo>
                    <a:lnTo>
                      <a:pt x="49384" y="19935"/>
                    </a:lnTo>
                    <a:lnTo>
                      <a:pt x="46765" y="18065"/>
                    </a:lnTo>
                    <a:close/>
                    <a:moveTo>
                      <a:pt x="51998" y="21846"/>
                    </a:moveTo>
                    <a:lnTo>
                      <a:pt x="51666" y="22261"/>
                    </a:lnTo>
                    <a:cubicBezTo>
                      <a:pt x="52540" y="22882"/>
                      <a:pt x="53410" y="23547"/>
                      <a:pt x="54241" y="24211"/>
                    </a:cubicBezTo>
                    <a:lnTo>
                      <a:pt x="54573" y="23756"/>
                    </a:lnTo>
                    <a:cubicBezTo>
                      <a:pt x="53703" y="23132"/>
                      <a:pt x="52872" y="22467"/>
                      <a:pt x="51998" y="21846"/>
                    </a:cubicBezTo>
                    <a:close/>
                    <a:moveTo>
                      <a:pt x="57148" y="25750"/>
                    </a:moveTo>
                    <a:lnTo>
                      <a:pt x="56816" y="26165"/>
                    </a:lnTo>
                    <a:lnTo>
                      <a:pt x="59308" y="28159"/>
                    </a:lnTo>
                    <a:lnTo>
                      <a:pt x="59640" y="27743"/>
                    </a:lnTo>
                    <a:lnTo>
                      <a:pt x="57148" y="25750"/>
                    </a:lnTo>
                    <a:close/>
                    <a:moveTo>
                      <a:pt x="62132" y="29777"/>
                    </a:moveTo>
                    <a:lnTo>
                      <a:pt x="61800" y="30192"/>
                    </a:lnTo>
                    <a:cubicBezTo>
                      <a:pt x="62630" y="30857"/>
                      <a:pt x="63461" y="31564"/>
                      <a:pt x="64292" y="32269"/>
                    </a:cubicBezTo>
                    <a:lnTo>
                      <a:pt x="64624" y="31853"/>
                    </a:lnTo>
                    <a:cubicBezTo>
                      <a:pt x="63793" y="31149"/>
                      <a:pt x="62963" y="30441"/>
                      <a:pt x="62132" y="29777"/>
                    </a:cubicBezTo>
                    <a:close/>
                    <a:moveTo>
                      <a:pt x="67076" y="33930"/>
                    </a:moveTo>
                    <a:lnTo>
                      <a:pt x="66701" y="34345"/>
                    </a:lnTo>
                    <a:cubicBezTo>
                      <a:pt x="67531" y="35053"/>
                      <a:pt x="68322" y="35757"/>
                      <a:pt x="69153" y="36465"/>
                    </a:cubicBezTo>
                    <a:lnTo>
                      <a:pt x="69485" y="36050"/>
                    </a:lnTo>
                    <a:cubicBezTo>
                      <a:pt x="68694" y="35342"/>
                      <a:pt x="67863" y="34638"/>
                      <a:pt x="67076" y="33930"/>
                    </a:cubicBezTo>
                    <a:close/>
                    <a:moveTo>
                      <a:pt x="71894" y="38209"/>
                    </a:moveTo>
                    <a:lnTo>
                      <a:pt x="71518" y="38625"/>
                    </a:lnTo>
                    <a:cubicBezTo>
                      <a:pt x="72309" y="39329"/>
                      <a:pt x="73097" y="40077"/>
                      <a:pt x="73887" y="40784"/>
                    </a:cubicBezTo>
                    <a:lnTo>
                      <a:pt x="74259" y="40409"/>
                    </a:lnTo>
                    <a:cubicBezTo>
                      <a:pt x="73472" y="39661"/>
                      <a:pt x="72681" y="38957"/>
                      <a:pt x="71894" y="38209"/>
                    </a:cubicBezTo>
                    <a:close/>
                    <a:moveTo>
                      <a:pt x="76585" y="42612"/>
                    </a:moveTo>
                    <a:lnTo>
                      <a:pt x="76213" y="42984"/>
                    </a:lnTo>
                    <a:cubicBezTo>
                      <a:pt x="77000" y="43731"/>
                      <a:pt x="77791" y="44479"/>
                      <a:pt x="78539" y="45227"/>
                    </a:cubicBezTo>
                    <a:lnTo>
                      <a:pt x="78911" y="44854"/>
                    </a:lnTo>
                    <a:cubicBezTo>
                      <a:pt x="78163" y="44107"/>
                      <a:pt x="77376" y="43359"/>
                      <a:pt x="76585" y="42612"/>
                    </a:cubicBezTo>
                    <a:close/>
                    <a:moveTo>
                      <a:pt x="81197" y="47097"/>
                    </a:moveTo>
                    <a:lnTo>
                      <a:pt x="80821" y="47513"/>
                    </a:lnTo>
                    <a:cubicBezTo>
                      <a:pt x="81569" y="48260"/>
                      <a:pt x="82317" y="49008"/>
                      <a:pt x="83064" y="49795"/>
                    </a:cubicBezTo>
                    <a:lnTo>
                      <a:pt x="83440" y="49423"/>
                    </a:lnTo>
                    <a:cubicBezTo>
                      <a:pt x="82732" y="48632"/>
                      <a:pt x="81944" y="47885"/>
                      <a:pt x="81197" y="47097"/>
                    </a:cubicBezTo>
                    <a:close/>
                    <a:moveTo>
                      <a:pt x="85682" y="51749"/>
                    </a:moveTo>
                    <a:lnTo>
                      <a:pt x="85307" y="52121"/>
                    </a:lnTo>
                    <a:cubicBezTo>
                      <a:pt x="86054" y="52912"/>
                      <a:pt x="86762" y="53659"/>
                      <a:pt x="87467" y="54447"/>
                    </a:cubicBezTo>
                    <a:lnTo>
                      <a:pt x="87882" y="54114"/>
                    </a:lnTo>
                    <a:cubicBezTo>
                      <a:pt x="87177" y="53327"/>
                      <a:pt x="86430" y="52536"/>
                      <a:pt x="85682" y="51749"/>
                    </a:cubicBezTo>
                    <a:close/>
                    <a:moveTo>
                      <a:pt x="90041" y="56483"/>
                    </a:moveTo>
                    <a:lnTo>
                      <a:pt x="89626" y="56856"/>
                    </a:lnTo>
                    <a:cubicBezTo>
                      <a:pt x="90374" y="57646"/>
                      <a:pt x="91081" y="58477"/>
                      <a:pt x="91746" y="59264"/>
                    </a:cubicBezTo>
                    <a:lnTo>
                      <a:pt x="92161" y="58892"/>
                    </a:lnTo>
                    <a:cubicBezTo>
                      <a:pt x="91454" y="58102"/>
                      <a:pt x="90749" y="57314"/>
                      <a:pt x="90041" y="56483"/>
                    </a:cubicBezTo>
                    <a:close/>
                    <a:moveTo>
                      <a:pt x="94238" y="61341"/>
                    </a:moveTo>
                    <a:lnTo>
                      <a:pt x="93862" y="61716"/>
                    </a:lnTo>
                    <a:cubicBezTo>
                      <a:pt x="94527" y="62547"/>
                      <a:pt x="95235" y="63378"/>
                      <a:pt x="95899" y="64208"/>
                    </a:cubicBezTo>
                    <a:lnTo>
                      <a:pt x="96314" y="63833"/>
                    </a:lnTo>
                    <a:cubicBezTo>
                      <a:pt x="95650" y="63045"/>
                      <a:pt x="94942" y="62215"/>
                      <a:pt x="94238" y="61341"/>
                    </a:cubicBezTo>
                    <a:close/>
                    <a:moveTo>
                      <a:pt x="98308" y="66368"/>
                    </a:moveTo>
                    <a:lnTo>
                      <a:pt x="97893" y="66700"/>
                    </a:lnTo>
                    <a:cubicBezTo>
                      <a:pt x="98557" y="67571"/>
                      <a:pt x="99178" y="68401"/>
                      <a:pt x="99843" y="69275"/>
                    </a:cubicBezTo>
                    <a:lnTo>
                      <a:pt x="100258" y="68943"/>
                    </a:lnTo>
                    <a:cubicBezTo>
                      <a:pt x="99637" y="68112"/>
                      <a:pt x="98972" y="67239"/>
                      <a:pt x="98308" y="66368"/>
                    </a:cubicBezTo>
                    <a:close/>
                    <a:moveTo>
                      <a:pt x="102169" y="71558"/>
                    </a:moveTo>
                    <a:lnTo>
                      <a:pt x="101714" y="71850"/>
                    </a:lnTo>
                    <a:cubicBezTo>
                      <a:pt x="102335" y="72764"/>
                      <a:pt x="102960" y="73634"/>
                      <a:pt x="103541" y="74508"/>
                    </a:cubicBezTo>
                    <a:lnTo>
                      <a:pt x="103996" y="74216"/>
                    </a:lnTo>
                    <a:cubicBezTo>
                      <a:pt x="103415" y="73345"/>
                      <a:pt x="102793" y="72432"/>
                      <a:pt x="102169" y="71558"/>
                    </a:cubicBezTo>
                    <a:close/>
                    <a:moveTo>
                      <a:pt x="105740" y="76917"/>
                    </a:moveTo>
                    <a:lnTo>
                      <a:pt x="105285" y="77166"/>
                    </a:lnTo>
                    <a:cubicBezTo>
                      <a:pt x="105867" y="78120"/>
                      <a:pt x="106448" y="79034"/>
                      <a:pt x="106986" y="79907"/>
                    </a:cubicBezTo>
                    <a:lnTo>
                      <a:pt x="107445" y="79658"/>
                    </a:lnTo>
                    <a:cubicBezTo>
                      <a:pt x="106903" y="78745"/>
                      <a:pt x="106322" y="77831"/>
                      <a:pt x="105740" y="76917"/>
                    </a:cubicBezTo>
                    <a:close/>
                    <a:moveTo>
                      <a:pt x="109023" y="82482"/>
                    </a:moveTo>
                    <a:lnTo>
                      <a:pt x="108525" y="82732"/>
                    </a:lnTo>
                    <a:cubicBezTo>
                      <a:pt x="109063" y="83685"/>
                      <a:pt x="109561" y="84642"/>
                      <a:pt x="109977" y="85596"/>
                    </a:cubicBezTo>
                    <a:lnTo>
                      <a:pt x="110475" y="85346"/>
                    </a:lnTo>
                    <a:cubicBezTo>
                      <a:pt x="110020" y="84433"/>
                      <a:pt x="109522" y="83436"/>
                      <a:pt x="109023" y="82482"/>
                    </a:cubicBezTo>
                    <a:close/>
                    <a:moveTo>
                      <a:pt x="111764" y="88297"/>
                    </a:moveTo>
                    <a:lnTo>
                      <a:pt x="111266" y="88503"/>
                    </a:lnTo>
                    <a:cubicBezTo>
                      <a:pt x="111681" y="89543"/>
                      <a:pt x="112053" y="90579"/>
                      <a:pt x="112303" y="91536"/>
                    </a:cubicBezTo>
                    <a:lnTo>
                      <a:pt x="112844" y="91370"/>
                    </a:lnTo>
                    <a:cubicBezTo>
                      <a:pt x="112552" y="90373"/>
                      <a:pt x="112180" y="89377"/>
                      <a:pt x="111764" y="88297"/>
                    </a:cubicBezTo>
                    <a:close/>
                    <a:moveTo>
                      <a:pt x="113592" y="94527"/>
                    </a:moveTo>
                    <a:lnTo>
                      <a:pt x="113050" y="94610"/>
                    </a:lnTo>
                    <a:cubicBezTo>
                      <a:pt x="113216" y="95523"/>
                      <a:pt x="113299" y="96394"/>
                      <a:pt x="113299" y="97185"/>
                    </a:cubicBezTo>
                    <a:cubicBezTo>
                      <a:pt x="113299" y="97391"/>
                      <a:pt x="113299" y="97600"/>
                      <a:pt x="113259" y="97766"/>
                    </a:cubicBezTo>
                    <a:lnTo>
                      <a:pt x="113798" y="97806"/>
                    </a:lnTo>
                    <a:cubicBezTo>
                      <a:pt x="113798" y="97600"/>
                      <a:pt x="113841" y="97391"/>
                      <a:pt x="113841" y="97185"/>
                    </a:cubicBezTo>
                    <a:cubicBezTo>
                      <a:pt x="113841" y="96354"/>
                      <a:pt x="113758" y="95480"/>
                      <a:pt x="113592" y="94527"/>
                    </a:cubicBezTo>
                    <a:close/>
                    <a:moveTo>
                      <a:pt x="112595" y="100796"/>
                    </a:moveTo>
                    <a:cubicBezTo>
                      <a:pt x="112346" y="101378"/>
                      <a:pt x="112013" y="101919"/>
                      <a:pt x="111598" y="102375"/>
                    </a:cubicBezTo>
                    <a:lnTo>
                      <a:pt x="112013" y="102750"/>
                    </a:lnTo>
                    <a:cubicBezTo>
                      <a:pt x="112469" y="102208"/>
                      <a:pt x="112801" y="101670"/>
                      <a:pt x="113093" y="101006"/>
                    </a:cubicBezTo>
                    <a:lnTo>
                      <a:pt x="112595" y="1007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26401" y="2908542"/>
                <a:ext cx="2553884" cy="2829587"/>
              </a:xfrm>
              <a:custGeom>
                <a:avLst/>
                <a:gdLst/>
                <a:ahLst/>
                <a:cxnLst/>
                <a:rect l="l" t="t" r="r" b="b"/>
                <a:pathLst>
                  <a:path w="102710" h="113798" extrusionOk="0">
                    <a:moveTo>
                      <a:pt x="100218" y="0"/>
                    </a:moveTo>
                    <a:lnTo>
                      <a:pt x="99842" y="376"/>
                    </a:lnTo>
                    <a:cubicBezTo>
                      <a:pt x="100590" y="1040"/>
                      <a:pt x="101172" y="1911"/>
                      <a:pt x="101547" y="2951"/>
                    </a:cubicBezTo>
                    <a:lnTo>
                      <a:pt x="102045" y="2741"/>
                    </a:lnTo>
                    <a:cubicBezTo>
                      <a:pt x="101630" y="1662"/>
                      <a:pt x="101049" y="708"/>
                      <a:pt x="100218" y="0"/>
                    </a:cubicBezTo>
                    <a:close/>
                    <a:moveTo>
                      <a:pt x="102168" y="5981"/>
                    </a:moveTo>
                    <a:lnTo>
                      <a:pt x="102168" y="6978"/>
                    </a:lnTo>
                    <a:cubicBezTo>
                      <a:pt x="102168" y="7642"/>
                      <a:pt x="102128" y="8390"/>
                      <a:pt x="102045" y="9181"/>
                    </a:cubicBezTo>
                    <a:lnTo>
                      <a:pt x="102584" y="9220"/>
                    </a:lnTo>
                    <a:cubicBezTo>
                      <a:pt x="102667" y="8433"/>
                      <a:pt x="102710" y="7685"/>
                      <a:pt x="102710" y="6978"/>
                    </a:cubicBezTo>
                    <a:lnTo>
                      <a:pt x="102710" y="5981"/>
                    </a:lnTo>
                    <a:close/>
                    <a:moveTo>
                      <a:pt x="101547" y="12294"/>
                    </a:moveTo>
                    <a:cubicBezTo>
                      <a:pt x="101298" y="13291"/>
                      <a:pt x="101049" y="14330"/>
                      <a:pt x="100716" y="15410"/>
                    </a:cubicBezTo>
                    <a:lnTo>
                      <a:pt x="101215" y="15533"/>
                    </a:lnTo>
                    <a:cubicBezTo>
                      <a:pt x="101547" y="14453"/>
                      <a:pt x="101836" y="13417"/>
                      <a:pt x="102045" y="12420"/>
                    </a:cubicBezTo>
                    <a:lnTo>
                      <a:pt x="101547" y="12294"/>
                    </a:lnTo>
                    <a:close/>
                    <a:moveTo>
                      <a:pt x="99676" y="18440"/>
                    </a:moveTo>
                    <a:cubicBezTo>
                      <a:pt x="99344" y="19397"/>
                      <a:pt x="98929" y="20394"/>
                      <a:pt x="98513" y="21391"/>
                    </a:cubicBezTo>
                    <a:lnTo>
                      <a:pt x="99012" y="21597"/>
                    </a:lnTo>
                    <a:cubicBezTo>
                      <a:pt x="99427" y="20600"/>
                      <a:pt x="99842" y="19603"/>
                      <a:pt x="100218" y="18607"/>
                    </a:cubicBezTo>
                    <a:lnTo>
                      <a:pt x="99676" y="18440"/>
                    </a:lnTo>
                    <a:close/>
                    <a:moveTo>
                      <a:pt x="97228" y="24338"/>
                    </a:moveTo>
                    <a:cubicBezTo>
                      <a:pt x="96769" y="25295"/>
                      <a:pt x="96314" y="26248"/>
                      <a:pt x="95816" y="27245"/>
                    </a:cubicBezTo>
                    <a:lnTo>
                      <a:pt x="96314" y="27494"/>
                    </a:lnTo>
                    <a:cubicBezTo>
                      <a:pt x="96812" y="26498"/>
                      <a:pt x="97268" y="25501"/>
                      <a:pt x="97726" y="24587"/>
                    </a:cubicBezTo>
                    <a:lnTo>
                      <a:pt x="97228" y="24338"/>
                    </a:lnTo>
                    <a:close/>
                    <a:moveTo>
                      <a:pt x="94360" y="30069"/>
                    </a:moveTo>
                    <a:cubicBezTo>
                      <a:pt x="93862" y="31026"/>
                      <a:pt x="93324" y="31940"/>
                      <a:pt x="92782" y="32894"/>
                    </a:cubicBezTo>
                    <a:lnTo>
                      <a:pt x="93280" y="33143"/>
                    </a:lnTo>
                    <a:cubicBezTo>
                      <a:pt x="93822" y="32189"/>
                      <a:pt x="94320" y="31275"/>
                      <a:pt x="94819" y="30319"/>
                    </a:cubicBezTo>
                    <a:lnTo>
                      <a:pt x="94360" y="30069"/>
                    </a:lnTo>
                    <a:close/>
                    <a:moveTo>
                      <a:pt x="91204" y="35678"/>
                    </a:moveTo>
                    <a:cubicBezTo>
                      <a:pt x="90666" y="36592"/>
                      <a:pt x="90084" y="37505"/>
                      <a:pt x="89503" y="38419"/>
                    </a:cubicBezTo>
                    <a:lnTo>
                      <a:pt x="89958" y="38708"/>
                    </a:lnTo>
                    <a:cubicBezTo>
                      <a:pt x="90539" y="37754"/>
                      <a:pt x="91121" y="36841"/>
                      <a:pt x="91662" y="35967"/>
                    </a:cubicBezTo>
                    <a:lnTo>
                      <a:pt x="91204" y="35678"/>
                    </a:lnTo>
                    <a:close/>
                    <a:moveTo>
                      <a:pt x="87798" y="41117"/>
                    </a:moveTo>
                    <a:cubicBezTo>
                      <a:pt x="87217" y="42031"/>
                      <a:pt x="86635" y="42904"/>
                      <a:pt x="86014" y="43818"/>
                    </a:cubicBezTo>
                    <a:lnTo>
                      <a:pt x="86469" y="44107"/>
                    </a:lnTo>
                    <a:cubicBezTo>
                      <a:pt x="87051" y="43193"/>
                      <a:pt x="87675" y="42323"/>
                      <a:pt x="88257" y="41409"/>
                    </a:cubicBezTo>
                    <a:lnTo>
                      <a:pt x="87798" y="41117"/>
                    </a:lnTo>
                    <a:close/>
                    <a:moveTo>
                      <a:pt x="84187" y="46476"/>
                    </a:moveTo>
                    <a:cubicBezTo>
                      <a:pt x="83605" y="47347"/>
                      <a:pt x="82981" y="48220"/>
                      <a:pt x="82359" y="49091"/>
                    </a:cubicBezTo>
                    <a:lnTo>
                      <a:pt x="82775" y="49383"/>
                    </a:lnTo>
                    <a:cubicBezTo>
                      <a:pt x="83439" y="48510"/>
                      <a:pt x="84021" y="47639"/>
                      <a:pt x="84642" y="46765"/>
                    </a:cubicBezTo>
                    <a:lnTo>
                      <a:pt x="84187" y="46476"/>
                    </a:lnTo>
                    <a:close/>
                    <a:moveTo>
                      <a:pt x="80449" y="51666"/>
                    </a:moveTo>
                    <a:cubicBezTo>
                      <a:pt x="79824" y="52540"/>
                      <a:pt x="79160" y="53370"/>
                      <a:pt x="78538" y="54241"/>
                    </a:cubicBezTo>
                    <a:lnTo>
                      <a:pt x="78954" y="54573"/>
                    </a:lnTo>
                    <a:cubicBezTo>
                      <a:pt x="79618" y="53703"/>
                      <a:pt x="80239" y="52872"/>
                      <a:pt x="80904" y="51998"/>
                    </a:cubicBezTo>
                    <a:lnTo>
                      <a:pt x="80449" y="51666"/>
                    </a:lnTo>
                    <a:close/>
                    <a:moveTo>
                      <a:pt x="76545" y="56776"/>
                    </a:moveTo>
                    <a:cubicBezTo>
                      <a:pt x="75920" y="57647"/>
                      <a:pt x="75256" y="58477"/>
                      <a:pt x="74551" y="59308"/>
                    </a:cubicBezTo>
                    <a:lnTo>
                      <a:pt x="74967" y="59640"/>
                    </a:lnTo>
                    <a:cubicBezTo>
                      <a:pt x="75671" y="58809"/>
                      <a:pt x="76335" y="57979"/>
                      <a:pt x="77000" y="57108"/>
                    </a:cubicBezTo>
                    <a:lnTo>
                      <a:pt x="76545" y="56776"/>
                    </a:lnTo>
                    <a:close/>
                    <a:moveTo>
                      <a:pt x="72515" y="61800"/>
                    </a:moveTo>
                    <a:cubicBezTo>
                      <a:pt x="71850" y="62630"/>
                      <a:pt x="71186" y="63461"/>
                      <a:pt x="70481" y="64252"/>
                    </a:cubicBezTo>
                    <a:lnTo>
                      <a:pt x="70896" y="64624"/>
                    </a:lnTo>
                    <a:cubicBezTo>
                      <a:pt x="71561" y="63793"/>
                      <a:pt x="72265" y="62963"/>
                      <a:pt x="72930" y="62132"/>
                    </a:cubicBezTo>
                    <a:lnTo>
                      <a:pt x="72515" y="61800"/>
                    </a:lnTo>
                    <a:close/>
                    <a:moveTo>
                      <a:pt x="68361" y="66701"/>
                    </a:moveTo>
                    <a:cubicBezTo>
                      <a:pt x="67697" y="67531"/>
                      <a:pt x="66993" y="68322"/>
                      <a:pt x="66245" y="69109"/>
                    </a:cubicBezTo>
                    <a:lnTo>
                      <a:pt x="66660" y="69485"/>
                    </a:lnTo>
                    <a:cubicBezTo>
                      <a:pt x="67365" y="68694"/>
                      <a:pt x="68072" y="67863"/>
                      <a:pt x="68777" y="67076"/>
                    </a:cubicBezTo>
                    <a:lnTo>
                      <a:pt x="68361" y="66701"/>
                    </a:lnTo>
                    <a:close/>
                    <a:moveTo>
                      <a:pt x="64125" y="71518"/>
                    </a:moveTo>
                    <a:cubicBezTo>
                      <a:pt x="63378" y="72309"/>
                      <a:pt x="62673" y="73096"/>
                      <a:pt x="61926" y="73887"/>
                    </a:cubicBezTo>
                    <a:lnTo>
                      <a:pt x="62341" y="74259"/>
                    </a:lnTo>
                    <a:cubicBezTo>
                      <a:pt x="63045" y="73472"/>
                      <a:pt x="63793" y="72681"/>
                      <a:pt x="64501" y="71894"/>
                    </a:cubicBezTo>
                    <a:lnTo>
                      <a:pt x="64125" y="71518"/>
                    </a:lnTo>
                    <a:close/>
                    <a:moveTo>
                      <a:pt x="59723" y="76213"/>
                    </a:moveTo>
                    <a:cubicBezTo>
                      <a:pt x="58975" y="77000"/>
                      <a:pt x="58228" y="77748"/>
                      <a:pt x="57480" y="78539"/>
                    </a:cubicBezTo>
                    <a:lnTo>
                      <a:pt x="57856" y="78911"/>
                    </a:lnTo>
                    <a:cubicBezTo>
                      <a:pt x="58603" y="78123"/>
                      <a:pt x="59351" y="77376"/>
                      <a:pt x="60098" y="76585"/>
                    </a:cubicBezTo>
                    <a:lnTo>
                      <a:pt x="59723" y="76213"/>
                    </a:lnTo>
                    <a:close/>
                    <a:moveTo>
                      <a:pt x="55237" y="80821"/>
                    </a:moveTo>
                    <a:cubicBezTo>
                      <a:pt x="54450" y="81569"/>
                      <a:pt x="53702" y="82317"/>
                      <a:pt x="52955" y="83064"/>
                    </a:cubicBezTo>
                    <a:lnTo>
                      <a:pt x="53327" y="83440"/>
                    </a:lnTo>
                    <a:cubicBezTo>
                      <a:pt x="54074" y="82692"/>
                      <a:pt x="54822" y="81944"/>
                      <a:pt x="55613" y="81197"/>
                    </a:cubicBezTo>
                    <a:lnTo>
                      <a:pt x="55237" y="80821"/>
                    </a:lnTo>
                    <a:close/>
                    <a:moveTo>
                      <a:pt x="50629" y="85307"/>
                    </a:moveTo>
                    <a:cubicBezTo>
                      <a:pt x="49838" y="86015"/>
                      <a:pt x="49051" y="86762"/>
                      <a:pt x="48260" y="87466"/>
                    </a:cubicBezTo>
                    <a:lnTo>
                      <a:pt x="48635" y="87882"/>
                    </a:lnTo>
                    <a:cubicBezTo>
                      <a:pt x="49423" y="87134"/>
                      <a:pt x="50214" y="86430"/>
                      <a:pt x="51001" y="85682"/>
                    </a:cubicBezTo>
                    <a:lnTo>
                      <a:pt x="50629" y="85307"/>
                    </a:lnTo>
                    <a:close/>
                    <a:moveTo>
                      <a:pt x="45894" y="89626"/>
                    </a:moveTo>
                    <a:cubicBezTo>
                      <a:pt x="45064" y="90374"/>
                      <a:pt x="44273" y="91081"/>
                      <a:pt x="43486" y="91746"/>
                    </a:cubicBezTo>
                    <a:lnTo>
                      <a:pt x="43818" y="92161"/>
                    </a:lnTo>
                    <a:cubicBezTo>
                      <a:pt x="44605" y="91454"/>
                      <a:pt x="45436" y="90749"/>
                      <a:pt x="46227" y="90041"/>
                    </a:cubicBezTo>
                    <a:lnTo>
                      <a:pt x="45894" y="89626"/>
                    </a:lnTo>
                    <a:close/>
                    <a:moveTo>
                      <a:pt x="41033" y="93823"/>
                    </a:moveTo>
                    <a:cubicBezTo>
                      <a:pt x="40203" y="94527"/>
                      <a:pt x="39372" y="95235"/>
                      <a:pt x="38542" y="95856"/>
                    </a:cubicBezTo>
                    <a:lnTo>
                      <a:pt x="38874" y="96314"/>
                    </a:lnTo>
                    <a:cubicBezTo>
                      <a:pt x="39704" y="95650"/>
                      <a:pt x="40535" y="94942"/>
                      <a:pt x="41366" y="94238"/>
                    </a:cubicBezTo>
                    <a:lnTo>
                      <a:pt x="41033" y="93823"/>
                    </a:lnTo>
                    <a:close/>
                    <a:moveTo>
                      <a:pt x="36010" y="97893"/>
                    </a:moveTo>
                    <a:cubicBezTo>
                      <a:pt x="35136" y="98557"/>
                      <a:pt x="34305" y="99178"/>
                      <a:pt x="33475" y="99803"/>
                    </a:cubicBezTo>
                    <a:lnTo>
                      <a:pt x="33767" y="100258"/>
                    </a:lnTo>
                    <a:cubicBezTo>
                      <a:pt x="34638" y="99637"/>
                      <a:pt x="35468" y="98972"/>
                      <a:pt x="36342" y="98308"/>
                    </a:cubicBezTo>
                    <a:lnTo>
                      <a:pt x="36010" y="97893"/>
                    </a:lnTo>
                    <a:close/>
                    <a:moveTo>
                      <a:pt x="30860" y="101714"/>
                    </a:moveTo>
                    <a:cubicBezTo>
                      <a:pt x="29986" y="102335"/>
                      <a:pt x="29072" y="102960"/>
                      <a:pt x="28242" y="103541"/>
                    </a:cubicBezTo>
                    <a:lnTo>
                      <a:pt x="28534" y="103996"/>
                    </a:lnTo>
                    <a:cubicBezTo>
                      <a:pt x="29405" y="103375"/>
                      <a:pt x="30278" y="102793"/>
                      <a:pt x="31192" y="102129"/>
                    </a:cubicBezTo>
                    <a:lnTo>
                      <a:pt x="30860" y="101714"/>
                    </a:lnTo>
                    <a:close/>
                    <a:moveTo>
                      <a:pt x="25544" y="105285"/>
                    </a:moveTo>
                    <a:cubicBezTo>
                      <a:pt x="24587" y="105867"/>
                      <a:pt x="23673" y="106448"/>
                      <a:pt x="22803" y="106947"/>
                    </a:cubicBezTo>
                    <a:lnTo>
                      <a:pt x="23052" y="107445"/>
                    </a:lnTo>
                    <a:cubicBezTo>
                      <a:pt x="23966" y="106903"/>
                      <a:pt x="24879" y="106322"/>
                      <a:pt x="25833" y="105741"/>
                    </a:cubicBezTo>
                    <a:lnTo>
                      <a:pt x="25544" y="105285"/>
                    </a:lnTo>
                    <a:close/>
                    <a:moveTo>
                      <a:pt x="20018" y="108525"/>
                    </a:moveTo>
                    <a:cubicBezTo>
                      <a:pt x="19022" y="109063"/>
                      <a:pt x="18068" y="109522"/>
                      <a:pt x="17154" y="109977"/>
                    </a:cubicBezTo>
                    <a:lnTo>
                      <a:pt x="17360" y="110475"/>
                    </a:lnTo>
                    <a:cubicBezTo>
                      <a:pt x="18317" y="110020"/>
                      <a:pt x="19271" y="109522"/>
                      <a:pt x="20268" y="109023"/>
                    </a:cubicBezTo>
                    <a:lnTo>
                      <a:pt x="20018" y="108525"/>
                    </a:lnTo>
                    <a:close/>
                    <a:moveTo>
                      <a:pt x="14204" y="111266"/>
                    </a:moveTo>
                    <a:cubicBezTo>
                      <a:pt x="13167" y="111681"/>
                      <a:pt x="12171" y="112013"/>
                      <a:pt x="11214" y="112303"/>
                    </a:cubicBezTo>
                    <a:lnTo>
                      <a:pt x="11340" y="112844"/>
                    </a:lnTo>
                    <a:cubicBezTo>
                      <a:pt x="12337" y="112552"/>
                      <a:pt x="13333" y="112180"/>
                      <a:pt x="14413" y="111764"/>
                    </a:cubicBezTo>
                    <a:lnTo>
                      <a:pt x="14204" y="111266"/>
                    </a:lnTo>
                    <a:close/>
                    <a:moveTo>
                      <a:pt x="332" y="111598"/>
                    </a:moveTo>
                    <a:lnTo>
                      <a:pt x="0" y="111970"/>
                    </a:lnTo>
                    <a:cubicBezTo>
                      <a:pt x="498" y="112429"/>
                      <a:pt x="1080" y="112801"/>
                      <a:pt x="1705" y="113093"/>
                    </a:cubicBezTo>
                    <a:lnTo>
                      <a:pt x="1911" y="112595"/>
                    </a:lnTo>
                    <a:cubicBezTo>
                      <a:pt x="1329" y="112346"/>
                      <a:pt x="791" y="112013"/>
                      <a:pt x="332" y="111598"/>
                    </a:cubicBezTo>
                    <a:close/>
                    <a:moveTo>
                      <a:pt x="8100" y="113050"/>
                    </a:moveTo>
                    <a:cubicBezTo>
                      <a:pt x="7187" y="113216"/>
                      <a:pt x="6313" y="113259"/>
                      <a:pt x="5525" y="113259"/>
                    </a:cubicBezTo>
                    <a:lnTo>
                      <a:pt x="4944" y="113259"/>
                    </a:lnTo>
                    <a:lnTo>
                      <a:pt x="4944" y="113798"/>
                    </a:lnTo>
                    <a:lnTo>
                      <a:pt x="5525" y="113798"/>
                    </a:lnTo>
                    <a:cubicBezTo>
                      <a:pt x="6356" y="113798"/>
                      <a:pt x="7270" y="113715"/>
                      <a:pt x="8184" y="113592"/>
                    </a:cubicBezTo>
                    <a:lnTo>
                      <a:pt x="8100" y="113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34316" y="3054179"/>
                <a:ext cx="2830656" cy="2554904"/>
              </a:xfrm>
              <a:custGeom>
                <a:avLst/>
                <a:gdLst/>
                <a:ahLst/>
                <a:cxnLst/>
                <a:rect l="l" t="t" r="r" b="b"/>
                <a:pathLst>
                  <a:path w="113841" h="102751" extrusionOk="0">
                    <a:moveTo>
                      <a:pt x="1828" y="1"/>
                    </a:moveTo>
                    <a:cubicBezTo>
                      <a:pt x="1372" y="539"/>
                      <a:pt x="997" y="1121"/>
                      <a:pt x="708" y="1745"/>
                    </a:cubicBezTo>
                    <a:lnTo>
                      <a:pt x="1206" y="1951"/>
                    </a:lnTo>
                    <a:cubicBezTo>
                      <a:pt x="1455" y="1370"/>
                      <a:pt x="1788" y="832"/>
                      <a:pt x="2203" y="373"/>
                    </a:cubicBezTo>
                    <a:lnTo>
                      <a:pt x="1828" y="1"/>
                    </a:lnTo>
                    <a:close/>
                    <a:moveTo>
                      <a:pt x="0" y="4985"/>
                    </a:moveTo>
                    <a:lnTo>
                      <a:pt x="0" y="5566"/>
                    </a:lnTo>
                    <a:cubicBezTo>
                      <a:pt x="0" y="6397"/>
                      <a:pt x="83" y="7267"/>
                      <a:pt x="249" y="8224"/>
                    </a:cubicBezTo>
                    <a:lnTo>
                      <a:pt x="748" y="8141"/>
                    </a:lnTo>
                    <a:cubicBezTo>
                      <a:pt x="625" y="7228"/>
                      <a:pt x="542" y="6354"/>
                      <a:pt x="542" y="5566"/>
                    </a:cubicBezTo>
                    <a:lnTo>
                      <a:pt x="542" y="4985"/>
                    </a:lnTo>
                    <a:close/>
                    <a:moveTo>
                      <a:pt x="1495" y="11215"/>
                    </a:moveTo>
                    <a:lnTo>
                      <a:pt x="997" y="11381"/>
                    </a:lnTo>
                    <a:cubicBezTo>
                      <a:pt x="1289" y="12377"/>
                      <a:pt x="1622" y="13374"/>
                      <a:pt x="2037" y="14454"/>
                    </a:cubicBezTo>
                    <a:lnTo>
                      <a:pt x="2535" y="14245"/>
                    </a:lnTo>
                    <a:cubicBezTo>
                      <a:pt x="2120" y="13208"/>
                      <a:pt x="1788" y="12211"/>
                      <a:pt x="1495" y="11215"/>
                    </a:cubicBezTo>
                    <a:close/>
                    <a:moveTo>
                      <a:pt x="3821" y="17195"/>
                    </a:moveTo>
                    <a:lnTo>
                      <a:pt x="3366" y="17401"/>
                    </a:lnTo>
                    <a:cubicBezTo>
                      <a:pt x="3781" y="18358"/>
                      <a:pt x="4280" y="19312"/>
                      <a:pt x="4818" y="20269"/>
                    </a:cubicBezTo>
                    <a:lnTo>
                      <a:pt x="5276" y="20019"/>
                    </a:lnTo>
                    <a:cubicBezTo>
                      <a:pt x="4778" y="19062"/>
                      <a:pt x="4280" y="18109"/>
                      <a:pt x="3821" y="17195"/>
                    </a:cubicBezTo>
                    <a:close/>
                    <a:moveTo>
                      <a:pt x="6855" y="22844"/>
                    </a:moveTo>
                    <a:lnTo>
                      <a:pt x="6396" y="23093"/>
                    </a:lnTo>
                    <a:cubicBezTo>
                      <a:pt x="6938" y="24006"/>
                      <a:pt x="7476" y="24920"/>
                      <a:pt x="8057" y="25874"/>
                    </a:cubicBezTo>
                    <a:lnTo>
                      <a:pt x="8516" y="25585"/>
                    </a:lnTo>
                    <a:cubicBezTo>
                      <a:pt x="7934" y="24628"/>
                      <a:pt x="7393" y="23714"/>
                      <a:pt x="6855" y="22844"/>
                    </a:cubicBezTo>
                    <a:close/>
                    <a:moveTo>
                      <a:pt x="10260" y="28243"/>
                    </a:moveTo>
                    <a:lnTo>
                      <a:pt x="9845" y="28575"/>
                    </a:lnTo>
                    <a:cubicBezTo>
                      <a:pt x="10426" y="29445"/>
                      <a:pt x="11048" y="30319"/>
                      <a:pt x="11672" y="31190"/>
                    </a:cubicBezTo>
                    <a:lnTo>
                      <a:pt x="12088" y="30901"/>
                    </a:lnTo>
                    <a:cubicBezTo>
                      <a:pt x="11463" y="30027"/>
                      <a:pt x="10881" y="29113"/>
                      <a:pt x="10260" y="28243"/>
                    </a:cubicBezTo>
                    <a:close/>
                    <a:moveTo>
                      <a:pt x="13998" y="33476"/>
                    </a:moveTo>
                    <a:lnTo>
                      <a:pt x="13583" y="33808"/>
                    </a:lnTo>
                    <a:cubicBezTo>
                      <a:pt x="14204" y="34678"/>
                      <a:pt x="14829" y="35509"/>
                      <a:pt x="15533" y="36383"/>
                    </a:cubicBezTo>
                    <a:lnTo>
                      <a:pt x="15948" y="36051"/>
                    </a:lnTo>
                    <a:cubicBezTo>
                      <a:pt x="15284" y="35177"/>
                      <a:pt x="14619" y="34346"/>
                      <a:pt x="13998" y="33476"/>
                    </a:cubicBezTo>
                    <a:close/>
                    <a:moveTo>
                      <a:pt x="17942" y="38582"/>
                    </a:moveTo>
                    <a:lnTo>
                      <a:pt x="17527" y="38915"/>
                    </a:lnTo>
                    <a:cubicBezTo>
                      <a:pt x="18191" y="39745"/>
                      <a:pt x="18856" y="40576"/>
                      <a:pt x="19563" y="41407"/>
                    </a:cubicBezTo>
                    <a:lnTo>
                      <a:pt x="19979" y="41034"/>
                    </a:lnTo>
                    <a:cubicBezTo>
                      <a:pt x="19271" y="40204"/>
                      <a:pt x="18606" y="39373"/>
                      <a:pt x="17942" y="38582"/>
                    </a:cubicBezTo>
                    <a:close/>
                    <a:moveTo>
                      <a:pt x="22055" y="43483"/>
                    </a:moveTo>
                    <a:lnTo>
                      <a:pt x="21640" y="43859"/>
                    </a:lnTo>
                    <a:cubicBezTo>
                      <a:pt x="22344" y="44646"/>
                      <a:pt x="23052" y="45477"/>
                      <a:pt x="23800" y="46267"/>
                    </a:cubicBezTo>
                    <a:lnTo>
                      <a:pt x="24172" y="45935"/>
                    </a:lnTo>
                    <a:cubicBezTo>
                      <a:pt x="23467" y="45105"/>
                      <a:pt x="22760" y="44314"/>
                      <a:pt x="22055" y="43483"/>
                    </a:cubicBezTo>
                    <a:close/>
                    <a:moveTo>
                      <a:pt x="26331" y="48301"/>
                    </a:moveTo>
                    <a:lnTo>
                      <a:pt x="25959" y="48676"/>
                    </a:lnTo>
                    <a:cubicBezTo>
                      <a:pt x="26664" y="49424"/>
                      <a:pt x="27411" y="50211"/>
                      <a:pt x="28119" y="51002"/>
                    </a:cubicBezTo>
                    <a:lnTo>
                      <a:pt x="28534" y="50670"/>
                    </a:lnTo>
                    <a:cubicBezTo>
                      <a:pt x="27787" y="49879"/>
                      <a:pt x="27039" y="49092"/>
                      <a:pt x="26331" y="48301"/>
                    </a:cubicBezTo>
                    <a:close/>
                    <a:moveTo>
                      <a:pt x="30734" y="52952"/>
                    </a:moveTo>
                    <a:lnTo>
                      <a:pt x="30362" y="53328"/>
                    </a:lnTo>
                    <a:cubicBezTo>
                      <a:pt x="31109" y="54115"/>
                      <a:pt x="31857" y="54863"/>
                      <a:pt x="32604" y="55654"/>
                    </a:cubicBezTo>
                    <a:lnTo>
                      <a:pt x="33020" y="55278"/>
                    </a:lnTo>
                    <a:cubicBezTo>
                      <a:pt x="32229" y="54491"/>
                      <a:pt x="31481" y="53743"/>
                      <a:pt x="30734" y="52952"/>
                    </a:cubicBezTo>
                    <a:close/>
                    <a:moveTo>
                      <a:pt x="35302" y="57521"/>
                    </a:moveTo>
                    <a:lnTo>
                      <a:pt x="34930" y="57896"/>
                    </a:lnTo>
                    <a:cubicBezTo>
                      <a:pt x="35678" y="58644"/>
                      <a:pt x="36425" y="59392"/>
                      <a:pt x="37213" y="60139"/>
                    </a:cubicBezTo>
                    <a:lnTo>
                      <a:pt x="37588" y="59764"/>
                    </a:lnTo>
                    <a:cubicBezTo>
                      <a:pt x="36797" y="59016"/>
                      <a:pt x="36050" y="58269"/>
                      <a:pt x="35302" y="57521"/>
                    </a:cubicBezTo>
                    <a:close/>
                    <a:moveTo>
                      <a:pt x="39914" y="61967"/>
                    </a:moveTo>
                    <a:lnTo>
                      <a:pt x="39582" y="62339"/>
                    </a:lnTo>
                    <a:cubicBezTo>
                      <a:pt x="40329" y="63086"/>
                      <a:pt x="41117" y="63834"/>
                      <a:pt x="41947" y="64542"/>
                    </a:cubicBezTo>
                    <a:lnTo>
                      <a:pt x="42280" y="64126"/>
                    </a:lnTo>
                    <a:cubicBezTo>
                      <a:pt x="41492" y="63419"/>
                      <a:pt x="40701" y="62714"/>
                      <a:pt x="39914" y="61967"/>
                    </a:cubicBezTo>
                    <a:close/>
                    <a:moveTo>
                      <a:pt x="44688" y="66286"/>
                    </a:moveTo>
                    <a:lnTo>
                      <a:pt x="44316" y="66701"/>
                    </a:lnTo>
                    <a:cubicBezTo>
                      <a:pt x="45147" y="67406"/>
                      <a:pt x="45934" y="68113"/>
                      <a:pt x="46765" y="68818"/>
                    </a:cubicBezTo>
                    <a:lnTo>
                      <a:pt x="47097" y="68402"/>
                    </a:lnTo>
                    <a:cubicBezTo>
                      <a:pt x="46310" y="67698"/>
                      <a:pt x="45479" y="66990"/>
                      <a:pt x="44688" y="66286"/>
                    </a:cubicBezTo>
                    <a:close/>
                    <a:moveTo>
                      <a:pt x="49549" y="70522"/>
                    </a:moveTo>
                    <a:lnTo>
                      <a:pt x="49217" y="70894"/>
                    </a:lnTo>
                    <a:cubicBezTo>
                      <a:pt x="50004" y="71602"/>
                      <a:pt x="50835" y="72306"/>
                      <a:pt x="51666" y="72971"/>
                    </a:cubicBezTo>
                    <a:lnTo>
                      <a:pt x="51998" y="72556"/>
                    </a:lnTo>
                    <a:cubicBezTo>
                      <a:pt x="51211" y="71891"/>
                      <a:pt x="50380" y="71187"/>
                      <a:pt x="49549" y="70522"/>
                    </a:cubicBezTo>
                    <a:close/>
                    <a:moveTo>
                      <a:pt x="54490" y="74592"/>
                    </a:moveTo>
                    <a:lnTo>
                      <a:pt x="54158" y="75008"/>
                    </a:lnTo>
                    <a:cubicBezTo>
                      <a:pt x="54988" y="75672"/>
                      <a:pt x="55862" y="76376"/>
                      <a:pt x="56693" y="77001"/>
                    </a:cubicBezTo>
                    <a:lnTo>
                      <a:pt x="57025" y="76586"/>
                    </a:lnTo>
                    <a:cubicBezTo>
                      <a:pt x="56194" y="75921"/>
                      <a:pt x="55364" y="75257"/>
                      <a:pt x="54490" y="74592"/>
                    </a:cubicBezTo>
                    <a:close/>
                    <a:moveTo>
                      <a:pt x="59557" y="78579"/>
                    </a:moveTo>
                    <a:lnTo>
                      <a:pt x="59224" y="78995"/>
                    </a:lnTo>
                    <a:cubicBezTo>
                      <a:pt x="60098" y="79659"/>
                      <a:pt x="60969" y="80280"/>
                      <a:pt x="61799" y="80905"/>
                    </a:cubicBezTo>
                    <a:lnTo>
                      <a:pt x="62132" y="80490"/>
                    </a:lnTo>
                    <a:cubicBezTo>
                      <a:pt x="61261" y="79865"/>
                      <a:pt x="60431" y="79201"/>
                      <a:pt x="59557" y="78579"/>
                    </a:cubicBezTo>
                    <a:close/>
                    <a:moveTo>
                      <a:pt x="64750" y="82400"/>
                    </a:moveTo>
                    <a:lnTo>
                      <a:pt x="64418" y="82816"/>
                    </a:lnTo>
                    <a:lnTo>
                      <a:pt x="67032" y="84683"/>
                    </a:lnTo>
                    <a:lnTo>
                      <a:pt x="67365" y="84228"/>
                    </a:lnTo>
                    <a:cubicBezTo>
                      <a:pt x="66494" y="83646"/>
                      <a:pt x="65620" y="83022"/>
                      <a:pt x="64750" y="82400"/>
                    </a:cubicBezTo>
                    <a:close/>
                    <a:moveTo>
                      <a:pt x="70023" y="86055"/>
                    </a:moveTo>
                    <a:lnTo>
                      <a:pt x="69690" y="86510"/>
                    </a:lnTo>
                    <a:cubicBezTo>
                      <a:pt x="70604" y="87092"/>
                      <a:pt x="71518" y="87716"/>
                      <a:pt x="72392" y="88255"/>
                    </a:cubicBezTo>
                    <a:lnTo>
                      <a:pt x="72681" y="87839"/>
                    </a:lnTo>
                    <a:cubicBezTo>
                      <a:pt x="71810" y="87258"/>
                      <a:pt x="70897" y="86676"/>
                      <a:pt x="70023" y="86055"/>
                    </a:cubicBezTo>
                    <a:close/>
                    <a:moveTo>
                      <a:pt x="75382" y="89544"/>
                    </a:moveTo>
                    <a:lnTo>
                      <a:pt x="75133" y="89999"/>
                    </a:lnTo>
                    <a:cubicBezTo>
                      <a:pt x="76047" y="90580"/>
                      <a:pt x="76960" y="91122"/>
                      <a:pt x="77874" y="91703"/>
                    </a:cubicBezTo>
                    <a:lnTo>
                      <a:pt x="78123" y="91205"/>
                    </a:lnTo>
                    <a:cubicBezTo>
                      <a:pt x="77249" y="90663"/>
                      <a:pt x="76336" y="90125"/>
                      <a:pt x="75382" y="89544"/>
                    </a:cubicBezTo>
                    <a:close/>
                    <a:moveTo>
                      <a:pt x="80904" y="92823"/>
                    </a:moveTo>
                    <a:lnTo>
                      <a:pt x="80655" y="93321"/>
                    </a:lnTo>
                    <a:cubicBezTo>
                      <a:pt x="81612" y="93863"/>
                      <a:pt x="82565" y="94361"/>
                      <a:pt x="83479" y="94860"/>
                    </a:cubicBezTo>
                    <a:lnTo>
                      <a:pt x="83728" y="94401"/>
                    </a:lnTo>
                    <a:cubicBezTo>
                      <a:pt x="82815" y="93903"/>
                      <a:pt x="81861" y="93365"/>
                      <a:pt x="80904" y="92823"/>
                    </a:cubicBezTo>
                    <a:close/>
                    <a:moveTo>
                      <a:pt x="86596" y="95857"/>
                    </a:moveTo>
                    <a:lnTo>
                      <a:pt x="86346" y="96355"/>
                    </a:lnTo>
                    <a:cubicBezTo>
                      <a:pt x="87343" y="96853"/>
                      <a:pt x="88297" y="97309"/>
                      <a:pt x="89254" y="97767"/>
                    </a:cubicBezTo>
                    <a:lnTo>
                      <a:pt x="89460" y="97269"/>
                    </a:lnTo>
                    <a:cubicBezTo>
                      <a:pt x="88506" y="96810"/>
                      <a:pt x="87549" y="96355"/>
                      <a:pt x="86596" y="95857"/>
                    </a:cubicBezTo>
                    <a:close/>
                    <a:moveTo>
                      <a:pt x="92410" y="98554"/>
                    </a:moveTo>
                    <a:lnTo>
                      <a:pt x="92201" y="99053"/>
                    </a:lnTo>
                    <a:cubicBezTo>
                      <a:pt x="93241" y="99468"/>
                      <a:pt x="94237" y="99884"/>
                      <a:pt x="95191" y="100216"/>
                    </a:cubicBezTo>
                    <a:lnTo>
                      <a:pt x="95400" y="99717"/>
                    </a:lnTo>
                    <a:cubicBezTo>
                      <a:pt x="94404" y="99385"/>
                      <a:pt x="93407" y="98970"/>
                      <a:pt x="92410" y="98554"/>
                    </a:cubicBezTo>
                    <a:close/>
                    <a:moveTo>
                      <a:pt x="98430" y="100757"/>
                    </a:moveTo>
                    <a:lnTo>
                      <a:pt x="98264" y="101256"/>
                    </a:lnTo>
                    <a:cubicBezTo>
                      <a:pt x="99344" y="101588"/>
                      <a:pt x="100384" y="101877"/>
                      <a:pt x="101381" y="102086"/>
                    </a:cubicBezTo>
                    <a:lnTo>
                      <a:pt x="101504" y="101588"/>
                    </a:lnTo>
                    <a:cubicBezTo>
                      <a:pt x="100507" y="101339"/>
                      <a:pt x="99510" y="101090"/>
                      <a:pt x="98430" y="100757"/>
                    </a:cubicBezTo>
                    <a:close/>
                    <a:moveTo>
                      <a:pt x="113425" y="99884"/>
                    </a:moveTo>
                    <a:cubicBezTo>
                      <a:pt x="112761" y="100631"/>
                      <a:pt x="111887" y="101213"/>
                      <a:pt x="110890" y="101588"/>
                    </a:cubicBezTo>
                    <a:lnTo>
                      <a:pt x="111056" y="102086"/>
                    </a:lnTo>
                    <a:cubicBezTo>
                      <a:pt x="112179" y="101671"/>
                      <a:pt x="113093" y="101046"/>
                      <a:pt x="113840" y="100259"/>
                    </a:cubicBezTo>
                    <a:lnTo>
                      <a:pt x="113425" y="99884"/>
                    </a:lnTo>
                    <a:close/>
                    <a:moveTo>
                      <a:pt x="104660" y="102086"/>
                    </a:moveTo>
                    <a:lnTo>
                      <a:pt x="104577" y="102625"/>
                    </a:lnTo>
                    <a:cubicBezTo>
                      <a:pt x="105368" y="102708"/>
                      <a:pt x="106116" y="102751"/>
                      <a:pt x="106863" y="102751"/>
                    </a:cubicBezTo>
                    <a:lnTo>
                      <a:pt x="107860" y="102751"/>
                    </a:lnTo>
                    <a:lnTo>
                      <a:pt x="107817" y="102209"/>
                    </a:lnTo>
                    <a:lnTo>
                      <a:pt x="106863" y="102209"/>
                    </a:lnTo>
                    <a:cubicBezTo>
                      <a:pt x="106155" y="102209"/>
                      <a:pt x="105408" y="102169"/>
                      <a:pt x="104660" y="1020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6"/>
            <p:cNvGrpSpPr/>
            <p:nvPr/>
          </p:nvGrpSpPr>
          <p:grpSpPr>
            <a:xfrm>
              <a:off x="1065288" y="3554943"/>
              <a:ext cx="2465016" cy="1887715"/>
              <a:chOff x="1083371" y="3434966"/>
              <a:chExt cx="2576043" cy="1972741"/>
            </a:xfrm>
          </p:grpSpPr>
          <p:sp>
            <p:nvSpPr>
              <p:cNvPr id="793" name="Google Shape;793;p36"/>
              <p:cNvSpPr/>
              <p:nvPr/>
            </p:nvSpPr>
            <p:spPr>
              <a:xfrm>
                <a:off x="2002505" y="3434966"/>
                <a:ext cx="277792" cy="374914"/>
              </a:xfrm>
              <a:custGeom>
                <a:avLst/>
                <a:gdLst/>
                <a:ahLst/>
                <a:cxnLst/>
                <a:rect l="l" t="t" r="r" b="b"/>
                <a:pathLst>
                  <a:path w="11172" h="15078" extrusionOk="0">
                    <a:moveTo>
                      <a:pt x="5606" y="2990"/>
                    </a:moveTo>
                    <a:cubicBezTo>
                      <a:pt x="6729" y="2990"/>
                      <a:pt x="7643" y="3904"/>
                      <a:pt x="7643" y="5027"/>
                    </a:cubicBezTo>
                    <a:cubicBezTo>
                      <a:pt x="7643" y="6147"/>
                      <a:pt x="6729" y="7061"/>
                      <a:pt x="5606" y="7061"/>
                    </a:cubicBezTo>
                    <a:cubicBezTo>
                      <a:pt x="4443" y="7061"/>
                      <a:pt x="3529" y="6147"/>
                      <a:pt x="3529" y="5027"/>
                    </a:cubicBezTo>
                    <a:cubicBezTo>
                      <a:pt x="3529" y="3904"/>
                      <a:pt x="4443" y="2990"/>
                      <a:pt x="5606" y="2990"/>
                    </a:cubicBezTo>
                    <a:close/>
                    <a:moveTo>
                      <a:pt x="5606" y="0"/>
                    </a:moveTo>
                    <a:cubicBezTo>
                      <a:pt x="2493" y="0"/>
                      <a:pt x="1" y="2535"/>
                      <a:pt x="1" y="5609"/>
                    </a:cubicBezTo>
                    <a:cubicBezTo>
                      <a:pt x="1" y="8722"/>
                      <a:pt x="5606" y="15078"/>
                      <a:pt x="5606" y="15078"/>
                    </a:cubicBezTo>
                    <a:cubicBezTo>
                      <a:pt x="5606" y="15078"/>
                      <a:pt x="11171" y="8722"/>
                      <a:pt x="11171" y="5609"/>
                    </a:cubicBezTo>
                    <a:cubicBezTo>
                      <a:pt x="11171" y="2535"/>
                      <a:pt x="8679" y="0"/>
                      <a:pt x="5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3380553" y="4157801"/>
                <a:ext cx="278861" cy="373870"/>
              </a:xfrm>
              <a:custGeom>
                <a:avLst/>
                <a:gdLst/>
                <a:ahLst/>
                <a:cxnLst/>
                <a:rect l="l" t="t" r="r" b="b"/>
                <a:pathLst>
                  <a:path w="11215" h="15036" extrusionOk="0">
                    <a:moveTo>
                      <a:pt x="5609" y="2951"/>
                    </a:moveTo>
                    <a:cubicBezTo>
                      <a:pt x="6729" y="2951"/>
                      <a:pt x="7642" y="3865"/>
                      <a:pt x="7642" y="4985"/>
                    </a:cubicBezTo>
                    <a:cubicBezTo>
                      <a:pt x="7642" y="6108"/>
                      <a:pt x="6729" y="7022"/>
                      <a:pt x="5609" y="7022"/>
                    </a:cubicBezTo>
                    <a:cubicBezTo>
                      <a:pt x="4486" y="7022"/>
                      <a:pt x="3572" y="6108"/>
                      <a:pt x="3572" y="4985"/>
                    </a:cubicBezTo>
                    <a:cubicBezTo>
                      <a:pt x="3572" y="3865"/>
                      <a:pt x="4486" y="2951"/>
                      <a:pt x="5609" y="2951"/>
                    </a:cubicBezTo>
                    <a:close/>
                    <a:moveTo>
                      <a:pt x="5609" y="1"/>
                    </a:moveTo>
                    <a:cubicBezTo>
                      <a:pt x="2536" y="1"/>
                      <a:pt x="1" y="2493"/>
                      <a:pt x="1" y="5609"/>
                    </a:cubicBezTo>
                    <a:cubicBezTo>
                      <a:pt x="1" y="8683"/>
                      <a:pt x="5609" y="15036"/>
                      <a:pt x="5609" y="15036"/>
                    </a:cubicBezTo>
                    <a:cubicBezTo>
                      <a:pt x="5609" y="15036"/>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083371" y="4332382"/>
                <a:ext cx="278861" cy="373870"/>
              </a:xfrm>
              <a:custGeom>
                <a:avLst/>
                <a:gdLst/>
                <a:ahLst/>
                <a:cxnLst/>
                <a:rect l="l" t="t" r="r" b="b"/>
                <a:pathLst>
                  <a:path w="11215" h="15036" extrusionOk="0">
                    <a:moveTo>
                      <a:pt x="5609" y="2951"/>
                    </a:moveTo>
                    <a:cubicBezTo>
                      <a:pt x="6729" y="2951"/>
                      <a:pt x="7642" y="3865"/>
                      <a:pt x="7642" y="4985"/>
                    </a:cubicBezTo>
                    <a:cubicBezTo>
                      <a:pt x="7642" y="6108"/>
                      <a:pt x="6729" y="7021"/>
                      <a:pt x="5609" y="7021"/>
                    </a:cubicBezTo>
                    <a:cubicBezTo>
                      <a:pt x="4486" y="7021"/>
                      <a:pt x="3572" y="6108"/>
                      <a:pt x="3572" y="4985"/>
                    </a:cubicBezTo>
                    <a:cubicBezTo>
                      <a:pt x="3572" y="3865"/>
                      <a:pt x="4486" y="2951"/>
                      <a:pt x="5609" y="2951"/>
                    </a:cubicBezTo>
                    <a:close/>
                    <a:moveTo>
                      <a:pt x="5609" y="1"/>
                    </a:moveTo>
                    <a:cubicBezTo>
                      <a:pt x="2536" y="1"/>
                      <a:pt x="1" y="2493"/>
                      <a:pt x="1" y="5609"/>
                    </a:cubicBezTo>
                    <a:cubicBezTo>
                      <a:pt x="1" y="8683"/>
                      <a:pt x="5609" y="15035"/>
                      <a:pt x="5609" y="15035"/>
                    </a:cubicBezTo>
                    <a:cubicBezTo>
                      <a:pt x="5609" y="15035"/>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959816" y="3724375"/>
                <a:ext cx="309843" cy="354277"/>
              </a:xfrm>
              <a:custGeom>
                <a:avLst/>
                <a:gdLst/>
                <a:ahLst/>
                <a:cxnLst/>
                <a:rect l="l" t="t" r="r" b="b"/>
                <a:pathLst>
                  <a:path w="12461" h="14248" extrusionOk="0">
                    <a:moveTo>
                      <a:pt x="9802" y="1456"/>
                    </a:moveTo>
                    <a:lnTo>
                      <a:pt x="8390" y="4031"/>
                    </a:lnTo>
                    <a:lnTo>
                      <a:pt x="6769" y="4237"/>
                    </a:lnTo>
                    <a:lnTo>
                      <a:pt x="7184" y="3615"/>
                    </a:lnTo>
                    <a:cubicBezTo>
                      <a:pt x="7267" y="3449"/>
                      <a:pt x="7227" y="3200"/>
                      <a:pt x="7061" y="3074"/>
                    </a:cubicBezTo>
                    <a:lnTo>
                      <a:pt x="7018" y="3074"/>
                    </a:lnTo>
                    <a:cubicBezTo>
                      <a:pt x="6812" y="2951"/>
                      <a:pt x="6603" y="3034"/>
                      <a:pt x="6480" y="3200"/>
                    </a:cubicBezTo>
                    <a:lnTo>
                      <a:pt x="5898" y="4154"/>
                    </a:lnTo>
                    <a:cubicBezTo>
                      <a:pt x="5855" y="4237"/>
                      <a:pt x="5855" y="4280"/>
                      <a:pt x="5855" y="4363"/>
                    </a:cubicBezTo>
                    <a:lnTo>
                      <a:pt x="373" y="5067"/>
                    </a:lnTo>
                    <a:lnTo>
                      <a:pt x="1" y="5692"/>
                    </a:lnTo>
                    <a:lnTo>
                      <a:pt x="5440" y="6230"/>
                    </a:lnTo>
                    <a:lnTo>
                      <a:pt x="6480" y="6895"/>
                    </a:lnTo>
                    <a:cubicBezTo>
                      <a:pt x="6480" y="6895"/>
                      <a:pt x="5649" y="8141"/>
                      <a:pt x="5440" y="8639"/>
                    </a:cubicBezTo>
                    <a:lnTo>
                      <a:pt x="5108" y="9553"/>
                    </a:lnTo>
                    <a:lnTo>
                      <a:pt x="1662" y="9802"/>
                    </a:lnTo>
                    <a:lnTo>
                      <a:pt x="1204" y="10593"/>
                    </a:lnTo>
                    <a:lnTo>
                      <a:pt x="4277" y="11506"/>
                    </a:lnTo>
                    <a:cubicBezTo>
                      <a:pt x="4237" y="11712"/>
                      <a:pt x="4071" y="12211"/>
                      <a:pt x="4154" y="12377"/>
                    </a:cubicBezTo>
                    <a:lnTo>
                      <a:pt x="4154" y="12420"/>
                    </a:lnTo>
                    <a:lnTo>
                      <a:pt x="4154" y="12420"/>
                    </a:lnTo>
                    <a:cubicBezTo>
                      <a:pt x="4154" y="12420"/>
                      <a:pt x="4194" y="12420"/>
                      <a:pt x="4194" y="12460"/>
                    </a:cubicBezTo>
                    <a:lnTo>
                      <a:pt x="4194" y="12420"/>
                    </a:lnTo>
                    <a:cubicBezTo>
                      <a:pt x="4403" y="12420"/>
                      <a:pt x="4775" y="12045"/>
                      <a:pt x="4941" y="11879"/>
                    </a:cubicBezTo>
                    <a:lnTo>
                      <a:pt x="7144" y="14248"/>
                    </a:lnTo>
                    <a:lnTo>
                      <a:pt x="7643" y="13457"/>
                    </a:lnTo>
                    <a:lnTo>
                      <a:pt x="6314" y="10300"/>
                    </a:lnTo>
                    <a:lnTo>
                      <a:pt x="6978" y="9553"/>
                    </a:lnTo>
                    <a:cubicBezTo>
                      <a:pt x="7310" y="9181"/>
                      <a:pt x="8058" y="7852"/>
                      <a:pt x="8058" y="7852"/>
                    </a:cubicBezTo>
                    <a:lnTo>
                      <a:pt x="9138" y="8516"/>
                    </a:lnTo>
                    <a:lnTo>
                      <a:pt x="12045" y="13085"/>
                    </a:lnTo>
                    <a:lnTo>
                      <a:pt x="12460" y="12460"/>
                    </a:lnTo>
                    <a:lnTo>
                      <a:pt x="10590" y="7310"/>
                    </a:lnTo>
                    <a:cubicBezTo>
                      <a:pt x="10673" y="7270"/>
                      <a:pt x="10716" y="7227"/>
                      <a:pt x="10756" y="7144"/>
                    </a:cubicBezTo>
                    <a:lnTo>
                      <a:pt x="11337" y="6190"/>
                    </a:lnTo>
                    <a:cubicBezTo>
                      <a:pt x="11464" y="6024"/>
                      <a:pt x="11420" y="5775"/>
                      <a:pt x="11214" y="5649"/>
                    </a:cubicBezTo>
                    <a:lnTo>
                      <a:pt x="11171" y="5649"/>
                    </a:lnTo>
                    <a:cubicBezTo>
                      <a:pt x="11005" y="5526"/>
                      <a:pt x="10799" y="5566"/>
                      <a:pt x="10673" y="5775"/>
                    </a:cubicBezTo>
                    <a:lnTo>
                      <a:pt x="10301" y="6396"/>
                    </a:lnTo>
                    <a:lnTo>
                      <a:pt x="9719" y="4861"/>
                    </a:lnTo>
                    <a:lnTo>
                      <a:pt x="11381" y="2453"/>
                    </a:lnTo>
                    <a:cubicBezTo>
                      <a:pt x="11630" y="2077"/>
                      <a:pt x="12002" y="416"/>
                      <a:pt x="11670" y="210"/>
                    </a:cubicBezTo>
                    <a:cubicBezTo>
                      <a:pt x="11337" y="1"/>
                      <a:pt x="10008" y="1080"/>
                      <a:pt x="9802" y="14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430010" y="5101021"/>
                <a:ext cx="347016" cy="306685"/>
              </a:xfrm>
              <a:custGeom>
                <a:avLst/>
                <a:gdLst/>
                <a:ahLst/>
                <a:cxnLst/>
                <a:rect l="l" t="t" r="r" b="b"/>
                <a:pathLst>
                  <a:path w="13956" h="12334" extrusionOk="0">
                    <a:moveTo>
                      <a:pt x="12586" y="10091"/>
                    </a:moveTo>
                    <a:lnTo>
                      <a:pt x="10134" y="8473"/>
                    </a:lnTo>
                    <a:lnTo>
                      <a:pt x="10011" y="6851"/>
                    </a:lnTo>
                    <a:lnTo>
                      <a:pt x="10632" y="7310"/>
                    </a:lnTo>
                    <a:cubicBezTo>
                      <a:pt x="10799" y="7433"/>
                      <a:pt x="11048" y="7393"/>
                      <a:pt x="11174" y="7227"/>
                    </a:cubicBezTo>
                    <a:lnTo>
                      <a:pt x="11174" y="7184"/>
                    </a:lnTo>
                    <a:cubicBezTo>
                      <a:pt x="11297" y="7017"/>
                      <a:pt x="11257" y="6768"/>
                      <a:pt x="11091" y="6645"/>
                    </a:cubicBezTo>
                    <a:lnTo>
                      <a:pt x="10177" y="5981"/>
                    </a:lnTo>
                    <a:cubicBezTo>
                      <a:pt x="10134" y="5938"/>
                      <a:pt x="10051" y="5938"/>
                      <a:pt x="9968" y="5898"/>
                    </a:cubicBezTo>
                    <a:lnTo>
                      <a:pt x="9636" y="415"/>
                    </a:lnTo>
                    <a:lnTo>
                      <a:pt x="9054" y="0"/>
                    </a:lnTo>
                    <a:lnTo>
                      <a:pt x="8141" y="5356"/>
                    </a:lnTo>
                    <a:lnTo>
                      <a:pt x="7436" y="6396"/>
                    </a:lnTo>
                    <a:cubicBezTo>
                      <a:pt x="7436" y="6396"/>
                      <a:pt x="6230" y="5439"/>
                      <a:pt x="5775" y="5233"/>
                    </a:cubicBezTo>
                    <a:cubicBezTo>
                      <a:pt x="5277" y="5024"/>
                      <a:pt x="4861" y="4818"/>
                      <a:pt x="4861" y="4818"/>
                    </a:cubicBezTo>
                    <a:lnTo>
                      <a:pt x="4861" y="1412"/>
                    </a:lnTo>
                    <a:lnTo>
                      <a:pt x="4070" y="831"/>
                    </a:lnTo>
                    <a:lnTo>
                      <a:pt x="2991" y="3904"/>
                    </a:lnTo>
                    <a:cubicBezTo>
                      <a:pt x="2785" y="3821"/>
                      <a:pt x="2286" y="3612"/>
                      <a:pt x="2077" y="3655"/>
                    </a:cubicBezTo>
                    <a:lnTo>
                      <a:pt x="2077" y="3655"/>
                    </a:lnTo>
                    <a:lnTo>
                      <a:pt x="2037" y="3695"/>
                    </a:lnTo>
                    <a:lnTo>
                      <a:pt x="2037" y="3695"/>
                    </a:lnTo>
                    <a:lnTo>
                      <a:pt x="2037" y="3738"/>
                    </a:lnTo>
                    <a:cubicBezTo>
                      <a:pt x="2037" y="3944"/>
                      <a:pt x="2369" y="4319"/>
                      <a:pt x="2535" y="4486"/>
                    </a:cubicBezTo>
                    <a:lnTo>
                      <a:pt x="0" y="6519"/>
                    </a:lnTo>
                    <a:lnTo>
                      <a:pt x="791" y="7100"/>
                    </a:lnTo>
                    <a:lnTo>
                      <a:pt x="4031" y="5981"/>
                    </a:lnTo>
                    <a:cubicBezTo>
                      <a:pt x="4031" y="5981"/>
                      <a:pt x="4363" y="6313"/>
                      <a:pt x="4695" y="6685"/>
                    </a:cubicBezTo>
                    <a:cubicBezTo>
                      <a:pt x="5067" y="7061"/>
                      <a:pt x="6356" y="7891"/>
                      <a:pt x="6356" y="7891"/>
                    </a:cubicBezTo>
                    <a:lnTo>
                      <a:pt x="5609" y="8928"/>
                    </a:lnTo>
                    <a:lnTo>
                      <a:pt x="831" y="11546"/>
                    </a:lnTo>
                    <a:lnTo>
                      <a:pt x="1412" y="11961"/>
                    </a:lnTo>
                    <a:lnTo>
                      <a:pt x="6729" y="10466"/>
                    </a:lnTo>
                    <a:cubicBezTo>
                      <a:pt x="6772" y="10549"/>
                      <a:pt x="6812" y="10589"/>
                      <a:pt x="6855" y="10632"/>
                    </a:cubicBezTo>
                    <a:lnTo>
                      <a:pt x="7768" y="11297"/>
                    </a:lnTo>
                    <a:cubicBezTo>
                      <a:pt x="7935" y="11420"/>
                      <a:pt x="8184" y="11380"/>
                      <a:pt x="8307" y="11214"/>
                    </a:cubicBezTo>
                    <a:lnTo>
                      <a:pt x="8350" y="11171"/>
                    </a:lnTo>
                    <a:cubicBezTo>
                      <a:pt x="8473" y="11004"/>
                      <a:pt x="8433" y="10755"/>
                      <a:pt x="8267" y="10632"/>
                    </a:cubicBezTo>
                    <a:lnTo>
                      <a:pt x="7642" y="10217"/>
                    </a:lnTo>
                    <a:lnTo>
                      <a:pt x="9220" y="9759"/>
                    </a:lnTo>
                    <a:lnTo>
                      <a:pt x="11506" y="11586"/>
                    </a:lnTo>
                    <a:cubicBezTo>
                      <a:pt x="11839" y="11835"/>
                      <a:pt x="13500" y="12333"/>
                      <a:pt x="13706" y="12001"/>
                    </a:cubicBezTo>
                    <a:cubicBezTo>
                      <a:pt x="13955" y="11712"/>
                      <a:pt x="12958" y="10300"/>
                      <a:pt x="12586" y="1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3"/>
          <p:cNvSpPr txBox="1">
            <a:spLocks noGrp="1"/>
          </p:cNvSpPr>
          <p:nvPr>
            <p:ph type="title"/>
          </p:nvPr>
        </p:nvSpPr>
        <p:spPr>
          <a:xfrm>
            <a:off x="720000" y="3898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a:t>
            </a:r>
            <a:r>
              <a:rPr lang="en-US" dirty="0"/>
              <a:t>Discrepancies</a:t>
            </a:r>
            <a:r>
              <a:rPr lang="en" dirty="0"/>
              <a:t> of Business Partners</a:t>
            </a:r>
            <a:endParaRPr dirty="0"/>
          </a:p>
        </p:txBody>
      </p:sp>
      <p:sp>
        <p:nvSpPr>
          <p:cNvPr id="1547" name="Google Shape;1547;p53"/>
          <p:cNvSpPr/>
          <p:nvPr/>
        </p:nvSpPr>
        <p:spPr>
          <a:xfrm>
            <a:off x="15367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1486300" y="1453500"/>
            <a:ext cx="1077600" cy="1077600"/>
          </a:xfrm>
          <a:prstGeom prst="blockArc">
            <a:avLst>
              <a:gd name="adj1" fmla="val 890971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txBox="1"/>
          <p:nvPr/>
        </p:nvSpPr>
        <p:spPr>
          <a:xfrm>
            <a:off x="9385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underpaid</a:t>
            </a:r>
            <a:endParaRPr sz="1200" dirty="0">
              <a:solidFill>
                <a:schemeClr val="dk1"/>
              </a:solidFill>
              <a:latin typeface="Sen"/>
              <a:ea typeface="Sen"/>
              <a:cs typeface="Sen"/>
              <a:sym typeface="Sen"/>
            </a:endParaRPr>
          </a:p>
        </p:txBody>
      </p:sp>
      <p:sp>
        <p:nvSpPr>
          <p:cNvPr id="1550" name="Google Shape;1550;p53"/>
          <p:cNvSpPr txBox="1"/>
          <p:nvPr/>
        </p:nvSpPr>
        <p:spPr>
          <a:xfrm>
            <a:off x="9385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Underpaid</a:t>
            </a:r>
            <a:endParaRPr sz="2000" dirty="0">
              <a:solidFill>
                <a:schemeClr val="dk1"/>
              </a:solidFill>
              <a:latin typeface="Epilogue SemiBold"/>
              <a:ea typeface="Epilogue SemiBold"/>
              <a:cs typeface="Epilogue SemiBold"/>
              <a:sym typeface="Epilogue SemiBold"/>
            </a:endParaRPr>
          </a:p>
        </p:txBody>
      </p:sp>
      <p:sp>
        <p:nvSpPr>
          <p:cNvPr id="1551" name="Google Shape;1551;p53"/>
          <p:cNvSpPr txBox="1"/>
          <p:nvPr/>
        </p:nvSpPr>
        <p:spPr>
          <a:xfrm>
            <a:off x="34854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paid the correct </a:t>
            </a:r>
            <a:r>
              <a:rPr lang="en-US" sz="1200" dirty="0">
                <a:solidFill>
                  <a:schemeClr val="dk1"/>
                </a:solidFill>
                <a:latin typeface="Sen"/>
                <a:ea typeface="Sen"/>
                <a:cs typeface="Sen"/>
                <a:sym typeface="Sen"/>
              </a:rPr>
              <a:t>amount</a:t>
            </a:r>
            <a:endParaRPr sz="1200" dirty="0">
              <a:solidFill>
                <a:schemeClr val="dk1"/>
              </a:solidFill>
              <a:latin typeface="Sen"/>
              <a:ea typeface="Sen"/>
              <a:cs typeface="Sen"/>
              <a:sym typeface="Sen"/>
            </a:endParaRPr>
          </a:p>
        </p:txBody>
      </p:sp>
      <p:sp>
        <p:nvSpPr>
          <p:cNvPr id="1552" name="Google Shape;1552;p53"/>
          <p:cNvSpPr txBox="1"/>
          <p:nvPr/>
        </p:nvSpPr>
        <p:spPr>
          <a:xfrm>
            <a:off x="34854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Normal</a:t>
            </a:r>
            <a:endParaRPr sz="2000" dirty="0">
              <a:solidFill>
                <a:schemeClr val="dk1"/>
              </a:solidFill>
              <a:latin typeface="Epilogue SemiBold"/>
              <a:ea typeface="Epilogue SemiBold"/>
              <a:cs typeface="Epilogue SemiBold"/>
              <a:sym typeface="Epilogue SemiBold"/>
            </a:endParaRPr>
          </a:p>
        </p:txBody>
      </p:sp>
      <p:sp>
        <p:nvSpPr>
          <p:cNvPr id="1553" name="Google Shape;1553;p53"/>
          <p:cNvSpPr txBox="1"/>
          <p:nvPr/>
        </p:nvSpPr>
        <p:spPr>
          <a:xfrm>
            <a:off x="60323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overpaid</a:t>
            </a:r>
            <a:endParaRPr sz="1200" dirty="0">
              <a:solidFill>
                <a:schemeClr val="dk1"/>
              </a:solidFill>
              <a:latin typeface="Sen"/>
              <a:ea typeface="Sen"/>
              <a:cs typeface="Sen"/>
              <a:sym typeface="Sen"/>
            </a:endParaRPr>
          </a:p>
        </p:txBody>
      </p:sp>
      <p:sp>
        <p:nvSpPr>
          <p:cNvPr id="1554" name="Google Shape;1554;p53"/>
          <p:cNvSpPr txBox="1"/>
          <p:nvPr/>
        </p:nvSpPr>
        <p:spPr>
          <a:xfrm>
            <a:off x="60323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Overpaid</a:t>
            </a:r>
            <a:endParaRPr sz="2000" dirty="0">
              <a:solidFill>
                <a:schemeClr val="dk1"/>
              </a:solidFill>
              <a:latin typeface="Epilogue SemiBold"/>
              <a:ea typeface="Epilogue SemiBold"/>
              <a:cs typeface="Epilogue SemiBold"/>
              <a:sym typeface="Epilogue SemiBold"/>
            </a:endParaRPr>
          </a:p>
        </p:txBody>
      </p:sp>
      <p:sp>
        <p:nvSpPr>
          <p:cNvPr id="1555" name="Google Shape;1555;p53"/>
          <p:cNvSpPr txBox="1"/>
          <p:nvPr/>
        </p:nvSpPr>
        <p:spPr>
          <a:xfrm>
            <a:off x="4078150"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14%</a:t>
            </a:r>
            <a:endParaRPr sz="2500" b="1" dirty="0">
              <a:solidFill>
                <a:schemeClr val="dk1"/>
              </a:solidFill>
              <a:latin typeface="Epilogue"/>
              <a:ea typeface="Epilogue"/>
              <a:cs typeface="Epilogue"/>
              <a:sym typeface="Epilogue"/>
            </a:endParaRPr>
          </a:p>
        </p:txBody>
      </p:sp>
      <p:sp>
        <p:nvSpPr>
          <p:cNvPr id="1556" name="Google Shape;1556;p53"/>
          <p:cNvSpPr txBox="1"/>
          <p:nvPr/>
        </p:nvSpPr>
        <p:spPr>
          <a:xfrm>
            <a:off x="662272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50%</a:t>
            </a:r>
            <a:endParaRPr sz="2500" b="1" dirty="0">
              <a:solidFill>
                <a:schemeClr val="dk1"/>
              </a:solidFill>
              <a:latin typeface="Epilogue"/>
              <a:ea typeface="Epilogue"/>
              <a:cs typeface="Epilogue"/>
              <a:sym typeface="Epilogue"/>
            </a:endParaRPr>
          </a:p>
        </p:txBody>
      </p:sp>
      <p:sp>
        <p:nvSpPr>
          <p:cNvPr id="1557" name="Google Shape;1557;p53"/>
          <p:cNvSpPr txBox="1"/>
          <p:nvPr/>
        </p:nvSpPr>
        <p:spPr>
          <a:xfrm>
            <a:off x="153137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36%</a:t>
            </a:r>
            <a:endParaRPr sz="2500" b="1" dirty="0">
              <a:solidFill>
                <a:schemeClr val="dk1"/>
              </a:solidFill>
              <a:latin typeface="Epilogue"/>
              <a:ea typeface="Epilogue"/>
              <a:cs typeface="Epilogue"/>
              <a:sym typeface="Epilogue"/>
            </a:endParaRPr>
          </a:p>
        </p:txBody>
      </p:sp>
      <p:sp>
        <p:nvSpPr>
          <p:cNvPr id="1558" name="Google Shape;1558;p53"/>
          <p:cNvSpPr/>
          <p:nvPr/>
        </p:nvSpPr>
        <p:spPr>
          <a:xfrm>
            <a:off x="40836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4033200" y="1453500"/>
            <a:ext cx="1077600" cy="1077600"/>
          </a:xfrm>
          <a:prstGeom prst="blockArc">
            <a:avLst>
              <a:gd name="adj1" fmla="val 1282379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630520" y="1503962"/>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6580100" y="1453525"/>
            <a:ext cx="1077600" cy="1077600"/>
          </a:xfrm>
          <a:prstGeom prst="blockArc">
            <a:avLst>
              <a:gd name="adj1" fmla="val 5379497"/>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1" y="3168429"/>
            <a:ext cx="7444867"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Possible </a:t>
            </a:r>
            <a:br>
              <a:rPr lang="en-US" dirty="0"/>
            </a:br>
            <a:r>
              <a:rPr lang="en-US" dirty="0"/>
              <a:t>Reasons &amp; </a:t>
            </a:r>
            <a:br>
              <a:rPr lang="en-US" dirty="0"/>
            </a:br>
            <a:r>
              <a:rPr lang="en-US" dirty="0"/>
              <a:t>Solutions for Issues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935" name="Google Shape;935;p40"/>
          <p:cNvGrpSpPr/>
          <p:nvPr/>
        </p:nvGrpSpPr>
        <p:grpSpPr>
          <a:xfrm>
            <a:off x="5523323"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1320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Deliveries in remote or less dense regions can incur higher costs, leading to higher payouts for partners operating in these areas.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 fixed costs (e.g., vehicle EMIs, driver salaries) but low delivery volumes could show a lower profit margin, suggesting overpayment when compared to high-volume partners.</a:t>
            </a:r>
            <a:endParaRPr sz="1100" dirty="0"/>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higher than average maintenance and operational costs could show lower profitability, indicating potential overpayments.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Variations in how the delivered weight is measured or recorded can lead to discrepancies.</a:t>
            </a:r>
            <a:endParaRPr sz="1100" dirty="0"/>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Reasons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Adjust payment models to account for regional cost differences, ensuring fair compensation while controlling overall costs.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Re-evaluate fixed cost structures and ensure delivery volumes justify these costs. Consider variable compensation models based on delivery volume.</a:t>
            </a:r>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Implement regular vehicle maintenance schedules and negotiate better rates for fuel and other operational expenses.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Standardize the process for measuring and recording delivered weight to ensure consistency</a:t>
            </a:r>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5" y="1418500"/>
            <a:ext cx="3109525"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Solutions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97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48"/>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line between disorder and order lies in logistics”</a:t>
            </a:r>
            <a:endParaRPr dirty="0"/>
          </a:p>
        </p:txBody>
      </p:sp>
      <p:sp>
        <p:nvSpPr>
          <p:cNvPr id="1345" name="Google Shape;1345;p48"/>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—Sun Tzu</a:t>
            </a:r>
            <a:endParaRPr dirty="0"/>
          </a:p>
        </p:txBody>
      </p:sp>
      <p:grpSp>
        <p:nvGrpSpPr>
          <p:cNvPr id="1346" name="Google Shape;1346;p48"/>
          <p:cNvGrpSpPr/>
          <p:nvPr/>
        </p:nvGrpSpPr>
        <p:grpSpPr>
          <a:xfrm>
            <a:off x="5684292" y="1812007"/>
            <a:ext cx="3368879" cy="3023038"/>
            <a:chOff x="5684292" y="1802311"/>
            <a:chExt cx="3368879" cy="3023038"/>
          </a:xfrm>
        </p:grpSpPr>
        <p:grpSp>
          <p:nvGrpSpPr>
            <p:cNvPr id="1347" name="Google Shape;1347;p48"/>
            <p:cNvGrpSpPr/>
            <p:nvPr/>
          </p:nvGrpSpPr>
          <p:grpSpPr>
            <a:xfrm>
              <a:off x="5684292" y="2834640"/>
              <a:ext cx="3368879" cy="1990709"/>
              <a:chOff x="5684292" y="2834640"/>
              <a:chExt cx="3368879" cy="1990709"/>
            </a:xfrm>
          </p:grpSpPr>
          <p:grpSp>
            <p:nvGrpSpPr>
              <p:cNvPr id="1348" name="Google Shape;1348;p48"/>
              <p:cNvGrpSpPr/>
              <p:nvPr/>
            </p:nvGrpSpPr>
            <p:grpSpPr>
              <a:xfrm>
                <a:off x="6064569" y="4703199"/>
                <a:ext cx="2765253" cy="122150"/>
                <a:chOff x="6064569" y="4703199"/>
                <a:chExt cx="2765253" cy="122150"/>
              </a:xfrm>
            </p:grpSpPr>
            <p:sp>
              <p:nvSpPr>
                <p:cNvPr id="1349" name="Google Shape;1349;p48"/>
                <p:cNvSpPr/>
                <p:nvPr/>
              </p:nvSpPr>
              <p:spPr>
                <a:xfrm flipH="1">
                  <a:off x="8467741" y="4798790"/>
                  <a:ext cx="362081" cy="26559"/>
                </a:xfrm>
                <a:custGeom>
                  <a:avLst/>
                  <a:gdLst/>
                  <a:ahLst/>
                  <a:cxnLst/>
                  <a:rect l="l" t="t" r="r" b="b"/>
                  <a:pathLst>
                    <a:path w="14177" h="1040" extrusionOk="0">
                      <a:moveTo>
                        <a:pt x="2882" y="0"/>
                      </a:moveTo>
                      <a:lnTo>
                        <a:pt x="2766" y="176"/>
                      </a:lnTo>
                      <a:cubicBezTo>
                        <a:pt x="2421" y="461"/>
                        <a:pt x="1960" y="637"/>
                        <a:pt x="1499" y="637"/>
                      </a:cubicBezTo>
                      <a:cubicBezTo>
                        <a:pt x="1038" y="637"/>
                        <a:pt x="577" y="461"/>
                        <a:pt x="231" y="176"/>
                      </a:cubicBezTo>
                      <a:lnTo>
                        <a:pt x="0" y="406"/>
                      </a:lnTo>
                      <a:cubicBezTo>
                        <a:pt x="401" y="807"/>
                        <a:pt x="922" y="1038"/>
                        <a:pt x="1499" y="1038"/>
                      </a:cubicBezTo>
                      <a:cubicBezTo>
                        <a:pt x="2015" y="1038"/>
                        <a:pt x="2536" y="867"/>
                        <a:pt x="2882" y="521"/>
                      </a:cubicBezTo>
                      <a:cubicBezTo>
                        <a:pt x="3283" y="867"/>
                        <a:pt x="3804" y="1038"/>
                        <a:pt x="4320" y="1038"/>
                      </a:cubicBezTo>
                      <a:cubicBezTo>
                        <a:pt x="4781" y="1038"/>
                        <a:pt x="5302" y="867"/>
                        <a:pt x="5703" y="521"/>
                      </a:cubicBezTo>
                      <a:cubicBezTo>
                        <a:pt x="6079" y="867"/>
                        <a:pt x="6568" y="1040"/>
                        <a:pt x="7065" y="1040"/>
                      </a:cubicBezTo>
                      <a:cubicBezTo>
                        <a:pt x="7562" y="1040"/>
                        <a:pt x="8066" y="867"/>
                        <a:pt x="8469" y="521"/>
                      </a:cubicBezTo>
                      <a:cubicBezTo>
                        <a:pt x="8872" y="867"/>
                        <a:pt x="9377" y="1040"/>
                        <a:pt x="9874" y="1040"/>
                      </a:cubicBezTo>
                      <a:cubicBezTo>
                        <a:pt x="10372" y="1040"/>
                        <a:pt x="10862" y="867"/>
                        <a:pt x="11235" y="521"/>
                      </a:cubicBezTo>
                      <a:cubicBezTo>
                        <a:pt x="11641" y="867"/>
                        <a:pt x="12102" y="1038"/>
                        <a:pt x="12618" y="1038"/>
                      </a:cubicBezTo>
                      <a:cubicBezTo>
                        <a:pt x="13194" y="1038"/>
                        <a:pt x="13770" y="807"/>
                        <a:pt x="14176" y="406"/>
                      </a:cubicBezTo>
                      <a:lnTo>
                        <a:pt x="13886" y="176"/>
                      </a:lnTo>
                      <a:cubicBezTo>
                        <a:pt x="13540" y="461"/>
                        <a:pt x="13139" y="637"/>
                        <a:pt x="12618" y="637"/>
                      </a:cubicBezTo>
                      <a:cubicBezTo>
                        <a:pt x="12157" y="637"/>
                        <a:pt x="11696" y="461"/>
                        <a:pt x="11410" y="176"/>
                      </a:cubicBezTo>
                      <a:lnTo>
                        <a:pt x="11235" y="0"/>
                      </a:lnTo>
                      <a:lnTo>
                        <a:pt x="11120" y="176"/>
                      </a:lnTo>
                      <a:cubicBezTo>
                        <a:pt x="10774" y="461"/>
                        <a:pt x="10313" y="637"/>
                        <a:pt x="9852" y="637"/>
                      </a:cubicBezTo>
                      <a:cubicBezTo>
                        <a:pt x="9391" y="637"/>
                        <a:pt x="8930" y="461"/>
                        <a:pt x="8584" y="176"/>
                      </a:cubicBezTo>
                      <a:lnTo>
                        <a:pt x="8469" y="0"/>
                      </a:lnTo>
                      <a:lnTo>
                        <a:pt x="8354" y="176"/>
                      </a:lnTo>
                      <a:cubicBezTo>
                        <a:pt x="8008" y="461"/>
                        <a:pt x="7547" y="637"/>
                        <a:pt x="7086" y="637"/>
                      </a:cubicBezTo>
                      <a:cubicBezTo>
                        <a:pt x="6625" y="637"/>
                        <a:pt x="6164" y="461"/>
                        <a:pt x="5818" y="176"/>
                      </a:cubicBezTo>
                      <a:lnTo>
                        <a:pt x="5703" y="0"/>
                      </a:lnTo>
                      <a:lnTo>
                        <a:pt x="5532" y="176"/>
                      </a:lnTo>
                      <a:cubicBezTo>
                        <a:pt x="5187" y="461"/>
                        <a:pt x="4781" y="637"/>
                        <a:pt x="4320" y="637"/>
                      </a:cubicBezTo>
                      <a:cubicBezTo>
                        <a:pt x="3804" y="637"/>
                        <a:pt x="3398" y="461"/>
                        <a:pt x="3052"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6372101" y="4798790"/>
                  <a:ext cx="362055" cy="26559"/>
                </a:xfrm>
                <a:custGeom>
                  <a:avLst/>
                  <a:gdLst/>
                  <a:ahLst/>
                  <a:cxnLst/>
                  <a:rect l="l" t="t" r="r" b="b"/>
                  <a:pathLst>
                    <a:path w="14176" h="1040" extrusionOk="0">
                      <a:moveTo>
                        <a:pt x="2937" y="0"/>
                      </a:moveTo>
                      <a:lnTo>
                        <a:pt x="2766" y="176"/>
                      </a:lnTo>
                      <a:cubicBezTo>
                        <a:pt x="2476" y="461"/>
                        <a:pt x="2015" y="637"/>
                        <a:pt x="1554" y="637"/>
                      </a:cubicBezTo>
                      <a:cubicBezTo>
                        <a:pt x="1037" y="637"/>
                        <a:pt x="632" y="461"/>
                        <a:pt x="286" y="176"/>
                      </a:cubicBezTo>
                      <a:lnTo>
                        <a:pt x="0" y="406"/>
                      </a:lnTo>
                      <a:cubicBezTo>
                        <a:pt x="401" y="807"/>
                        <a:pt x="977" y="1038"/>
                        <a:pt x="1554" y="1038"/>
                      </a:cubicBezTo>
                      <a:cubicBezTo>
                        <a:pt x="2015" y="1038"/>
                        <a:pt x="2536" y="867"/>
                        <a:pt x="2937" y="521"/>
                      </a:cubicBezTo>
                      <a:cubicBezTo>
                        <a:pt x="3342" y="867"/>
                        <a:pt x="3803" y="1038"/>
                        <a:pt x="4320" y="1038"/>
                      </a:cubicBezTo>
                      <a:cubicBezTo>
                        <a:pt x="4841" y="1038"/>
                        <a:pt x="5302" y="867"/>
                        <a:pt x="5703" y="521"/>
                      </a:cubicBezTo>
                      <a:cubicBezTo>
                        <a:pt x="6108" y="867"/>
                        <a:pt x="6569" y="1038"/>
                        <a:pt x="7086" y="1038"/>
                      </a:cubicBezTo>
                      <a:cubicBezTo>
                        <a:pt x="7607" y="1038"/>
                        <a:pt x="8123" y="867"/>
                        <a:pt x="8469" y="521"/>
                      </a:cubicBezTo>
                      <a:cubicBezTo>
                        <a:pt x="8872" y="867"/>
                        <a:pt x="9377" y="1040"/>
                        <a:pt x="9882" y="1040"/>
                      </a:cubicBezTo>
                      <a:cubicBezTo>
                        <a:pt x="10386" y="1040"/>
                        <a:pt x="10891" y="867"/>
                        <a:pt x="11295" y="521"/>
                      </a:cubicBezTo>
                      <a:cubicBezTo>
                        <a:pt x="11640" y="867"/>
                        <a:pt x="12157" y="1038"/>
                        <a:pt x="12678" y="1038"/>
                      </a:cubicBezTo>
                      <a:cubicBezTo>
                        <a:pt x="13254" y="1038"/>
                        <a:pt x="13770" y="807"/>
                        <a:pt x="14176" y="406"/>
                      </a:cubicBezTo>
                      <a:lnTo>
                        <a:pt x="13945" y="176"/>
                      </a:lnTo>
                      <a:cubicBezTo>
                        <a:pt x="13600" y="461"/>
                        <a:pt x="13139" y="637"/>
                        <a:pt x="12678" y="637"/>
                      </a:cubicBezTo>
                      <a:cubicBezTo>
                        <a:pt x="12217" y="637"/>
                        <a:pt x="11756" y="461"/>
                        <a:pt x="11410" y="176"/>
                      </a:cubicBezTo>
                      <a:lnTo>
                        <a:pt x="11295" y="0"/>
                      </a:lnTo>
                      <a:lnTo>
                        <a:pt x="11119" y="176"/>
                      </a:lnTo>
                      <a:cubicBezTo>
                        <a:pt x="10774" y="461"/>
                        <a:pt x="10373" y="637"/>
                        <a:pt x="9852" y="637"/>
                      </a:cubicBezTo>
                      <a:cubicBezTo>
                        <a:pt x="9391" y="637"/>
                        <a:pt x="8930" y="461"/>
                        <a:pt x="8644" y="176"/>
                      </a:cubicBezTo>
                      <a:lnTo>
                        <a:pt x="8469" y="0"/>
                      </a:lnTo>
                      <a:lnTo>
                        <a:pt x="8353" y="176"/>
                      </a:lnTo>
                      <a:cubicBezTo>
                        <a:pt x="8008" y="461"/>
                        <a:pt x="7547" y="637"/>
                        <a:pt x="7086" y="637"/>
                      </a:cubicBezTo>
                      <a:cubicBezTo>
                        <a:pt x="6625" y="637"/>
                        <a:pt x="6164" y="461"/>
                        <a:pt x="5818" y="176"/>
                      </a:cubicBezTo>
                      <a:lnTo>
                        <a:pt x="5703" y="0"/>
                      </a:lnTo>
                      <a:lnTo>
                        <a:pt x="5587" y="176"/>
                      </a:lnTo>
                      <a:cubicBezTo>
                        <a:pt x="5242" y="461"/>
                        <a:pt x="4781" y="637"/>
                        <a:pt x="4320" y="637"/>
                      </a:cubicBezTo>
                      <a:cubicBezTo>
                        <a:pt x="3859" y="637"/>
                        <a:pt x="3398" y="461"/>
                        <a:pt x="3052" y="176"/>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066732" y="4703199"/>
                  <a:ext cx="362055" cy="26508"/>
                </a:xfrm>
                <a:custGeom>
                  <a:avLst/>
                  <a:gdLst/>
                  <a:ahLst/>
                  <a:cxnLst/>
                  <a:rect l="l" t="t" r="r" b="b"/>
                  <a:pathLst>
                    <a:path w="14176" h="1038" extrusionOk="0">
                      <a:moveTo>
                        <a:pt x="2937" y="0"/>
                      </a:moveTo>
                      <a:lnTo>
                        <a:pt x="2766" y="171"/>
                      </a:lnTo>
                      <a:cubicBezTo>
                        <a:pt x="2420" y="461"/>
                        <a:pt x="2015" y="632"/>
                        <a:pt x="1498" y="632"/>
                      </a:cubicBezTo>
                      <a:cubicBezTo>
                        <a:pt x="1037" y="632"/>
                        <a:pt x="576" y="461"/>
                        <a:pt x="286" y="171"/>
                      </a:cubicBezTo>
                      <a:lnTo>
                        <a:pt x="0" y="401"/>
                      </a:lnTo>
                      <a:cubicBezTo>
                        <a:pt x="401" y="807"/>
                        <a:pt x="922" y="1037"/>
                        <a:pt x="1498" y="1037"/>
                      </a:cubicBezTo>
                      <a:cubicBezTo>
                        <a:pt x="2015" y="1037"/>
                        <a:pt x="2536" y="862"/>
                        <a:pt x="2937" y="516"/>
                      </a:cubicBezTo>
                      <a:cubicBezTo>
                        <a:pt x="3313" y="834"/>
                        <a:pt x="3802" y="994"/>
                        <a:pt x="4299" y="994"/>
                      </a:cubicBezTo>
                      <a:cubicBezTo>
                        <a:pt x="4796" y="994"/>
                        <a:pt x="5299" y="834"/>
                        <a:pt x="5703" y="516"/>
                      </a:cubicBezTo>
                      <a:cubicBezTo>
                        <a:pt x="6079" y="834"/>
                        <a:pt x="6568" y="994"/>
                        <a:pt x="7065" y="994"/>
                      </a:cubicBezTo>
                      <a:cubicBezTo>
                        <a:pt x="7562" y="994"/>
                        <a:pt x="8065" y="834"/>
                        <a:pt x="8469" y="516"/>
                      </a:cubicBezTo>
                      <a:cubicBezTo>
                        <a:pt x="8872" y="834"/>
                        <a:pt x="9377" y="994"/>
                        <a:pt x="9874" y="994"/>
                      </a:cubicBezTo>
                      <a:cubicBezTo>
                        <a:pt x="10372" y="994"/>
                        <a:pt x="10861" y="834"/>
                        <a:pt x="11235" y="516"/>
                      </a:cubicBezTo>
                      <a:cubicBezTo>
                        <a:pt x="11640" y="862"/>
                        <a:pt x="12157" y="1037"/>
                        <a:pt x="12678" y="1037"/>
                      </a:cubicBezTo>
                      <a:cubicBezTo>
                        <a:pt x="13194" y="1037"/>
                        <a:pt x="13770" y="807"/>
                        <a:pt x="14176" y="401"/>
                      </a:cubicBezTo>
                      <a:lnTo>
                        <a:pt x="13886" y="171"/>
                      </a:lnTo>
                      <a:cubicBezTo>
                        <a:pt x="13540" y="461"/>
                        <a:pt x="13139" y="632"/>
                        <a:pt x="12678" y="632"/>
                      </a:cubicBezTo>
                      <a:cubicBezTo>
                        <a:pt x="12157" y="632"/>
                        <a:pt x="11756" y="461"/>
                        <a:pt x="11410" y="171"/>
                      </a:cubicBezTo>
                      <a:lnTo>
                        <a:pt x="11235" y="0"/>
                      </a:lnTo>
                      <a:lnTo>
                        <a:pt x="11120" y="171"/>
                      </a:lnTo>
                      <a:cubicBezTo>
                        <a:pt x="10774" y="461"/>
                        <a:pt x="10313" y="632"/>
                        <a:pt x="9852" y="632"/>
                      </a:cubicBezTo>
                      <a:cubicBezTo>
                        <a:pt x="9391" y="632"/>
                        <a:pt x="8930" y="461"/>
                        <a:pt x="8584" y="171"/>
                      </a:cubicBezTo>
                      <a:lnTo>
                        <a:pt x="8469" y="0"/>
                      </a:lnTo>
                      <a:lnTo>
                        <a:pt x="8354" y="171"/>
                      </a:lnTo>
                      <a:cubicBezTo>
                        <a:pt x="8008" y="461"/>
                        <a:pt x="7547" y="632"/>
                        <a:pt x="7086" y="632"/>
                      </a:cubicBezTo>
                      <a:cubicBezTo>
                        <a:pt x="6625" y="632"/>
                        <a:pt x="6164" y="461"/>
                        <a:pt x="5818" y="171"/>
                      </a:cubicBezTo>
                      <a:lnTo>
                        <a:pt x="5703" y="0"/>
                      </a:lnTo>
                      <a:lnTo>
                        <a:pt x="5588" y="171"/>
                      </a:lnTo>
                      <a:cubicBezTo>
                        <a:pt x="5242" y="461"/>
                        <a:pt x="4781" y="632"/>
                        <a:pt x="4320" y="632"/>
                      </a:cubicBezTo>
                      <a:cubicBezTo>
                        <a:pt x="3803" y="632"/>
                        <a:pt x="3398" y="461"/>
                        <a:pt x="3052"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8117508" y="4798790"/>
                  <a:ext cx="219363" cy="26508"/>
                </a:xfrm>
                <a:custGeom>
                  <a:avLst/>
                  <a:gdLst/>
                  <a:ahLst/>
                  <a:cxnLst/>
                  <a:rect l="l" t="t" r="r" b="b"/>
                  <a:pathLst>
                    <a:path w="8589" h="1038" extrusionOk="0">
                      <a:moveTo>
                        <a:pt x="2882" y="0"/>
                      </a:moveTo>
                      <a:lnTo>
                        <a:pt x="2766" y="176"/>
                      </a:lnTo>
                      <a:cubicBezTo>
                        <a:pt x="2421" y="461"/>
                        <a:pt x="1960" y="637"/>
                        <a:pt x="1499" y="637"/>
                      </a:cubicBezTo>
                      <a:cubicBezTo>
                        <a:pt x="1038" y="637"/>
                        <a:pt x="577" y="461"/>
                        <a:pt x="231" y="176"/>
                      </a:cubicBezTo>
                      <a:lnTo>
                        <a:pt x="0" y="406"/>
                      </a:lnTo>
                      <a:cubicBezTo>
                        <a:pt x="406" y="807"/>
                        <a:pt x="922" y="1038"/>
                        <a:pt x="1499" y="1038"/>
                      </a:cubicBezTo>
                      <a:cubicBezTo>
                        <a:pt x="2020" y="1038"/>
                        <a:pt x="2536" y="867"/>
                        <a:pt x="2882" y="521"/>
                      </a:cubicBezTo>
                      <a:cubicBezTo>
                        <a:pt x="3287" y="867"/>
                        <a:pt x="3804" y="1038"/>
                        <a:pt x="4265" y="1038"/>
                      </a:cubicBezTo>
                      <a:cubicBezTo>
                        <a:pt x="4786" y="1038"/>
                        <a:pt x="5302" y="867"/>
                        <a:pt x="5708" y="521"/>
                      </a:cubicBezTo>
                      <a:cubicBezTo>
                        <a:pt x="6053" y="867"/>
                        <a:pt x="6570" y="1038"/>
                        <a:pt x="7091" y="1038"/>
                      </a:cubicBezTo>
                      <a:cubicBezTo>
                        <a:pt x="7667" y="1038"/>
                        <a:pt x="8183" y="807"/>
                        <a:pt x="8589" y="406"/>
                      </a:cubicBezTo>
                      <a:lnTo>
                        <a:pt x="8358" y="176"/>
                      </a:lnTo>
                      <a:cubicBezTo>
                        <a:pt x="8013" y="461"/>
                        <a:pt x="7552" y="637"/>
                        <a:pt x="7091" y="637"/>
                      </a:cubicBezTo>
                      <a:cubicBezTo>
                        <a:pt x="6630" y="637"/>
                        <a:pt x="6169" y="461"/>
                        <a:pt x="5823" y="176"/>
                      </a:cubicBezTo>
                      <a:lnTo>
                        <a:pt x="5708" y="0"/>
                      </a:lnTo>
                      <a:lnTo>
                        <a:pt x="5532" y="176"/>
                      </a:lnTo>
                      <a:cubicBezTo>
                        <a:pt x="5187" y="461"/>
                        <a:pt x="4786" y="637"/>
                        <a:pt x="4265" y="637"/>
                      </a:cubicBezTo>
                      <a:cubicBezTo>
                        <a:pt x="3804" y="637"/>
                        <a:pt x="3403" y="461"/>
                        <a:pt x="3057"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8297046" y="4703199"/>
                  <a:ext cx="220793" cy="26508"/>
                </a:xfrm>
                <a:custGeom>
                  <a:avLst/>
                  <a:gdLst/>
                  <a:ahLst/>
                  <a:cxnLst/>
                  <a:rect l="l" t="t" r="r" b="b"/>
                  <a:pathLst>
                    <a:path w="8645" h="1038" extrusionOk="0">
                      <a:moveTo>
                        <a:pt x="2937" y="0"/>
                      </a:moveTo>
                      <a:lnTo>
                        <a:pt x="2822" y="171"/>
                      </a:lnTo>
                      <a:cubicBezTo>
                        <a:pt x="2476" y="461"/>
                        <a:pt x="2015" y="632"/>
                        <a:pt x="1554" y="632"/>
                      </a:cubicBezTo>
                      <a:cubicBezTo>
                        <a:pt x="1038" y="632"/>
                        <a:pt x="632" y="461"/>
                        <a:pt x="287" y="171"/>
                      </a:cubicBezTo>
                      <a:lnTo>
                        <a:pt x="1" y="401"/>
                      </a:lnTo>
                      <a:cubicBezTo>
                        <a:pt x="402" y="807"/>
                        <a:pt x="978" y="1037"/>
                        <a:pt x="1554" y="1037"/>
                      </a:cubicBezTo>
                      <a:cubicBezTo>
                        <a:pt x="2075" y="1037"/>
                        <a:pt x="2536" y="862"/>
                        <a:pt x="2937" y="516"/>
                      </a:cubicBezTo>
                      <a:cubicBezTo>
                        <a:pt x="3313" y="834"/>
                        <a:pt x="3803" y="994"/>
                        <a:pt x="4300" y="994"/>
                      </a:cubicBezTo>
                      <a:cubicBezTo>
                        <a:pt x="4796" y="994"/>
                        <a:pt x="5300" y="834"/>
                        <a:pt x="5703" y="516"/>
                      </a:cubicBezTo>
                      <a:cubicBezTo>
                        <a:pt x="6109" y="862"/>
                        <a:pt x="6570" y="1037"/>
                        <a:pt x="7086" y="1037"/>
                      </a:cubicBezTo>
                      <a:cubicBezTo>
                        <a:pt x="7663" y="1037"/>
                        <a:pt x="8239" y="807"/>
                        <a:pt x="8645" y="401"/>
                      </a:cubicBezTo>
                      <a:lnTo>
                        <a:pt x="8354" y="171"/>
                      </a:lnTo>
                      <a:cubicBezTo>
                        <a:pt x="8008" y="461"/>
                        <a:pt x="7547" y="632"/>
                        <a:pt x="7086" y="632"/>
                      </a:cubicBezTo>
                      <a:cubicBezTo>
                        <a:pt x="6625" y="632"/>
                        <a:pt x="6164" y="461"/>
                        <a:pt x="5819" y="171"/>
                      </a:cubicBezTo>
                      <a:lnTo>
                        <a:pt x="5703" y="0"/>
                      </a:lnTo>
                      <a:lnTo>
                        <a:pt x="5588" y="171"/>
                      </a:lnTo>
                      <a:cubicBezTo>
                        <a:pt x="5242" y="461"/>
                        <a:pt x="4781" y="632"/>
                        <a:pt x="4320" y="632"/>
                      </a:cubicBezTo>
                      <a:cubicBezTo>
                        <a:pt x="3859" y="632"/>
                        <a:pt x="3398" y="461"/>
                        <a:pt x="3053"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6700333" y="4703199"/>
                  <a:ext cx="219261" cy="26508"/>
                </a:xfrm>
                <a:custGeom>
                  <a:avLst/>
                  <a:gdLst/>
                  <a:ahLst/>
                  <a:cxnLst/>
                  <a:rect l="l" t="t" r="r" b="b"/>
                  <a:pathLst>
                    <a:path w="8585" h="1038" extrusionOk="0">
                      <a:moveTo>
                        <a:pt x="2882" y="0"/>
                      </a:moveTo>
                      <a:lnTo>
                        <a:pt x="2766" y="171"/>
                      </a:lnTo>
                      <a:cubicBezTo>
                        <a:pt x="2421" y="461"/>
                        <a:pt x="2015" y="632"/>
                        <a:pt x="1499" y="632"/>
                      </a:cubicBezTo>
                      <a:cubicBezTo>
                        <a:pt x="1038" y="632"/>
                        <a:pt x="577" y="461"/>
                        <a:pt x="231" y="171"/>
                      </a:cubicBezTo>
                      <a:lnTo>
                        <a:pt x="0" y="401"/>
                      </a:lnTo>
                      <a:cubicBezTo>
                        <a:pt x="402" y="807"/>
                        <a:pt x="922" y="1037"/>
                        <a:pt x="1499" y="1037"/>
                      </a:cubicBezTo>
                      <a:cubicBezTo>
                        <a:pt x="2015" y="1037"/>
                        <a:pt x="2536" y="862"/>
                        <a:pt x="2882" y="516"/>
                      </a:cubicBezTo>
                      <a:cubicBezTo>
                        <a:pt x="3285" y="834"/>
                        <a:pt x="3789" y="994"/>
                        <a:pt x="4292" y="994"/>
                      </a:cubicBezTo>
                      <a:cubicBezTo>
                        <a:pt x="4796" y="994"/>
                        <a:pt x="5300" y="834"/>
                        <a:pt x="5703" y="516"/>
                      </a:cubicBezTo>
                      <a:cubicBezTo>
                        <a:pt x="6109" y="862"/>
                        <a:pt x="6570" y="1037"/>
                        <a:pt x="7086" y="1037"/>
                      </a:cubicBezTo>
                      <a:cubicBezTo>
                        <a:pt x="7662" y="1037"/>
                        <a:pt x="8183" y="807"/>
                        <a:pt x="8584" y="401"/>
                      </a:cubicBezTo>
                      <a:lnTo>
                        <a:pt x="8354" y="171"/>
                      </a:lnTo>
                      <a:cubicBezTo>
                        <a:pt x="8008" y="461"/>
                        <a:pt x="7547" y="632"/>
                        <a:pt x="7086" y="632"/>
                      </a:cubicBezTo>
                      <a:cubicBezTo>
                        <a:pt x="6625" y="632"/>
                        <a:pt x="6164" y="461"/>
                        <a:pt x="5818" y="171"/>
                      </a:cubicBezTo>
                      <a:lnTo>
                        <a:pt x="5703" y="0"/>
                      </a:lnTo>
                      <a:lnTo>
                        <a:pt x="5532" y="171"/>
                      </a:lnTo>
                      <a:cubicBezTo>
                        <a:pt x="5242" y="461"/>
                        <a:pt x="4781" y="632"/>
                        <a:pt x="4320" y="632"/>
                      </a:cubicBezTo>
                      <a:cubicBezTo>
                        <a:pt x="3804" y="632"/>
                        <a:pt x="3398" y="461"/>
                        <a:pt x="3052" y="171"/>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7421447" y="4798790"/>
                  <a:ext cx="220793" cy="26508"/>
                </a:xfrm>
                <a:custGeom>
                  <a:avLst/>
                  <a:gdLst/>
                  <a:ahLst/>
                  <a:cxnLst/>
                  <a:rect l="l" t="t" r="r" b="b"/>
                  <a:pathLst>
                    <a:path w="8645" h="1038" extrusionOk="0">
                      <a:moveTo>
                        <a:pt x="2942" y="0"/>
                      </a:moveTo>
                      <a:lnTo>
                        <a:pt x="2766" y="176"/>
                      </a:lnTo>
                      <a:cubicBezTo>
                        <a:pt x="2481" y="461"/>
                        <a:pt x="2020" y="637"/>
                        <a:pt x="1559" y="637"/>
                      </a:cubicBezTo>
                      <a:cubicBezTo>
                        <a:pt x="1038" y="637"/>
                        <a:pt x="637" y="461"/>
                        <a:pt x="291" y="176"/>
                      </a:cubicBezTo>
                      <a:lnTo>
                        <a:pt x="0" y="406"/>
                      </a:lnTo>
                      <a:cubicBezTo>
                        <a:pt x="406" y="807"/>
                        <a:pt x="982" y="1038"/>
                        <a:pt x="1559" y="1038"/>
                      </a:cubicBezTo>
                      <a:cubicBezTo>
                        <a:pt x="2020" y="1038"/>
                        <a:pt x="2536" y="867"/>
                        <a:pt x="2942" y="521"/>
                      </a:cubicBezTo>
                      <a:cubicBezTo>
                        <a:pt x="3287" y="867"/>
                        <a:pt x="3804" y="1038"/>
                        <a:pt x="4325" y="1038"/>
                      </a:cubicBezTo>
                      <a:cubicBezTo>
                        <a:pt x="4841" y="1038"/>
                        <a:pt x="5302" y="867"/>
                        <a:pt x="5708" y="521"/>
                      </a:cubicBezTo>
                      <a:cubicBezTo>
                        <a:pt x="6109" y="867"/>
                        <a:pt x="6570" y="1038"/>
                        <a:pt x="7091" y="1038"/>
                      </a:cubicBezTo>
                      <a:cubicBezTo>
                        <a:pt x="7667" y="1038"/>
                        <a:pt x="8183" y="807"/>
                        <a:pt x="8644" y="406"/>
                      </a:cubicBezTo>
                      <a:lnTo>
                        <a:pt x="8358" y="176"/>
                      </a:lnTo>
                      <a:cubicBezTo>
                        <a:pt x="8012" y="461"/>
                        <a:pt x="7552" y="637"/>
                        <a:pt x="7091" y="637"/>
                      </a:cubicBezTo>
                      <a:cubicBezTo>
                        <a:pt x="6630" y="637"/>
                        <a:pt x="6169" y="461"/>
                        <a:pt x="5823"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6064569" y="4798790"/>
                  <a:ext cx="220793" cy="26508"/>
                </a:xfrm>
                <a:custGeom>
                  <a:avLst/>
                  <a:gdLst/>
                  <a:ahLst/>
                  <a:cxnLst/>
                  <a:rect l="l" t="t" r="r" b="b"/>
                  <a:pathLst>
                    <a:path w="8645" h="1038" extrusionOk="0">
                      <a:moveTo>
                        <a:pt x="2942" y="0"/>
                      </a:moveTo>
                      <a:lnTo>
                        <a:pt x="2826" y="176"/>
                      </a:lnTo>
                      <a:cubicBezTo>
                        <a:pt x="2481" y="461"/>
                        <a:pt x="2020" y="637"/>
                        <a:pt x="1559" y="637"/>
                      </a:cubicBezTo>
                      <a:cubicBezTo>
                        <a:pt x="1098" y="637"/>
                        <a:pt x="637" y="461"/>
                        <a:pt x="291" y="176"/>
                      </a:cubicBezTo>
                      <a:lnTo>
                        <a:pt x="0" y="406"/>
                      </a:lnTo>
                      <a:cubicBezTo>
                        <a:pt x="461" y="807"/>
                        <a:pt x="982" y="1038"/>
                        <a:pt x="1559" y="1038"/>
                      </a:cubicBezTo>
                      <a:cubicBezTo>
                        <a:pt x="2075" y="1038"/>
                        <a:pt x="2536" y="867"/>
                        <a:pt x="2942" y="521"/>
                      </a:cubicBezTo>
                      <a:cubicBezTo>
                        <a:pt x="3343" y="867"/>
                        <a:pt x="3804" y="1038"/>
                        <a:pt x="4325" y="1038"/>
                      </a:cubicBezTo>
                      <a:cubicBezTo>
                        <a:pt x="4841" y="1038"/>
                        <a:pt x="5302" y="867"/>
                        <a:pt x="5708" y="521"/>
                      </a:cubicBezTo>
                      <a:cubicBezTo>
                        <a:pt x="6109" y="867"/>
                        <a:pt x="6630" y="1038"/>
                        <a:pt x="7091" y="1038"/>
                      </a:cubicBezTo>
                      <a:cubicBezTo>
                        <a:pt x="7667" y="1038"/>
                        <a:pt x="8243" y="807"/>
                        <a:pt x="8644" y="406"/>
                      </a:cubicBezTo>
                      <a:lnTo>
                        <a:pt x="8358" y="176"/>
                      </a:lnTo>
                      <a:cubicBezTo>
                        <a:pt x="8013" y="461"/>
                        <a:pt x="7607" y="637"/>
                        <a:pt x="7091" y="637"/>
                      </a:cubicBezTo>
                      <a:cubicBezTo>
                        <a:pt x="6630" y="637"/>
                        <a:pt x="6169" y="461"/>
                        <a:pt x="5878"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5684292" y="2834640"/>
                <a:ext cx="3368879" cy="1751209"/>
                <a:chOff x="5713375" y="2873013"/>
                <a:chExt cx="3297650" cy="1714350"/>
              </a:xfrm>
            </p:grpSpPr>
            <p:sp>
              <p:nvSpPr>
                <p:cNvPr id="1358" name="Google Shape;1358;p48"/>
                <p:cNvSpPr/>
                <p:nvPr/>
              </p:nvSpPr>
              <p:spPr>
                <a:xfrm flipH="1">
                  <a:off x="8068850" y="3080438"/>
                  <a:ext cx="749150" cy="1041650"/>
                </a:xfrm>
                <a:custGeom>
                  <a:avLst/>
                  <a:gdLst/>
                  <a:ahLst/>
                  <a:cxnLst/>
                  <a:rect l="l" t="t" r="r" b="b"/>
                  <a:pathLst>
                    <a:path w="29966" h="41666" extrusionOk="0">
                      <a:moveTo>
                        <a:pt x="1" y="1"/>
                      </a:moveTo>
                      <a:lnTo>
                        <a:pt x="1" y="2942"/>
                      </a:lnTo>
                      <a:lnTo>
                        <a:pt x="1153" y="2942"/>
                      </a:lnTo>
                      <a:lnTo>
                        <a:pt x="1153" y="41666"/>
                      </a:lnTo>
                      <a:lnTo>
                        <a:pt x="29966" y="41666"/>
                      </a:lnTo>
                      <a:lnTo>
                        <a:pt x="29966" y="24664"/>
                      </a:lnTo>
                      <a:lnTo>
                        <a:pt x="26739" y="24664"/>
                      </a:lnTo>
                      <a:lnTo>
                        <a:pt x="26739" y="13600"/>
                      </a:lnTo>
                      <a:lnTo>
                        <a:pt x="23166" y="13600"/>
                      </a:lnTo>
                      <a:lnTo>
                        <a:pt x="23166" y="2942"/>
                      </a:lnTo>
                      <a:lnTo>
                        <a:pt x="24434" y="2942"/>
                      </a:lnTo>
                      <a:lnTo>
                        <a:pt x="24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8238850" y="3148213"/>
                  <a:ext cx="550325" cy="11550"/>
                </a:xfrm>
                <a:custGeom>
                  <a:avLst/>
                  <a:gdLst/>
                  <a:ahLst/>
                  <a:cxnLst/>
                  <a:rect l="l" t="t" r="r" b="b"/>
                  <a:pathLst>
                    <a:path w="22013" h="462" extrusionOk="0">
                      <a:moveTo>
                        <a:pt x="0" y="1"/>
                      </a:moveTo>
                      <a:lnTo>
                        <a:pt x="0" y="462"/>
                      </a:lnTo>
                      <a:lnTo>
                        <a:pt x="22013" y="46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8238850" y="3416163"/>
                  <a:ext cx="550325" cy="10050"/>
                </a:xfrm>
                <a:custGeom>
                  <a:avLst/>
                  <a:gdLst/>
                  <a:ahLst/>
                  <a:cxnLst/>
                  <a:rect l="l" t="t" r="r" b="b"/>
                  <a:pathLst>
                    <a:path w="22013" h="402" extrusionOk="0">
                      <a:moveTo>
                        <a:pt x="0" y="1"/>
                      </a:moveTo>
                      <a:lnTo>
                        <a:pt x="0" y="402"/>
                      </a:lnTo>
                      <a:lnTo>
                        <a:pt x="22013" y="40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8136500" y="3692763"/>
                  <a:ext cx="652675" cy="10050"/>
                </a:xfrm>
                <a:custGeom>
                  <a:avLst/>
                  <a:gdLst/>
                  <a:ahLst/>
                  <a:cxnLst/>
                  <a:rect l="l" t="t" r="r" b="b"/>
                  <a:pathLst>
                    <a:path w="26107" h="402" extrusionOk="0">
                      <a:moveTo>
                        <a:pt x="0" y="1"/>
                      </a:moveTo>
                      <a:lnTo>
                        <a:pt x="0" y="402"/>
                      </a:lnTo>
                      <a:lnTo>
                        <a:pt x="26107" y="402"/>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8277675" y="3237538"/>
                  <a:ext cx="111025" cy="63400"/>
                </a:xfrm>
                <a:custGeom>
                  <a:avLst/>
                  <a:gdLst/>
                  <a:ahLst/>
                  <a:cxnLst/>
                  <a:rect l="l" t="t" r="r" b="b"/>
                  <a:pathLst>
                    <a:path w="4441" h="2536" extrusionOk="0">
                      <a:moveTo>
                        <a:pt x="1" y="0"/>
                      </a:moveTo>
                      <a:lnTo>
                        <a:pt x="1"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819987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8721400" y="3499738"/>
                  <a:ext cx="30325" cy="61900"/>
                </a:xfrm>
                <a:custGeom>
                  <a:avLst/>
                  <a:gdLst/>
                  <a:ahLst/>
                  <a:cxnLst/>
                  <a:rect l="l" t="t" r="r" b="b"/>
                  <a:pathLst>
                    <a:path w="1213" h="2476" extrusionOk="0">
                      <a:moveTo>
                        <a:pt x="0" y="0"/>
                      </a:moveTo>
                      <a:lnTo>
                        <a:pt x="0" y="2476"/>
                      </a:lnTo>
                      <a:lnTo>
                        <a:pt x="1213" y="2476"/>
                      </a:lnTo>
                      <a:lnTo>
                        <a:pt x="1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8512550" y="3499738"/>
                  <a:ext cx="30225" cy="61900"/>
                </a:xfrm>
                <a:custGeom>
                  <a:avLst/>
                  <a:gdLst/>
                  <a:ahLst/>
                  <a:cxnLst/>
                  <a:rect l="l" t="t" r="r" b="b"/>
                  <a:pathLst>
                    <a:path w="1209" h="2476" extrusionOk="0">
                      <a:moveTo>
                        <a:pt x="0" y="0"/>
                      </a:moveTo>
                      <a:lnTo>
                        <a:pt x="0" y="2476"/>
                      </a:lnTo>
                      <a:lnTo>
                        <a:pt x="1208" y="2476"/>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8617675" y="3499738"/>
                  <a:ext cx="28825" cy="61900"/>
                </a:xfrm>
                <a:custGeom>
                  <a:avLst/>
                  <a:gdLst/>
                  <a:ahLst/>
                  <a:cxnLst/>
                  <a:rect l="l" t="t" r="r" b="b"/>
                  <a:pathLst>
                    <a:path w="1153" h="2476" extrusionOk="0">
                      <a:moveTo>
                        <a:pt x="0" y="0"/>
                      </a:moveTo>
                      <a:lnTo>
                        <a:pt x="0"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8721400" y="3759038"/>
                  <a:ext cx="30325" cy="38875"/>
                </a:xfrm>
                <a:custGeom>
                  <a:avLst/>
                  <a:gdLst/>
                  <a:ahLst/>
                  <a:cxnLst/>
                  <a:rect l="l" t="t" r="r" b="b"/>
                  <a:pathLst>
                    <a:path w="1213" h="1555" extrusionOk="0">
                      <a:moveTo>
                        <a:pt x="0" y="1"/>
                      </a:moveTo>
                      <a:lnTo>
                        <a:pt x="0" y="1554"/>
                      </a:lnTo>
                      <a:lnTo>
                        <a:pt x="1213" y="1554"/>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8655125" y="4032763"/>
                  <a:ext cx="62025" cy="89325"/>
                </a:xfrm>
                <a:custGeom>
                  <a:avLst/>
                  <a:gdLst/>
                  <a:ahLst/>
                  <a:cxnLst/>
                  <a:rect l="l" t="t" r="r" b="b"/>
                  <a:pathLst>
                    <a:path w="2481" h="3573" extrusionOk="0">
                      <a:moveTo>
                        <a:pt x="0" y="0"/>
                      </a:moveTo>
                      <a:lnTo>
                        <a:pt x="0" y="3573"/>
                      </a:lnTo>
                      <a:lnTo>
                        <a:pt x="2481" y="3573"/>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8617675" y="3759038"/>
                  <a:ext cx="28825" cy="38875"/>
                </a:xfrm>
                <a:custGeom>
                  <a:avLst/>
                  <a:gdLst/>
                  <a:ahLst/>
                  <a:cxnLst/>
                  <a:rect l="l" t="t" r="r" b="b"/>
                  <a:pathLst>
                    <a:path w="1153" h="1555" extrusionOk="0">
                      <a:moveTo>
                        <a:pt x="0" y="1"/>
                      </a:moveTo>
                      <a:lnTo>
                        <a:pt x="0"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8512550" y="3759038"/>
                  <a:ext cx="30225" cy="38875"/>
                </a:xfrm>
                <a:custGeom>
                  <a:avLst/>
                  <a:gdLst/>
                  <a:ahLst/>
                  <a:cxnLst/>
                  <a:rect l="l" t="t" r="r" b="b"/>
                  <a:pathLst>
                    <a:path w="1209" h="1555" extrusionOk="0">
                      <a:moveTo>
                        <a:pt x="0" y="1"/>
                      </a:moveTo>
                      <a:lnTo>
                        <a:pt x="0" y="1554"/>
                      </a:lnTo>
                      <a:lnTo>
                        <a:pt x="1208" y="1554"/>
                      </a:lnTo>
                      <a:lnTo>
                        <a:pt x="1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840882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8303600"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819987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8303600"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840882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8459200"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8640725"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flipH="1">
                  <a:off x="8789150" y="3486713"/>
                  <a:ext cx="72075" cy="635375"/>
                </a:xfrm>
                <a:custGeom>
                  <a:avLst/>
                  <a:gdLst/>
                  <a:ahLst/>
                  <a:cxnLst/>
                  <a:rect l="l" t="t" r="r" b="b"/>
                  <a:pathLst>
                    <a:path w="2883" h="25415" extrusionOk="0">
                      <a:moveTo>
                        <a:pt x="1" y="0"/>
                      </a:moveTo>
                      <a:lnTo>
                        <a:pt x="1" y="25415"/>
                      </a:lnTo>
                      <a:lnTo>
                        <a:pt x="462" y="25415"/>
                      </a:lnTo>
                      <a:lnTo>
                        <a:pt x="462" y="461"/>
                      </a:lnTo>
                      <a:lnTo>
                        <a:pt x="2882" y="461"/>
                      </a:ln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flipH="1">
                  <a:off x="8489500" y="3038738"/>
                  <a:ext cx="224775" cy="41725"/>
                </a:xfrm>
                <a:custGeom>
                  <a:avLst/>
                  <a:gdLst/>
                  <a:ahLst/>
                  <a:cxnLst/>
                  <a:rect l="l" t="t" r="r" b="b"/>
                  <a:pathLst>
                    <a:path w="8991" h="1669" extrusionOk="0">
                      <a:moveTo>
                        <a:pt x="1" y="0"/>
                      </a:moveTo>
                      <a:lnTo>
                        <a:pt x="1" y="1669"/>
                      </a:lnTo>
                      <a:lnTo>
                        <a:pt x="406" y="1669"/>
                      </a:lnTo>
                      <a:lnTo>
                        <a:pt x="406" y="401"/>
                      </a:lnTo>
                      <a:lnTo>
                        <a:pt x="8589" y="401"/>
                      </a:lnTo>
                      <a:lnTo>
                        <a:pt x="8589" y="1669"/>
                      </a:lnTo>
                      <a:lnTo>
                        <a:pt x="8990" y="1669"/>
                      </a:lnTo>
                      <a:lnTo>
                        <a:pt x="8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flipH="1">
                  <a:off x="8343950" y="2873013"/>
                  <a:ext cx="11550" cy="207450"/>
                </a:xfrm>
                <a:custGeom>
                  <a:avLst/>
                  <a:gdLst/>
                  <a:ahLst/>
                  <a:cxnLst/>
                  <a:rect l="l" t="t" r="r" b="b"/>
                  <a:pathLst>
                    <a:path w="462" h="8298" extrusionOk="0">
                      <a:moveTo>
                        <a:pt x="1" y="0"/>
                      </a:moveTo>
                      <a:lnTo>
                        <a:pt x="1" y="8298"/>
                      </a:lnTo>
                      <a:lnTo>
                        <a:pt x="462" y="8298"/>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flipH="1">
                  <a:off x="8434775" y="3074688"/>
                  <a:ext cx="388975" cy="1047400"/>
                </a:xfrm>
                <a:custGeom>
                  <a:avLst/>
                  <a:gdLst/>
                  <a:ahLst/>
                  <a:cxnLst/>
                  <a:rect l="l" t="t" r="r" b="b"/>
                  <a:pathLst>
                    <a:path w="15559" h="41896" extrusionOk="0">
                      <a:moveTo>
                        <a:pt x="0" y="0"/>
                      </a:moveTo>
                      <a:lnTo>
                        <a:pt x="0" y="3403"/>
                      </a:lnTo>
                      <a:lnTo>
                        <a:pt x="1153" y="3403"/>
                      </a:lnTo>
                      <a:lnTo>
                        <a:pt x="1153" y="41896"/>
                      </a:lnTo>
                      <a:lnTo>
                        <a:pt x="1614" y="41896"/>
                      </a:lnTo>
                      <a:lnTo>
                        <a:pt x="1614" y="2942"/>
                      </a:lnTo>
                      <a:lnTo>
                        <a:pt x="406" y="2942"/>
                      </a:lnTo>
                      <a:lnTo>
                        <a:pt x="406" y="461"/>
                      </a:lnTo>
                      <a:lnTo>
                        <a:pt x="15559" y="461"/>
                      </a:lnTo>
                      <a:lnTo>
                        <a:pt x="15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flipH="1">
                  <a:off x="5896400" y="3835338"/>
                  <a:ext cx="237650" cy="79300"/>
                </a:xfrm>
                <a:custGeom>
                  <a:avLst/>
                  <a:gdLst/>
                  <a:ahLst/>
                  <a:cxnLst/>
                  <a:rect l="l" t="t" r="r" b="b"/>
                  <a:pathLst>
                    <a:path w="9506" h="3172" extrusionOk="0">
                      <a:moveTo>
                        <a:pt x="0" y="0"/>
                      </a:moveTo>
                      <a:lnTo>
                        <a:pt x="0" y="3172"/>
                      </a:lnTo>
                      <a:lnTo>
                        <a:pt x="9506" y="3172"/>
                      </a:lnTo>
                      <a:lnTo>
                        <a:pt x="9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flipH="1">
                  <a:off x="5952525" y="3607713"/>
                  <a:ext cx="125400" cy="227650"/>
                </a:xfrm>
                <a:custGeom>
                  <a:avLst/>
                  <a:gdLst/>
                  <a:ahLst/>
                  <a:cxnLst/>
                  <a:rect l="l" t="t" r="r" b="b"/>
                  <a:pathLst>
                    <a:path w="5016" h="9106" extrusionOk="0">
                      <a:moveTo>
                        <a:pt x="0" y="1"/>
                      </a:moveTo>
                      <a:lnTo>
                        <a:pt x="0" y="9105"/>
                      </a:lnTo>
                      <a:lnTo>
                        <a:pt x="5016" y="9105"/>
                      </a:lnTo>
                      <a:lnTo>
                        <a:pt x="3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flipH="1">
                  <a:off x="5949625" y="3829563"/>
                  <a:ext cx="131200" cy="10175"/>
                </a:xfrm>
                <a:custGeom>
                  <a:avLst/>
                  <a:gdLst/>
                  <a:ahLst/>
                  <a:cxnLst/>
                  <a:rect l="l" t="t" r="r" b="b"/>
                  <a:pathLst>
                    <a:path w="5248" h="407" extrusionOk="0">
                      <a:moveTo>
                        <a:pt x="1" y="1"/>
                      </a:moveTo>
                      <a:lnTo>
                        <a:pt x="1" y="406"/>
                      </a:lnTo>
                      <a:lnTo>
                        <a:pt x="5247" y="406"/>
                      </a:lnTo>
                      <a:lnTo>
                        <a:pt x="5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flipH="1">
                  <a:off x="6332850" y="3658188"/>
                  <a:ext cx="1665375" cy="544575"/>
                </a:xfrm>
                <a:custGeom>
                  <a:avLst/>
                  <a:gdLst/>
                  <a:ahLst/>
                  <a:cxnLst/>
                  <a:rect l="l" t="t" r="r" b="b"/>
                  <a:pathLst>
                    <a:path w="66615" h="21783" extrusionOk="0">
                      <a:moveTo>
                        <a:pt x="1" y="1"/>
                      </a:moveTo>
                      <a:lnTo>
                        <a:pt x="1" y="21783"/>
                      </a:lnTo>
                      <a:lnTo>
                        <a:pt x="66615" y="21783"/>
                      </a:lnTo>
                      <a:lnTo>
                        <a:pt x="66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flipH="1">
                  <a:off x="6332850" y="3658188"/>
                  <a:ext cx="554700" cy="180050"/>
                </a:xfrm>
                <a:custGeom>
                  <a:avLst/>
                  <a:gdLst/>
                  <a:ahLst/>
                  <a:cxnLst/>
                  <a:rect l="l" t="t" r="r" b="b"/>
                  <a:pathLst>
                    <a:path w="22188" h="7202" extrusionOk="0">
                      <a:moveTo>
                        <a:pt x="0" y="1"/>
                      </a:moveTo>
                      <a:lnTo>
                        <a:pt x="0" y="7202"/>
                      </a:lnTo>
                      <a:lnTo>
                        <a:pt x="22188" y="7202"/>
                      </a:lnTo>
                      <a:lnTo>
                        <a:pt x="22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flipH="1">
                  <a:off x="7443625" y="3479563"/>
                  <a:ext cx="554600" cy="178650"/>
                </a:xfrm>
                <a:custGeom>
                  <a:avLst/>
                  <a:gdLst/>
                  <a:ahLst/>
                  <a:cxnLst/>
                  <a:rect l="l" t="t" r="r" b="b"/>
                  <a:pathLst>
                    <a:path w="22184" h="7146" extrusionOk="0">
                      <a:moveTo>
                        <a:pt x="1" y="0"/>
                      </a:moveTo>
                      <a:lnTo>
                        <a:pt x="1" y="7146"/>
                      </a:lnTo>
                      <a:lnTo>
                        <a:pt x="22184" y="7146"/>
                      </a:lnTo>
                      <a:lnTo>
                        <a:pt x="22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887550" y="3479563"/>
                  <a:ext cx="556100" cy="178650"/>
                </a:xfrm>
                <a:custGeom>
                  <a:avLst/>
                  <a:gdLst/>
                  <a:ahLst/>
                  <a:cxnLst/>
                  <a:rect l="l" t="t" r="r" b="b"/>
                  <a:pathLst>
                    <a:path w="22244" h="7146" extrusionOk="0">
                      <a:moveTo>
                        <a:pt x="1" y="0"/>
                      </a:moveTo>
                      <a:lnTo>
                        <a:pt x="1" y="7146"/>
                      </a:lnTo>
                      <a:lnTo>
                        <a:pt x="22244" y="7146"/>
                      </a:lnTo>
                      <a:lnTo>
                        <a:pt x="22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998200" y="4013963"/>
                  <a:ext cx="554725" cy="180175"/>
                </a:xfrm>
                <a:custGeom>
                  <a:avLst/>
                  <a:gdLst/>
                  <a:ahLst/>
                  <a:cxnLst/>
                  <a:rect l="l" t="t" r="r" b="b"/>
                  <a:pathLst>
                    <a:path w="22189" h="7207" extrusionOk="0">
                      <a:moveTo>
                        <a:pt x="1" y="1"/>
                      </a:moveTo>
                      <a:lnTo>
                        <a:pt x="1" y="7206"/>
                      </a:lnTo>
                      <a:lnTo>
                        <a:pt x="22189" y="7206"/>
                      </a:lnTo>
                      <a:lnTo>
                        <a:pt x="2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7201600" y="3299413"/>
                  <a:ext cx="554600" cy="180175"/>
                </a:xfrm>
                <a:custGeom>
                  <a:avLst/>
                  <a:gdLst/>
                  <a:ahLst/>
                  <a:cxnLst/>
                  <a:rect l="l" t="t" r="r" b="b"/>
                  <a:pathLst>
                    <a:path w="22184" h="7207" extrusionOk="0">
                      <a:moveTo>
                        <a:pt x="1" y="1"/>
                      </a:moveTo>
                      <a:lnTo>
                        <a:pt x="1" y="7206"/>
                      </a:lnTo>
                      <a:lnTo>
                        <a:pt x="22184" y="7206"/>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998200" y="3836838"/>
                  <a:ext cx="554725" cy="178650"/>
                </a:xfrm>
                <a:custGeom>
                  <a:avLst/>
                  <a:gdLst/>
                  <a:ahLst/>
                  <a:cxnLst/>
                  <a:rect l="l" t="t" r="r" b="b"/>
                  <a:pathLst>
                    <a:path w="22189" h="7146" extrusionOk="0">
                      <a:moveTo>
                        <a:pt x="1" y="0"/>
                      </a:moveTo>
                      <a:lnTo>
                        <a:pt x="1" y="7146"/>
                      </a:lnTo>
                      <a:lnTo>
                        <a:pt x="22189" y="7146"/>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443625" y="3838213"/>
                  <a:ext cx="554600" cy="175775"/>
                </a:xfrm>
                <a:custGeom>
                  <a:avLst/>
                  <a:gdLst/>
                  <a:ahLst/>
                  <a:cxnLst/>
                  <a:rect l="l" t="t" r="r" b="b"/>
                  <a:pathLst>
                    <a:path w="22184" h="7031" extrusionOk="0">
                      <a:moveTo>
                        <a:pt x="1" y="1"/>
                      </a:moveTo>
                      <a:lnTo>
                        <a:pt x="1" y="7031"/>
                      </a:lnTo>
                      <a:lnTo>
                        <a:pt x="22184" y="7031"/>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6332850" y="3832463"/>
                  <a:ext cx="1665375" cy="11550"/>
                </a:xfrm>
                <a:custGeom>
                  <a:avLst/>
                  <a:gdLst/>
                  <a:ahLst/>
                  <a:cxnLst/>
                  <a:rect l="l" t="t" r="r" b="b"/>
                  <a:pathLst>
                    <a:path w="66615" h="462" extrusionOk="0">
                      <a:moveTo>
                        <a:pt x="1" y="0"/>
                      </a:moveTo>
                      <a:lnTo>
                        <a:pt x="1" y="461"/>
                      </a:lnTo>
                      <a:lnTo>
                        <a:pt x="66615" y="461"/>
                      </a:lnTo>
                      <a:lnTo>
                        <a:pt x="66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6887550" y="3658188"/>
                  <a:ext cx="1110675" cy="10050"/>
                </a:xfrm>
                <a:custGeom>
                  <a:avLst/>
                  <a:gdLst/>
                  <a:ahLst/>
                  <a:cxnLst/>
                  <a:rect l="l" t="t" r="r" b="b"/>
                  <a:pathLst>
                    <a:path w="44427" h="402" extrusionOk="0">
                      <a:moveTo>
                        <a:pt x="1" y="1"/>
                      </a:moveTo>
                      <a:lnTo>
                        <a:pt x="1" y="402"/>
                      </a:lnTo>
                      <a:lnTo>
                        <a:pt x="44427" y="402"/>
                      </a:lnTo>
                      <a:lnTo>
                        <a:pt x="44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6332850" y="4008213"/>
                  <a:ext cx="2220075" cy="11550"/>
                </a:xfrm>
                <a:custGeom>
                  <a:avLst/>
                  <a:gdLst/>
                  <a:ahLst/>
                  <a:cxnLst/>
                  <a:rect l="l" t="t" r="r" b="b"/>
                  <a:pathLst>
                    <a:path w="88803" h="462" extrusionOk="0">
                      <a:moveTo>
                        <a:pt x="1" y="0"/>
                      </a:moveTo>
                      <a:lnTo>
                        <a:pt x="1" y="461"/>
                      </a:lnTo>
                      <a:lnTo>
                        <a:pt x="88803" y="461"/>
                      </a:lnTo>
                      <a:lnTo>
                        <a:pt x="88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68831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7437850" y="3479563"/>
                  <a:ext cx="11550" cy="711675"/>
                </a:xfrm>
                <a:custGeom>
                  <a:avLst/>
                  <a:gdLst/>
                  <a:ahLst/>
                  <a:cxnLst/>
                  <a:rect l="l" t="t" r="r" b="b"/>
                  <a:pathLst>
                    <a:path w="462" h="28467" extrusionOk="0">
                      <a:moveTo>
                        <a:pt x="0" y="0"/>
                      </a:moveTo>
                      <a:lnTo>
                        <a:pt x="0" y="28467"/>
                      </a:lnTo>
                      <a:lnTo>
                        <a:pt x="461" y="28467"/>
                      </a:lnTo>
                      <a:lnTo>
                        <a:pt x="4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7201600" y="3473788"/>
                  <a:ext cx="554600" cy="11550"/>
                </a:xfrm>
                <a:custGeom>
                  <a:avLst/>
                  <a:gdLst/>
                  <a:ahLst/>
                  <a:cxnLst/>
                  <a:rect l="l" t="t" r="r" b="b"/>
                  <a:pathLst>
                    <a:path w="22184" h="462" extrusionOk="0">
                      <a:moveTo>
                        <a:pt x="1" y="1"/>
                      </a:moveTo>
                      <a:lnTo>
                        <a:pt x="1" y="462"/>
                      </a:lnTo>
                      <a:lnTo>
                        <a:pt x="22184" y="462"/>
                      </a:lnTo>
                      <a:lnTo>
                        <a:pt x="22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5713375" y="3914613"/>
                  <a:ext cx="3297650" cy="672750"/>
                </a:xfrm>
                <a:custGeom>
                  <a:avLst/>
                  <a:gdLst/>
                  <a:ahLst/>
                  <a:cxnLst/>
                  <a:rect l="l" t="t" r="r" b="b"/>
                  <a:pathLst>
                    <a:path w="131906" h="26910" extrusionOk="0">
                      <a:moveTo>
                        <a:pt x="107703" y="1"/>
                      </a:moveTo>
                      <a:cubicBezTo>
                        <a:pt x="104476" y="1"/>
                        <a:pt x="101304" y="1269"/>
                        <a:pt x="98884" y="3458"/>
                      </a:cubicBezTo>
                      <a:lnTo>
                        <a:pt x="96694" y="5473"/>
                      </a:lnTo>
                      <a:cubicBezTo>
                        <a:pt x="93066" y="8875"/>
                        <a:pt x="88341" y="10719"/>
                        <a:pt x="83385" y="10719"/>
                      </a:cubicBezTo>
                      <a:lnTo>
                        <a:pt x="25300" y="10719"/>
                      </a:lnTo>
                      <a:cubicBezTo>
                        <a:pt x="24663" y="10719"/>
                        <a:pt x="24087" y="10314"/>
                        <a:pt x="23857" y="9737"/>
                      </a:cubicBezTo>
                      <a:lnTo>
                        <a:pt x="23626" y="9106"/>
                      </a:lnTo>
                      <a:cubicBezTo>
                        <a:pt x="23225" y="8124"/>
                        <a:pt x="22188" y="7432"/>
                        <a:pt x="21151" y="7432"/>
                      </a:cubicBezTo>
                      <a:lnTo>
                        <a:pt x="0" y="7432"/>
                      </a:lnTo>
                      <a:lnTo>
                        <a:pt x="8644" y="26909"/>
                      </a:lnTo>
                      <a:lnTo>
                        <a:pt x="113751" y="26909"/>
                      </a:lnTo>
                      <a:lnTo>
                        <a:pt x="131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5982825" y="4313613"/>
                  <a:ext cx="2933125" cy="60525"/>
                </a:xfrm>
                <a:custGeom>
                  <a:avLst/>
                  <a:gdLst/>
                  <a:ahLst/>
                  <a:cxnLst/>
                  <a:rect l="l" t="t" r="r" b="b"/>
                  <a:pathLst>
                    <a:path w="117325" h="2421" extrusionOk="0">
                      <a:moveTo>
                        <a:pt x="0" y="1"/>
                      </a:moveTo>
                      <a:lnTo>
                        <a:pt x="1037" y="2421"/>
                      </a:lnTo>
                      <a:lnTo>
                        <a:pt x="115711" y="2421"/>
                      </a:lnTo>
                      <a:lnTo>
                        <a:pt x="117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6158575" y="4175313"/>
                  <a:ext cx="718850" cy="10175"/>
                </a:xfrm>
                <a:custGeom>
                  <a:avLst/>
                  <a:gdLst/>
                  <a:ahLst/>
                  <a:cxnLst/>
                  <a:rect l="l" t="t" r="r" b="b"/>
                  <a:pathLst>
                    <a:path w="28754" h="407" extrusionOk="0">
                      <a:moveTo>
                        <a:pt x="1" y="1"/>
                      </a:moveTo>
                      <a:lnTo>
                        <a:pt x="1" y="406"/>
                      </a:lnTo>
                      <a:lnTo>
                        <a:pt x="28753" y="406"/>
                      </a:lnTo>
                      <a:lnTo>
                        <a:pt x="28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8283450" y="2962313"/>
                  <a:ext cx="132550" cy="10175"/>
                </a:xfrm>
                <a:custGeom>
                  <a:avLst/>
                  <a:gdLst/>
                  <a:ahLst/>
                  <a:cxnLst/>
                  <a:rect l="l" t="t" r="r" b="b"/>
                  <a:pathLst>
                    <a:path w="5302" h="407" extrusionOk="0">
                      <a:moveTo>
                        <a:pt x="0" y="1"/>
                      </a:moveTo>
                      <a:lnTo>
                        <a:pt x="0" y="406"/>
                      </a:lnTo>
                      <a:lnTo>
                        <a:pt x="5302" y="406"/>
                      </a:lnTo>
                      <a:lnTo>
                        <a:pt x="5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8283450" y="2992638"/>
                  <a:ext cx="132550" cy="10050"/>
                </a:xfrm>
                <a:custGeom>
                  <a:avLst/>
                  <a:gdLst/>
                  <a:ahLst/>
                  <a:cxnLst/>
                  <a:rect l="l" t="t" r="r" b="b"/>
                  <a:pathLst>
                    <a:path w="5302" h="402" extrusionOk="0">
                      <a:moveTo>
                        <a:pt x="0" y="0"/>
                      </a:moveTo>
                      <a:lnTo>
                        <a:pt x="0" y="401"/>
                      </a:lnTo>
                      <a:lnTo>
                        <a:pt x="5302" y="40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8283450" y="3025713"/>
                  <a:ext cx="132550" cy="11550"/>
                </a:xfrm>
                <a:custGeom>
                  <a:avLst/>
                  <a:gdLst/>
                  <a:ahLst/>
                  <a:cxnLst/>
                  <a:rect l="l" t="t" r="r" b="b"/>
                  <a:pathLst>
                    <a:path w="5302" h="462" extrusionOk="0">
                      <a:moveTo>
                        <a:pt x="0" y="0"/>
                      </a:moveTo>
                      <a:lnTo>
                        <a:pt x="0" y="461"/>
                      </a:lnTo>
                      <a:lnTo>
                        <a:pt x="5302" y="46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79880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6" name="Google Shape;1406;p48"/>
            <p:cNvSpPr/>
            <p:nvPr/>
          </p:nvSpPr>
          <p:spPr>
            <a:xfrm flipH="1">
              <a:off x="6779153" y="18023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Key to Grow is to Identify and Correct Mistakes</a:t>
            </a:r>
            <a:endParaRPr sz="4400" dirty="0"/>
          </a:p>
        </p:txBody>
      </p:sp>
      <p:grpSp>
        <p:nvGrpSpPr>
          <p:cNvPr id="1277" name="Google Shape;1277;p47"/>
          <p:cNvGrpSpPr/>
          <p:nvPr/>
        </p:nvGrpSpPr>
        <p:grpSpPr>
          <a:xfrm>
            <a:off x="175496" y="388743"/>
            <a:ext cx="3866644" cy="4293475"/>
            <a:chOff x="175496" y="388743"/>
            <a:chExt cx="3866644" cy="4293475"/>
          </a:xfrm>
        </p:grpSpPr>
        <p:grpSp>
          <p:nvGrpSpPr>
            <p:cNvPr id="1278" name="Google Shape;1278;p47"/>
            <p:cNvGrpSpPr/>
            <p:nvPr/>
          </p:nvGrpSpPr>
          <p:grpSpPr>
            <a:xfrm>
              <a:off x="175496" y="2007981"/>
              <a:ext cx="3866644" cy="2674237"/>
              <a:chOff x="175496" y="2007981"/>
              <a:chExt cx="3866644" cy="2674237"/>
            </a:xfrm>
          </p:grpSpPr>
          <p:sp>
            <p:nvSpPr>
              <p:cNvPr id="1279" name="Google Shape;1279;p47"/>
              <p:cNvSpPr/>
              <p:nvPr/>
            </p:nvSpPr>
            <p:spPr>
              <a:xfrm>
                <a:off x="1294654" y="2236989"/>
                <a:ext cx="142468" cy="156359"/>
              </a:xfrm>
              <a:custGeom>
                <a:avLst/>
                <a:gdLst/>
                <a:ahLst/>
                <a:cxnLst/>
                <a:rect l="l" t="t" r="r" b="b"/>
                <a:pathLst>
                  <a:path w="4800" h="5268" extrusionOk="0">
                    <a:moveTo>
                      <a:pt x="318" y="0"/>
                    </a:moveTo>
                    <a:lnTo>
                      <a:pt x="0" y="4482"/>
                    </a:lnTo>
                    <a:cubicBezTo>
                      <a:pt x="0" y="4482"/>
                      <a:pt x="1416" y="5268"/>
                      <a:pt x="3229" y="5268"/>
                    </a:cubicBezTo>
                    <a:cubicBezTo>
                      <a:pt x="3729" y="5268"/>
                      <a:pt x="4260" y="5208"/>
                      <a:pt x="4799" y="5055"/>
                    </a:cubicBezTo>
                    <a:lnTo>
                      <a:pt x="4738" y="2433"/>
                    </a:lnTo>
                    <a:lnTo>
                      <a:pt x="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083064" y="2925349"/>
                <a:ext cx="104625" cy="49419"/>
              </a:xfrm>
              <a:custGeom>
                <a:avLst/>
                <a:gdLst/>
                <a:ahLst/>
                <a:cxnLst/>
                <a:rect l="l" t="t" r="r" b="b"/>
                <a:pathLst>
                  <a:path w="3525" h="1665" extrusionOk="0">
                    <a:moveTo>
                      <a:pt x="1120" y="0"/>
                    </a:moveTo>
                    <a:cubicBezTo>
                      <a:pt x="513" y="0"/>
                      <a:pt x="1" y="171"/>
                      <a:pt x="1" y="171"/>
                    </a:cubicBezTo>
                    <a:cubicBezTo>
                      <a:pt x="1" y="171"/>
                      <a:pt x="769" y="939"/>
                      <a:pt x="1220" y="1134"/>
                    </a:cubicBezTo>
                    <a:cubicBezTo>
                      <a:pt x="1604" y="1323"/>
                      <a:pt x="1793" y="1579"/>
                      <a:pt x="2628" y="1646"/>
                    </a:cubicBezTo>
                    <a:cubicBezTo>
                      <a:pt x="2711" y="1658"/>
                      <a:pt x="2786" y="1664"/>
                      <a:pt x="2854" y="1664"/>
                    </a:cubicBezTo>
                    <a:cubicBezTo>
                      <a:pt x="3470" y="1664"/>
                      <a:pt x="3524" y="1195"/>
                      <a:pt x="3524" y="1195"/>
                    </a:cubicBezTo>
                    <a:cubicBezTo>
                      <a:pt x="3524" y="1195"/>
                      <a:pt x="2946" y="493"/>
                      <a:pt x="2049" y="171"/>
                    </a:cubicBezTo>
                    <a:cubicBezTo>
                      <a:pt x="1751" y="43"/>
                      <a:pt x="1423" y="0"/>
                      <a:pt x="1120"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984260" y="3194573"/>
                <a:ext cx="302240" cy="1202697"/>
              </a:xfrm>
              <a:custGeom>
                <a:avLst/>
                <a:gdLst/>
                <a:ahLst/>
                <a:cxnLst/>
                <a:rect l="l" t="t" r="r" b="b"/>
                <a:pathLst>
                  <a:path w="10183" h="40521" extrusionOk="0">
                    <a:moveTo>
                      <a:pt x="1153" y="1"/>
                    </a:moveTo>
                    <a:lnTo>
                      <a:pt x="1" y="1153"/>
                    </a:lnTo>
                    <a:lnTo>
                      <a:pt x="8646" y="14018"/>
                    </a:lnTo>
                    <a:lnTo>
                      <a:pt x="8646" y="40520"/>
                    </a:lnTo>
                    <a:lnTo>
                      <a:pt x="10182" y="40520"/>
                    </a:lnTo>
                    <a:lnTo>
                      <a:pt x="10182" y="13249"/>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238882" y="2823993"/>
                <a:ext cx="281226" cy="1204685"/>
              </a:xfrm>
              <a:custGeom>
                <a:avLst/>
                <a:gdLst/>
                <a:ahLst/>
                <a:cxnLst/>
                <a:rect l="l" t="t" r="r" b="b"/>
                <a:pathLst>
                  <a:path w="9475" h="40588" extrusionOk="0">
                    <a:moveTo>
                      <a:pt x="512" y="1"/>
                    </a:moveTo>
                    <a:lnTo>
                      <a:pt x="0" y="1732"/>
                    </a:lnTo>
                    <a:lnTo>
                      <a:pt x="8005" y="14023"/>
                    </a:lnTo>
                    <a:lnTo>
                      <a:pt x="8005" y="40587"/>
                    </a:lnTo>
                    <a:lnTo>
                      <a:pt x="9475" y="40587"/>
                    </a:lnTo>
                    <a:lnTo>
                      <a:pt x="9475" y="13255"/>
                    </a:lnTo>
                    <a:lnTo>
                      <a:pt x="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1925435" y="2795797"/>
                <a:ext cx="389472" cy="470619"/>
              </a:xfrm>
              <a:custGeom>
                <a:avLst/>
                <a:gdLst/>
                <a:ahLst/>
                <a:cxnLst/>
                <a:rect l="l" t="t" r="r" b="b"/>
                <a:pathLst>
                  <a:path w="13122" h="15856" extrusionOk="0">
                    <a:moveTo>
                      <a:pt x="11968" y="1"/>
                    </a:moveTo>
                    <a:cubicBezTo>
                      <a:pt x="11578" y="1"/>
                      <a:pt x="11329" y="249"/>
                      <a:pt x="11329" y="249"/>
                    </a:cubicBezTo>
                    <a:lnTo>
                      <a:pt x="257" y="14717"/>
                    </a:lnTo>
                    <a:cubicBezTo>
                      <a:pt x="257" y="14717"/>
                      <a:pt x="1" y="15485"/>
                      <a:pt x="703" y="15741"/>
                    </a:cubicBezTo>
                    <a:cubicBezTo>
                      <a:pt x="888" y="15825"/>
                      <a:pt x="1060" y="15855"/>
                      <a:pt x="1214" y="15855"/>
                    </a:cubicBezTo>
                    <a:cubicBezTo>
                      <a:pt x="1643" y="15855"/>
                      <a:pt x="1921" y="15613"/>
                      <a:pt x="1921" y="15613"/>
                    </a:cubicBezTo>
                    <a:lnTo>
                      <a:pt x="12804" y="1463"/>
                    </a:lnTo>
                    <a:cubicBezTo>
                      <a:pt x="13122" y="1079"/>
                      <a:pt x="13060" y="439"/>
                      <a:pt x="12548" y="183"/>
                    </a:cubicBezTo>
                    <a:cubicBezTo>
                      <a:pt x="12334" y="48"/>
                      <a:pt x="12138" y="1"/>
                      <a:pt x="1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3730430" y="4089385"/>
                <a:ext cx="285055" cy="285055"/>
              </a:xfrm>
              <a:custGeom>
                <a:avLst/>
                <a:gdLst/>
                <a:ahLst/>
                <a:cxnLst/>
                <a:rect l="l" t="t" r="r" b="b"/>
                <a:pathLst>
                  <a:path w="9604" h="9604" extrusionOk="0">
                    <a:moveTo>
                      <a:pt x="4799" y="1"/>
                    </a:moveTo>
                    <a:cubicBezTo>
                      <a:pt x="2111" y="1"/>
                      <a:pt x="1" y="2177"/>
                      <a:pt x="1" y="4805"/>
                    </a:cubicBezTo>
                    <a:cubicBezTo>
                      <a:pt x="1" y="7427"/>
                      <a:pt x="2111" y="9603"/>
                      <a:pt x="4799" y="9603"/>
                    </a:cubicBezTo>
                    <a:cubicBezTo>
                      <a:pt x="7427" y="9603"/>
                      <a:pt x="9603" y="7427"/>
                      <a:pt x="9603" y="4805"/>
                    </a:cubicBezTo>
                    <a:cubicBezTo>
                      <a:pt x="9603" y="2177"/>
                      <a:pt x="7427" y="1"/>
                      <a:pt x="4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337655" y="3139399"/>
                <a:ext cx="1016657" cy="256620"/>
              </a:xfrm>
              <a:custGeom>
                <a:avLst/>
                <a:gdLst/>
                <a:ahLst/>
                <a:cxnLst/>
                <a:rect l="l" t="t" r="r" b="b"/>
                <a:pathLst>
                  <a:path w="34253" h="8646" extrusionOk="0">
                    <a:moveTo>
                      <a:pt x="6531" y="1"/>
                    </a:moveTo>
                    <a:lnTo>
                      <a:pt x="1" y="8645"/>
                    </a:lnTo>
                    <a:lnTo>
                      <a:pt x="28875" y="8645"/>
                    </a:lnTo>
                    <a:lnTo>
                      <a:pt x="342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175496" y="3859575"/>
                <a:ext cx="298411" cy="425653"/>
              </a:xfrm>
              <a:custGeom>
                <a:avLst/>
                <a:gdLst/>
                <a:ahLst/>
                <a:cxnLst/>
                <a:rect l="l" t="t" r="r" b="b"/>
                <a:pathLst>
                  <a:path w="10054" h="14341" extrusionOk="0">
                    <a:moveTo>
                      <a:pt x="6724" y="0"/>
                    </a:moveTo>
                    <a:lnTo>
                      <a:pt x="0" y="5567"/>
                    </a:lnTo>
                    <a:lnTo>
                      <a:pt x="5890" y="14340"/>
                    </a:lnTo>
                    <a:cubicBezTo>
                      <a:pt x="6402" y="13956"/>
                      <a:pt x="6852" y="12993"/>
                      <a:pt x="6724" y="11779"/>
                    </a:cubicBezTo>
                    <a:cubicBezTo>
                      <a:pt x="6596" y="10560"/>
                      <a:pt x="6274" y="8194"/>
                      <a:pt x="6274" y="8194"/>
                    </a:cubicBezTo>
                    <a:lnTo>
                      <a:pt x="10053" y="5122"/>
                    </a:lnTo>
                    <a:lnTo>
                      <a:pt x="6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203449" y="4374399"/>
                <a:ext cx="313459" cy="235636"/>
              </a:xfrm>
              <a:custGeom>
                <a:avLst/>
                <a:gdLst/>
                <a:ahLst/>
                <a:cxnLst/>
                <a:rect l="l" t="t" r="r" b="b"/>
                <a:pathLst>
                  <a:path w="10561" h="7939" extrusionOk="0">
                    <a:moveTo>
                      <a:pt x="769" y="0"/>
                    </a:moveTo>
                    <a:lnTo>
                      <a:pt x="1" y="7938"/>
                    </a:lnTo>
                    <a:lnTo>
                      <a:pt x="10561" y="7938"/>
                    </a:lnTo>
                    <a:cubicBezTo>
                      <a:pt x="10561" y="7938"/>
                      <a:pt x="10499" y="7298"/>
                      <a:pt x="9859" y="6402"/>
                    </a:cubicBezTo>
                    <a:cubicBezTo>
                      <a:pt x="9152" y="5506"/>
                      <a:pt x="6146" y="4292"/>
                      <a:pt x="6146" y="4292"/>
                    </a:cubicBezTo>
                    <a:lnTo>
                      <a:pt x="6720" y="512"/>
                    </a:lnTo>
                    <a:lnTo>
                      <a:pt x="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058459" y="2823993"/>
                <a:ext cx="224239" cy="163126"/>
              </a:xfrm>
              <a:custGeom>
                <a:avLst/>
                <a:gdLst/>
                <a:ahLst/>
                <a:cxnLst/>
                <a:rect l="l" t="t" r="r" b="b"/>
                <a:pathLst>
                  <a:path w="7555" h="5496" extrusionOk="0">
                    <a:moveTo>
                      <a:pt x="830" y="1"/>
                    </a:moveTo>
                    <a:lnTo>
                      <a:pt x="0" y="3330"/>
                    </a:lnTo>
                    <a:cubicBezTo>
                      <a:pt x="640" y="3652"/>
                      <a:pt x="2622" y="3970"/>
                      <a:pt x="2878" y="3970"/>
                    </a:cubicBezTo>
                    <a:cubicBezTo>
                      <a:pt x="3134" y="4036"/>
                      <a:pt x="4737" y="5378"/>
                      <a:pt x="4927" y="5445"/>
                    </a:cubicBezTo>
                    <a:cubicBezTo>
                      <a:pt x="4979" y="5479"/>
                      <a:pt x="5063" y="5495"/>
                      <a:pt x="5162" y="5495"/>
                    </a:cubicBezTo>
                    <a:cubicBezTo>
                      <a:pt x="5432" y="5495"/>
                      <a:pt x="5812" y="5376"/>
                      <a:pt x="5951" y="5189"/>
                    </a:cubicBezTo>
                    <a:cubicBezTo>
                      <a:pt x="6146" y="4866"/>
                      <a:pt x="6274" y="4482"/>
                      <a:pt x="6274" y="4482"/>
                    </a:cubicBezTo>
                    <a:cubicBezTo>
                      <a:pt x="6274" y="4482"/>
                      <a:pt x="6463" y="4354"/>
                      <a:pt x="6719" y="4226"/>
                    </a:cubicBezTo>
                    <a:cubicBezTo>
                      <a:pt x="6975" y="4036"/>
                      <a:pt x="7042" y="3458"/>
                      <a:pt x="7042" y="3458"/>
                    </a:cubicBezTo>
                    <a:cubicBezTo>
                      <a:pt x="7170" y="3458"/>
                      <a:pt x="7554" y="3074"/>
                      <a:pt x="7554" y="2756"/>
                    </a:cubicBezTo>
                    <a:cubicBezTo>
                      <a:pt x="7554" y="2433"/>
                      <a:pt x="7487" y="2116"/>
                      <a:pt x="7298" y="1793"/>
                    </a:cubicBezTo>
                    <a:cubicBezTo>
                      <a:pt x="7170" y="1409"/>
                      <a:pt x="6274" y="580"/>
                      <a:pt x="5890" y="513"/>
                    </a:cubicBezTo>
                    <a:cubicBezTo>
                      <a:pt x="5506" y="385"/>
                      <a:pt x="4671" y="385"/>
                      <a:pt x="3775" y="324"/>
                    </a:cubicBezTo>
                    <a:cubicBezTo>
                      <a:pt x="3262" y="257"/>
                      <a:pt x="830" y="1"/>
                      <a:pt x="83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293294" y="2818384"/>
                <a:ext cx="1102049" cy="1290077"/>
              </a:xfrm>
              <a:custGeom>
                <a:avLst/>
                <a:gdLst/>
                <a:ahLst/>
                <a:cxnLst/>
                <a:rect l="l" t="t" r="r" b="b"/>
                <a:pathLst>
                  <a:path w="37130" h="43465" extrusionOk="0">
                    <a:moveTo>
                      <a:pt x="25991" y="0"/>
                    </a:moveTo>
                    <a:cubicBezTo>
                      <a:pt x="25991" y="0"/>
                      <a:pt x="25929" y="1726"/>
                      <a:pt x="21064" y="12420"/>
                    </a:cubicBezTo>
                    <a:cubicBezTo>
                      <a:pt x="16260" y="23108"/>
                      <a:pt x="0" y="36039"/>
                      <a:pt x="0" y="36039"/>
                    </a:cubicBezTo>
                    <a:lnTo>
                      <a:pt x="5572" y="43465"/>
                    </a:lnTo>
                    <a:cubicBezTo>
                      <a:pt x="5572" y="43465"/>
                      <a:pt x="15943" y="35978"/>
                      <a:pt x="22344" y="29637"/>
                    </a:cubicBezTo>
                    <a:cubicBezTo>
                      <a:pt x="28680" y="23236"/>
                      <a:pt x="34892" y="12548"/>
                      <a:pt x="34892" y="12548"/>
                    </a:cubicBezTo>
                    <a:lnTo>
                      <a:pt x="37130" y="318"/>
                    </a:lnTo>
                    <a:lnTo>
                      <a:pt x="25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853254" y="3050182"/>
                <a:ext cx="296422" cy="165263"/>
              </a:xfrm>
              <a:custGeom>
                <a:avLst/>
                <a:gdLst/>
                <a:ahLst/>
                <a:cxnLst/>
                <a:rect l="l" t="t" r="r" b="b"/>
                <a:pathLst>
                  <a:path w="9987" h="5568" extrusionOk="0">
                    <a:moveTo>
                      <a:pt x="1470" y="0"/>
                    </a:moveTo>
                    <a:lnTo>
                      <a:pt x="0" y="3841"/>
                    </a:lnTo>
                    <a:cubicBezTo>
                      <a:pt x="0" y="3841"/>
                      <a:pt x="2561" y="4927"/>
                      <a:pt x="3391" y="5183"/>
                    </a:cubicBezTo>
                    <a:cubicBezTo>
                      <a:pt x="4225" y="5378"/>
                      <a:pt x="7298" y="5506"/>
                      <a:pt x="7360" y="5567"/>
                    </a:cubicBezTo>
                    <a:cubicBezTo>
                      <a:pt x="7426" y="5567"/>
                      <a:pt x="7938" y="5506"/>
                      <a:pt x="8194" y="4994"/>
                    </a:cubicBezTo>
                    <a:cubicBezTo>
                      <a:pt x="8512" y="4482"/>
                      <a:pt x="8322" y="4353"/>
                      <a:pt x="8322" y="4353"/>
                    </a:cubicBezTo>
                    <a:cubicBezTo>
                      <a:pt x="8322" y="4353"/>
                      <a:pt x="8640" y="4353"/>
                      <a:pt x="8963" y="3969"/>
                    </a:cubicBezTo>
                    <a:cubicBezTo>
                      <a:pt x="9280" y="3585"/>
                      <a:pt x="9347" y="3201"/>
                      <a:pt x="9347" y="3201"/>
                    </a:cubicBezTo>
                    <a:cubicBezTo>
                      <a:pt x="9369" y="3212"/>
                      <a:pt x="9391" y="3217"/>
                      <a:pt x="9413" y="3217"/>
                    </a:cubicBezTo>
                    <a:cubicBezTo>
                      <a:pt x="9521" y="3217"/>
                      <a:pt x="9635" y="3102"/>
                      <a:pt x="9792" y="2945"/>
                    </a:cubicBezTo>
                    <a:cubicBezTo>
                      <a:pt x="9920" y="2817"/>
                      <a:pt x="9987" y="2110"/>
                      <a:pt x="9792" y="1726"/>
                    </a:cubicBezTo>
                    <a:cubicBezTo>
                      <a:pt x="9603" y="1281"/>
                      <a:pt x="9024" y="446"/>
                      <a:pt x="8512" y="318"/>
                    </a:cubicBezTo>
                    <a:cubicBezTo>
                      <a:pt x="8474" y="313"/>
                      <a:pt x="8429" y="311"/>
                      <a:pt x="8379" y="311"/>
                    </a:cubicBezTo>
                    <a:cubicBezTo>
                      <a:pt x="7750" y="311"/>
                      <a:pt x="6222" y="641"/>
                      <a:pt x="5567" y="641"/>
                    </a:cubicBezTo>
                    <a:cubicBezTo>
                      <a:pt x="4799" y="641"/>
                      <a:pt x="2366" y="318"/>
                      <a:pt x="2366" y="318"/>
                    </a:cubicBezTo>
                    <a:lnTo>
                      <a:pt x="1470"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144476" y="2801199"/>
                <a:ext cx="431411" cy="1630278"/>
              </a:xfrm>
              <a:custGeom>
                <a:avLst/>
                <a:gdLst/>
                <a:ahLst/>
                <a:cxnLst/>
                <a:rect l="l" t="t" r="r" b="b"/>
                <a:pathLst>
                  <a:path w="14535" h="54927" extrusionOk="0">
                    <a:moveTo>
                      <a:pt x="1860" y="1"/>
                    </a:moveTo>
                    <a:lnTo>
                      <a:pt x="1" y="11334"/>
                    </a:lnTo>
                    <a:cubicBezTo>
                      <a:pt x="1" y="11334"/>
                      <a:pt x="2372" y="17669"/>
                      <a:pt x="3073" y="25223"/>
                    </a:cubicBezTo>
                    <a:cubicBezTo>
                      <a:pt x="3780" y="32777"/>
                      <a:pt x="1665" y="54737"/>
                      <a:pt x="1665" y="54737"/>
                    </a:cubicBezTo>
                    <a:lnTo>
                      <a:pt x="11846" y="54927"/>
                    </a:lnTo>
                    <a:cubicBezTo>
                      <a:pt x="11846" y="54927"/>
                      <a:pt x="14535" y="33100"/>
                      <a:pt x="14151" y="25735"/>
                    </a:cubicBezTo>
                    <a:cubicBezTo>
                      <a:pt x="13767" y="18376"/>
                      <a:pt x="11846" y="3330"/>
                      <a:pt x="11846" y="3330"/>
                    </a:cubicBezTo>
                    <a:lnTo>
                      <a:pt x="1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062857" y="2354847"/>
                <a:ext cx="1056459" cy="873981"/>
              </a:xfrm>
              <a:custGeom>
                <a:avLst/>
                <a:gdLst/>
                <a:ahLst/>
                <a:cxnLst/>
                <a:rect l="l" t="t" r="r" b="b"/>
                <a:pathLst>
                  <a:path w="35594" h="29446" extrusionOk="0">
                    <a:moveTo>
                      <a:pt x="9558" y="0"/>
                    </a:moveTo>
                    <a:cubicBezTo>
                      <a:pt x="8552" y="0"/>
                      <a:pt x="6677" y="330"/>
                      <a:pt x="4866" y="1791"/>
                    </a:cubicBezTo>
                    <a:cubicBezTo>
                      <a:pt x="3713" y="2749"/>
                      <a:pt x="3135" y="3839"/>
                      <a:pt x="2879" y="4925"/>
                    </a:cubicBezTo>
                    <a:lnTo>
                      <a:pt x="0" y="15874"/>
                    </a:lnTo>
                    <a:cubicBezTo>
                      <a:pt x="1342" y="16448"/>
                      <a:pt x="4031" y="17283"/>
                      <a:pt x="6786" y="18051"/>
                    </a:cubicBezTo>
                    <a:cubicBezTo>
                      <a:pt x="7426" y="18819"/>
                      <a:pt x="8194" y="19521"/>
                      <a:pt x="9024" y="20289"/>
                    </a:cubicBezTo>
                    <a:cubicBezTo>
                      <a:pt x="13633" y="24258"/>
                      <a:pt x="19523" y="27269"/>
                      <a:pt x="22084" y="27971"/>
                    </a:cubicBezTo>
                    <a:cubicBezTo>
                      <a:pt x="24711" y="28678"/>
                      <a:pt x="27717" y="29446"/>
                      <a:pt x="27717" y="29446"/>
                    </a:cubicBezTo>
                    <a:lnTo>
                      <a:pt x="30088" y="22081"/>
                    </a:lnTo>
                    <a:cubicBezTo>
                      <a:pt x="30088" y="22081"/>
                      <a:pt x="21510" y="20289"/>
                      <a:pt x="16194" y="15808"/>
                    </a:cubicBezTo>
                    <a:cubicBezTo>
                      <a:pt x="16261" y="15106"/>
                      <a:pt x="16773" y="13058"/>
                      <a:pt x="16901" y="11455"/>
                    </a:cubicBezTo>
                    <a:cubicBezTo>
                      <a:pt x="18627" y="13375"/>
                      <a:pt x="20931" y="15168"/>
                      <a:pt x="23815" y="17088"/>
                    </a:cubicBezTo>
                    <a:cubicBezTo>
                      <a:pt x="27333" y="19393"/>
                      <a:pt x="33350" y="20289"/>
                      <a:pt x="33350" y="20289"/>
                    </a:cubicBezTo>
                    <a:lnTo>
                      <a:pt x="35594" y="14594"/>
                    </a:lnTo>
                    <a:cubicBezTo>
                      <a:pt x="33094" y="14082"/>
                      <a:pt x="26759" y="11455"/>
                      <a:pt x="24839" y="9662"/>
                    </a:cubicBezTo>
                    <a:cubicBezTo>
                      <a:pt x="22980" y="7870"/>
                      <a:pt x="18755" y="2559"/>
                      <a:pt x="15876" y="1340"/>
                    </a:cubicBezTo>
                    <a:cubicBezTo>
                      <a:pt x="13377" y="254"/>
                      <a:pt x="10304" y="126"/>
                      <a:pt x="10304" y="126"/>
                    </a:cubicBezTo>
                    <a:cubicBezTo>
                      <a:pt x="10285" y="66"/>
                      <a:pt x="10009" y="0"/>
                      <a:pt x="9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238882" y="4330769"/>
                <a:ext cx="1613242" cy="66455"/>
              </a:xfrm>
              <a:custGeom>
                <a:avLst/>
                <a:gdLst/>
                <a:ahLst/>
                <a:cxnLst/>
                <a:rect l="l" t="t" r="r" b="b"/>
                <a:pathLst>
                  <a:path w="54353" h="2239" extrusionOk="0">
                    <a:moveTo>
                      <a:pt x="0" y="0"/>
                    </a:moveTo>
                    <a:lnTo>
                      <a:pt x="0" y="2238"/>
                    </a:lnTo>
                    <a:lnTo>
                      <a:pt x="54353" y="2238"/>
                    </a:lnTo>
                    <a:lnTo>
                      <a:pt x="54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238882" y="4028601"/>
                <a:ext cx="1803258" cy="302210"/>
              </a:xfrm>
              <a:custGeom>
                <a:avLst/>
                <a:gdLst/>
                <a:ahLst/>
                <a:cxnLst/>
                <a:rect l="l" t="t" r="r" b="b"/>
                <a:pathLst>
                  <a:path w="60755" h="10182" extrusionOk="0">
                    <a:moveTo>
                      <a:pt x="8005" y="0"/>
                    </a:moveTo>
                    <a:lnTo>
                      <a:pt x="0" y="10181"/>
                    </a:lnTo>
                    <a:lnTo>
                      <a:pt x="54353" y="10181"/>
                    </a:lnTo>
                    <a:lnTo>
                      <a:pt x="60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3852028" y="4028601"/>
                <a:ext cx="190046" cy="368636"/>
              </a:xfrm>
              <a:custGeom>
                <a:avLst/>
                <a:gdLst/>
                <a:ahLst/>
                <a:cxnLst/>
                <a:rect l="l" t="t" r="r" b="b"/>
                <a:pathLst>
                  <a:path w="6403" h="12420" extrusionOk="0">
                    <a:moveTo>
                      <a:pt x="6403" y="0"/>
                    </a:moveTo>
                    <a:lnTo>
                      <a:pt x="1" y="10181"/>
                    </a:lnTo>
                    <a:lnTo>
                      <a:pt x="1" y="12419"/>
                    </a:lnTo>
                    <a:lnTo>
                      <a:pt x="6403" y="2243"/>
                    </a:lnTo>
                    <a:lnTo>
                      <a:pt x="6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267433" y="4397193"/>
                <a:ext cx="285055" cy="285025"/>
              </a:xfrm>
              <a:custGeom>
                <a:avLst/>
                <a:gdLst/>
                <a:ahLst/>
                <a:cxnLst/>
                <a:rect l="l" t="t" r="r" b="b"/>
                <a:pathLst>
                  <a:path w="9604" h="9603" extrusionOk="0">
                    <a:moveTo>
                      <a:pt x="4800" y="0"/>
                    </a:moveTo>
                    <a:cubicBezTo>
                      <a:pt x="2111" y="0"/>
                      <a:pt x="1" y="2177"/>
                      <a:pt x="1" y="4804"/>
                    </a:cubicBezTo>
                    <a:cubicBezTo>
                      <a:pt x="1" y="7493"/>
                      <a:pt x="2111" y="9603"/>
                      <a:pt x="4800" y="9603"/>
                    </a:cubicBezTo>
                    <a:cubicBezTo>
                      <a:pt x="7427" y="9603"/>
                      <a:pt x="9603" y="7493"/>
                      <a:pt x="9603" y="4804"/>
                    </a:cubicBezTo>
                    <a:cubicBezTo>
                      <a:pt x="9603" y="2177"/>
                      <a:pt x="7427" y="0"/>
                      <a:pt x="4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18660" y="4450378"/>
                <a:ext cx="180608" cy="180608"/>
              </a:xfrm>
              <a:custGeom>
                <a:avLst/>
                <a:gdLst/>
                <a:ahLst/>
                <a:cxnLst/>
                <a:rect l="l" t="t" r="r" b="b"/>
                <a:pathLst>
                  <a:path w="6085" h="6085" extrusionOk="0">
                    <a:moveTo>
                      <a:pt x="3074" y="1"/>
                    </a:moveTo>
                    <a:cubicBezTo>
                      <a:pt x="1348" y="1"/>
                      <a:pt x="1" y="1348"/>
                      <a:pt x="1" y="3012"/>
                    </a:cubicBezTo>
                    <a:cubicBezTo>
                      <a:pt x="1" y="4738"/>
                      <a:pt x="1348" y="6085"/>
                      <a:pt x="3074" y="6085"/>
                    </a:cubicBezTo>
                    <a:cubicBezTo>
                      <a:pt x="4738" y="6085"/>
                      <a:pt x="6085" y="4738"/>
                      <a:pt x="6085" y="3012"/>
                    </a:cubicBezTo>
                    <a:cubicBezTo>
                      <a:pt x="6085" y="1348"/>
                      <a:pt x="4738" y="1"/>
                      <a:pt x="3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3538463" y="4397193"/>
                <a:ext cx="285055" cy="285025"/>
              </a:xfrm>
              <a:custGeom>
                <a:avLst/>
                <a:gdLst/>
                <a:ahLst/>
                <a:cxnLst/>
                <a:rect l="l" t="t" r="r" b="b"/>
                <a:pathLst>
                  <a:path w="9604" h="9603" extrusionOk="0">
                    <a:moveTo>
                      <a:pt x="4804" y="0"/>
                    </a:moveTo>
                    <a:cubicBezTo>
                      <a:pt x="2177" y="0"/>
                      <a:pt x="1" y="2177"/>
                      <a:pt x="1" y="4804"/>
                    </a:cubicBezTo>
                    <a:cubicBezTo>
                      <a:pt x="1" y="7493"/>
                      <a:pt x="2177" y="9603"/>
                      <a:pt x="4804" y="9603"/>
                    </a:cubicBezTo>
                    <a:cubicBezTo>
                      <a:pt x="7493" y="9603"/>
                      <a:pt x="9603" y="7493"/>
                      <a:pt x="9603" y="4804"/>
                    </a:cubicBezTo>
                    <a:cubicBezTo>
                      <a:pt x="9603" y="2177"/>
                      <a:pt x="7493"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3591678" y="4450378"/>
                <a:ext cx="178619" cy="180608"/>
              </a:xfrm>
              <a:custGeom>
                <a:avLst/>
                <a:gdLst/>
                <a:ahLst/>
                <a:cxnLst/>
                <a:rect l="l" t="t" r="r" b="b"/>
                <a:pathLst>
                  <a:path w="6018" h="6085" extrusionOk="0">
                    <a:moveTo>
                      <a:pt x="3011" y="1"/>
                    </a:moveTo>
                    <a:cubicBezTo>
                      <a:pt x="1347" y="1"/>
                      <a:pt x="0" y="1348"/>
                      <a:pt x="0" y="3012"/>
                    </a:cubicBezTo>
                    <a:cubicBezTo>
                      <a:pt x="0" y="4738"/>
                      <a:pt x="1347" y="6085"/>
                      <a:pt x="3011" y="6085"/>
                    </a:cubicBezTo>
                    <a:cubicBezTo>
                      <a:pt x="4676" y="6085"/>
                      <a:pt x="6018" y="4738"/>
                      <a:pt x="6018" y="3012"/>
                    </a:cubicBezTo>
                    <a:cubicBezTo>
                      <a:pt x="6018" y="1348"/>
                      <a:pt x="4676" y="1"/>
                      <a:pt x="3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2337655" y="3393991"/>
                <a:ext cx="860863" cy="860833"/>
              </a:xfrm>
              <a:custGeom>
                <a:avLst/>
                <a:gdLst/>
                <a:ahLst/>
                <a:cxnLst/>
                <a:rect l="l" t="t" r="r" b="b"/>
                <a:pathLst>
                  <a:path w="29004" h="29003" extrusionOk="0">
                    <a:moveTo>
                      <a:pt x="1" y="1"/>
                    </a:moveTo>
                    <a:lnTo>
                      <a:pt x="1" y="29003"/>
                    </a:lnTo>
                    <a:lnTo>
                      <a:pt x="29003" y="29003"/>
                    </a:lnTo>
                    <a:lnTo>
                      <a:pt x="29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198453" y="3393991"/>
                <a:ext cx="625078" cy="860833"/>
              </a:xfrm>
              <a:custGeom>
                <a:avLst/>
                <a:gdLst/>
                <a:ahLst/>
                <a:cxnLst/>
                <a:rect l="l" t="t" r="r" b="b"/>
                <a:pathLst>
                  <a:path w="21060" h="29003" extrusionOk="0">
                    <a:moveTo>
                      <a:pt x="0" y="1"/>
                    </a:moveTo>
                    <a:lnTo>
                      <a:pt x="0" y="29003"/>
                    </a:lnTo>
                    <a:lnTo>
                      <a:pt x="21059" y="29003"/>
                    </a:lnTo>
                    <a:lnTo>
                      <a:pt x="210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198453" y="3139399"/>
                <a:ext cx="773274" cy="254632"/>
              </a:xfrm>
              <a:custGeom>
                <a:avLst/>
                <a:gdLst/>
                <a:ahLst/>
                <a:cxnLst/>
                <a:rect l="l" t="t" r="r" b="b"/>
                <a:pathLst>
                  <a:path w="26053" h="8579" extrusionOk="0">
                    <a:moveTo>
                      <a:pt x="26052" y="1"/>
                    </a:moveTo>
                    <a:lnTo>
                      <a:pt x="5249" y="195"/>
                    </a:lnTo>
                    <a:lnTo>
                      <a:pt x="0" y="8579"/>
                    </a:lnTo>
                    <a:lnTo>
                      <a:pt x="21059" y="8579"/>
                    </a:lnTo>
                    <a:lnTo>
                      <a:pt x="26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3823476" y="3139399"/>
                <a:ext cx="152025" cy="1115435"/>
              </a:xfrm>
              <a:custGeom>
                <a:avLst/>
                <a:gdLst/>
                <a:ahLst/>
                <a:cxnLst/>
                <a:rect l="l" t="t" r="r" b="b"/>
                <a:pathLst>
                  <a:path w="5122" h="37581" extrusionOk="0">
                    <a:moveTo>
                      <a:pt x="4993" y="1"/>
                    </a:moveTo>
                    <a:lnTo>
                      <a:pt x="0" y="8579"/>
                    </a:lnTo>
                    <a:lnTo>
                      <a:pt x="0" y="37581"/>
                    </a:lnTo>
                    <a:lnTo>
                      <a:pt x="5121" y="29960"/>
                    </a:lnTo>
                    <a:lnTo>
                      <a:pt x="4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207248" y="3137588"/>
                <a:ext cx="155824" cy="241246"/>
              </a:xfrm>
              <a:custGeom>
                <a:avLst/>
                <a:gdLst/>
                <a:ahLst/>
                <a:cxnLst/>
                <a:rect l="l" t="t" r="r" b="b"/>
                <a:pathLst>
                  <a:path w="5250" h="8128" extrusionOk="0">
                    <a:moveTo>
                      <a:pt x="5055" y="0"/>
                    </a:moveTo>
                    <a:lnTo>
                      <a:pt x="1" y="8000"/>
                    </a:lnTo>
                    <a:lnTo>
                      <a:pt x="190" y="8128"/>
                    </a:lnTo>
                    <a:lnTo>
                      <a:pt x="5250" y="128"/>
                    </a:lnTo>
                    <a:lnTo>
                      <a:pt x="5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61660" y="2662595"/>
                <a:ext cx="104447" cy="229848"/>
              </a:xfrm>
              <a:custGeom>
                <a:avLst/>
                <a:gdLst/>
                <a:ahLst/>
                <a:cxnLst/>
                <a:rect l="l" t="t" r="r" b="b"/>
                <a:pathLst>
                  <a:path w="3519" h="7744" extrusionOk="0">
                    <a:moveTo>
                      <a:pt x="0" y="0"/>
                    </a:moveTo>
                    <a:cubicBezTo>
                      <a:pt x="1598" y="5695"/>
                      <a:pt x="3263" y="7615"/>
                      <a:pt x="3391" y="7743"/>
                    </a:cubicBezTo>
                    <a:lnTo>
                      <a:pt x="3519" y="7554"/>
                    </a:lnTo>
                    <a:cubicBezTo>
                      <a:pt x="3519" y="7554"/>
                      <a:pt x="1793" y="556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351639" y="2512416"/>
                <a:ext cx="191887" cy="315418"/>
              </a:xfrm>
              <a:custGeom>
                <a:avLst/>
                <a:gdLst/>
                <a:ahLst/>
                <a:cxnLst/>
                <a:rect l="l" t="t" r="r" b="b"/>
                <a:pathLst>
                  <a:path w="6465" h="10627" extrusionOk="0">
                    <a:moveTo>
                      <a:pt x="190" y="0"/>
                    </a:moveTo>
                    <a:lnTo>
                      <a:pt x="1" y="128"/>
                    </a:lnTo>
                    <a:cubicBezTo>
                      <a:pt x="4482" y="9541"/>
                      <a:pt x="6336" y="10565"/>
                      <a:pt x="6403" y="10627"/>
                    </a:cubicBezTo>
                    <a:lnTo>
                      <a:pt x="6464" y="10437"/>
                    </a:lnTo>
                    <a:cubicBezTo>
                      <a:pt x="6464" y="10371"/>
                      <a:pt x="4610" y="934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562483" y="2539009"/>
                <a:ext cx="17185" cy="157813"/>
              </a:xfrm>
              <a:custGeom>
                <a:avLst/>
                <a:gdLst/>
                <a:ahLst/>
                <a:cxnLst/>
                <a:rect l="l" t="t" r="r" b="b"/>
                <a:pathLst>
                  <a:path w="579" h="5317" extrusionOk="0">
                    <a:moveTo>
                      <a:pt x="384" y="0"/>
                    </a:moveTo>
                    <a:cubicBezTo>
                      <a:pt x="384" y="769"/>
                      <a:pt x="0" y="5250"/>
                      <a:pt x="0" y="5250"/>
                    </a:cubicBezTo>
                    <a:lnTo>
                      <a:pt x="195" y="5316"/>
                    </a:lnTo>
                    <a:cubicBezTo>
                      <a:pt x="195" y="5122"/>
                      <a:pt x="579" y="769"/>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37041" y="2879168"/>
                <a:ext cx="32263" cy="49448"/>
              </a:xfrm>
              <a:custGeom>
                <a:avLst/>
                <a:gdLst/>
                <a:ahLst/>
                <a:cxnLst/>
                <a:rect l="l" t="t" r="r" b="b"/>
                <a:pathLst>
                  <a:path w="1087" h="1666" extrusionOk="0">
                    <a:moveTo>
                      <a:pt x="190" y="1"/>
                    </a:moveTo>
                    <a:lnTo>
                      <a:pt x="1" y="129"/>
                    </a:lnTo>
                    <a:cubicBezTo>
                      <a:pt x="446" y="513"/>
                      <a:pt x="897" y="1599"/>
                      <a:pt x="897" y="1665"/>
                    </a:cubicBezTo>
                    <a:lnTo>
                      <a:pt x="1086" y="1537"/>
                    </a:lnTo>
                    <a:cubicBezTo>
                      <a:pt x="1086" y="1537"/>
                      <a:pt x="574" y="446"/>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208460" y="2917187"/>
                <a:ext cx="38051" cy="41820"/>
              </a:xfrm>
              <a:custGeom>
                <a:avLst/>
                <a:gdLst/>
                <a:ahLst/>
                <a:cxnLst/>
                <a:rect l="l" t="t" r="r" b="b"/>
                <a:pathLst>
                  <a:path w="1282" h="1409" extrusionOk="0">
                    <a:moveTo>
                      <a:pt x="195" y="0"/>
                    </a:moveTo>
                    <a:lnTo>
                      <a:pt x="1" y="190"/>
                    </a:lnTo>
                    <a:lnTo>
                      <a:pt x="1092" y="1409"/>
                    </a:lnTo>
                    <a:lnTo>
                      <a:pt x="1281" y="128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56471" y="3141387"/>
                <a:ext cx="45619" cy="41820"/>
              </a:xfrm>
              <a:custGeom>
                <a:avLst/>
                <a:gdLst/>
                <a:ahLst/>
                <a:cxnLst/>
                <a:rect l="l" t="t" r="r" b="b"/>
                <a:pathLst>
                  <a:path w="1537" h="1409" extrusionOk="0">
                    <a:moveTo>
                      <a:pt x="129" y="0"/>
                    </a:moveTo>
                    <a:lnTo>
                      <a:pt x="1" y="190"/>
                    </a:lnTo>
                    <a:cubicBezTo>
                      <a:pt x="257" y="384"/>
                      <a:pt x="1409" y="1342"/>
                      <a:pt x="1409" y="1409"/>
                    </a:cubicBezTo>
                    <a:lnTo>
                      <a:pt x="1537" y="1214"/>
                    </a:lnTo>
                    <a:cubicBezTo>
                      <a:pt x="1475" y="1152"/>
                      <a:pt x="385" y="19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2650" y="3103368"/>
                <a:ext cx="39861" cy="43660"/>
              </a:xfrm>
              <a:custGeom>
                <a:avLst/>
                <a:gdLst/>
                <a:ahLst/>
                <a:cxnLst/>
                <a:rect l="l" t="t" r="r" b="b"/>
                <a:pathLst>
                  <a:path w="1343" h="1471" extrusionOk="0">
                    <a:moveTo>
                      <a:pt x="128" y="1"/>
                    </a:moveTo>
                    <a:lnTo>
                      <a:pt x="0" y="190"/>
                    </a:lnTo>
                    <a:cubicBezTo>
                      <a:pt x="446" y="513"/>
                      <a:pt x="1214" y="1471"/>
                      <a:pt x="1214" y="1471"/>
                    </a:cubicBezTo>
                    <a:lnTo>
                      <a:pt x="1342" y="1343"/>
                    </a:lnTo>
                    <a:cubicBezTo>
                      <a:pt x="1342" y="1281"/>
                      <a:pt x="574" y="318"/>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3975465" y="3602995"/>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823476"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257278"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3257278" y="3857587"/>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94654" y="3333207"/>
                <a:ext cx="39832" cy="921619"/>
              </a:xfrm>
              <a:custGeom>
                <a:avLst/>
                <a:gdLst/>
                <a:ahLst/>
                <a:cxnLst/>
                <a:rect l="l" t="t" r="r" b="b"/>
                <a:pathLst>
                  <a:path w="1342" h="31051" extrusionOk="0">
                    <a:moveTo>
                      <a:pt x="1152" y="0"/>
                    </a:moveTo>
                    <a:lnTo>
                      <a:pt x="0" y="1987"/>
                    </a:lnTo>
                    <a:lnTo>
                      <a:pt x="0" y="31051"/>
                    </a:lnTo>
                    <a:lnTo>
                      <a:pt x="190" y="31051"/>
                    </a:lnTo>
                    <a:lnTo>
                      <a:pt x="190" y="2049"/>
                    </a:lnTo>
                    <a:lnTo>
                      <a:pt x="1342" y="128"/>
                    </a:lnTo>
                    <a:lnTo>
                      <a:pt x="1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3821636" y="3137588"/>
                <a:ext cx="153865" cy="1117245"/>
              </a:xfrm>
              <a:custGeom>
                <a:avLst/>
                <a:gdLst/>
                <a:ahLst/>
                <a:cxnLst/>
                <a:rect l="l" t="t" r="r" b="b"/>
                <a:pathLst>
                  <a:path w="5184" h="37642" extrusionOk="0">
                    <a:moveTo>
                      <a:pt x="4994" y="0"/>
                    </a:moveTo>
                    <a:lnTo>
                      <a:pt x="1" y="8578"/>
                    </a:lnTo>
                    <a:lnTo>
                      <a:pt x="1" y="37642"/>
                    </a:lnTo>
                    <a:lnTo>
                      <a:pt x="190" y="37642"/>
                    </a:lnTo>
                    <a:lnTo>
                      <a:pt x="190" y="8640"/>
                    </a:lnTo>
                    <a:lnTo>
                      <a:pt x="5183" y="128"/>
                    </a:lnTo>
                    <a:lnTo>
                      <a:pt x="4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37655" y="3390192"/>
                <a:ext cx="1485870" cy="5817"/>
              </a:xfrm>
              <a:custGeom>
                <a:avLst/>
                <a:gdLst/>
                <a:ahLst/>
                <a:cxnLst/>
                <a:rect l="l" t="t" r="r" b="b"/>
                <a:pathLst>
                  <a:path w="50063" h="196" extrusionOk="0">
                    <a:moveTo>
                      <a:pt x="1" y="1"/>
                    </a:moveTo>
                    <a:lnTo>
                      <a:pt x="1" y="195"/>
                    </a:lnTo>
                    <a:lnTo>
                      <a:pt x="50062" y="195"/>
                    </a:lnTo>
                    <a:lnTo>
                      <a:pt x="50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520066" y="3536572"/>
                <a:ext cx="560641" cy="195656"/>
              </a:xfrm>
              <a:custGeom>
                <a:avLst/>
                <a:gdLst/>
                <a:ahLst/>
                <a:cxnLst/>
                <a:rect l="l" t="t" r="r" b="b"/>
                <a:pathLst>
                  <a:path w="18889" h="6592" extrusionOk="0">
                    <a:moveTo>
                      <a:pt x="1" y="1"/>
                    </a:moveTo>
                    <a:lnTo>
                      <a:pt x="67" y="6592"/>
                    </a:lnTo>
                    <a:lnTo>
                      <a:pt x="18888" y="6592"/>
                    </a:lnTo>
                    <a:lnTo>
                      <a:pt x="18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287056" y="2036562"/>
                <a:ext cx="292623" cy="311114"/>
              </a:xfrm>
              <a:custGeom>
                <a:avLst/>
                <a:gdLst/>
                <a:ahLst/>
                <a:cxnLst/>
                <a:rect l="l" t="t" r="r" b="b"/>
                <a:pathLst>
                  <a:path w="9859" h="10482" extrusionOk="0">
                    <a:moveTo>
                      <a:pt x="4874" y="1"/>
                    </a:moveTo>
                    <a:cubicBezTo>
                      <a:pt x="2868" y="1"/>
                      <a:pt x="857" y="1459"/>
                      <a:pt x="384" y="3614"/>
                    </a:cubicBezTo>
                    <a:cubicBezTo>
                      <a:pt x="0" y="5345"/>
                      <a:pt x="574" y="7199"/>
                      <a:pt x="1537" y="8674"/>
                    </a:cubicBezTo>
                    <a:cubicBezTo>
                      <a:pt x="2380" y="9999"/>
                      <a:pt x="3223" y="10472"/>
                      <a:pt x="4707" y="10472"/>
                    </a:cubicBezTo>
                    <a:cubicBezTo>
                      <a:pt x="4800" y="10472"/>
                      <a:pt x="4895" y="10470"/>
                      <a:pt x="4994" y="10466"/>
                    </a:cubicBezTo>
                    <a:cubicBezTo>
                      <a:pt x="5301" y="10466"/>
                      <a:pt x="5656" y="10482"/>
                      <a:pt x="6016" y="10482"/>
                    </a:cubicBezTo>
                    <a:cubicBezTo>
                      <a:pt x="6926" y="10482"/>
                      <a:pt x="7872" y="10384"/>
                      <a:pt x="8194" y="9698"/>
                    </a:cubicBezTo>
                    <a:cubicBezTo>
                      <a:pt x="8451" y="9247"/>
                      <a:pt x="8579" y="8735"/>
                      <a:pt x="8768" y="8223"/>
                    </a:cubicBezTo>
                    <a:cubicBezTo>
                      <a:pt x="8768" y="8034"/>
                      <a:pt x="9152" y="6881"/>
                      <a:pt x="9024" y="6753"/>
                    </a:cubicBezTo>
                    <a:lnTo>
                      <a:pt x="9024" y="6753"/>
                    </a:lnTo>
                    <a:cubicBezTo>
                      <a:pt x="9049" y="6778"/>
                      <a:pt x="9087" y="6788"/>
                      <a:pt x="9134" y="6788"/>
                    </a:cubicBezTo>
                    <a:cubicBezTo>
                      <a:pt x="9334" y="6788"/>
                      <a:pt x="9689" y="6601"/>
                      <a:pt x="9792" y="6497"/>
                    </a:cubicBezTo>
                    <a:cubicBezTo>
                      <a:pt x="9859" y="6303"/>
                      <a:pt x="9280" y="5729"/>
                      <a:pt x="9152" y="5601"/>
                    </a:cubicBezTo>
                    <a:cubicBezTo>
                      <a:pt x="9219" y="4705"/>
                      <a:pt x="9280" y="4065"/>
                      <a:pt x="8963" y="3230"/>
                    </a:cubicBezTo>
                    <a:cubicBezTo>
                      <a:pt x="8640" y="2462"/>
                      <a:pt x="8194" y="1694"/>
                      <a:pt x="7616" y="1120"/>
                    </a:cubicBezTo>
                    <a:cubicBezTo>
                      <a:pt x="6821" y="345"/>
                      <a:pt x="5848" y="1"/>
                      <a:pt x="4874"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277470" y="2115243"/>
                <a:ext cx="153984" cy="178768"/>
              </a:xfrm>
              <a:custGeom>
                <a:avLst/>
                <a:gdLst/>
                <a:ahLst/>
                <a:cxnLst/>
                <a:rect l="l" t="t" r="r" b="b"/>
                <a:pathLst>
                  <a:path w="5188" h="6023" extrusionOk="0">
                    <a:moveTo>
                      <a:pt x="3779" y="0"/>
                    </a:moveTo>
                    <a:cubicBezTo>
                      <a:pt x="3588" y="0"/>
                      <a:pt x="3356" y="42"/>
                      <a:pt x="3073" y="133"/>
                    </a:cubicBezTo>
                    <a:cubicBezTo>
                      <a:pt x="1921" y="517"/>
                      <a:pt x="963" y="1414"/>
                      <a:pt x="513" y="2499"/>
                    </a:cubicBezTo>
                    <a:cubicBezTo>
                      <a:pt x="1" y="3652"/>
                      <a:pt x="195" y="4932"/>
                      <a:pt x="769" y="6023"/>
                    </a:cubicBezTo>
                    <a:cubicBezTo>
                      <a:pt x="1409" y="5383"/>
                      <a:pt x="2244" y="5188"/>
                      <a:pt x="3073" y="4804"/>
                    </a:cubicBezTo>
                    <a:cubicBezTo>
                      <a:pt x="2305" y="4676"/>
                      <a:pt x="1921" y="4102"/>
                      <a:pt x="1921" y="3524"/>
                    </a:cubicBezTo>
                    <a:cubicBezTo>
                      <a:pt x="1921" y="2950"/>
                      <a:pt x="2244" y="2694"/>
                      <a:pt x="2817" y="2627"/>
                    </a:cubicBezTo>
                    <a:cubicBezTo>
                      <a:pt x="2849" y="2624"/>
                      <a:pt x="2882" y="2622"/>
                      <a:pt x="2916" y="2622"/>
                    </a:cubicBezTo>
                    <a:cubicBezTo>
                      <a:pt x="3416" y="2622"/>
                      <a:pt x="4056" y="3040"/>
                      <a:pt x="4354" y="3462"/>
                    </a:cubicBezTo>
                    <a:cubicBezTo>
                      <a:pt x="4300" y="2276"/>
                      <a:pt x="5187"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7"/>
              <p:cNvGrpSpPr/>
              <p:nvPr/>
            </p:nvGrpSpPr>
            <p:grpSpPr>
              <a:xfrm>
                <a:off x="2649261" y="2537169"/>
                <a:ext cx="1054619" cy="799869"/>
                <a:chOff x="2649261" y="2537169"/>
                <a:chExt cx="1054619" cy="799869"/>
              </a:xfrm>
            </p:grpSpPr>
            <p:sp>
              <p:nvSpPr>
                <p:cNvPr id="1323" name="Google Shape;1323;p47"/>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47"/>
              <p:cNvSpPr/>
              <p:nvPr/>
            </p:nvSpPr>
            <p:spPr>
              <a:xfrm>
                <a:off x="1273671" y="2007981"/>
                <a:ext cx="433251" cy="183427"/>
              </a:xfrm>
              <a:custGeom>
                <a:avLst/>
                <a:gdLst/>
                <a:ahLst/>
                <a:cxnLst/>
                <a:rect l="l" t="t" r="r" b="b"/>
                <a:pathLst>
                  <a:path w="14597" h="6180" extrusionOk="0">
                    <a:moveTo>
                      <a:pt x="5042" y="1"/>
                    </a:moveTo>
                    <a:cubicBezTo>
                      <a:pt x="4078" y="1"/>
                      <a:pt x="3015" y="230"/>
                      <a:pt x="1988" y="992"/>
                    </a:cubicBezTo>
                    <a:cubicBezTo>
                      <a:pt x="1" y="2400"/>
                      <a:pt x="579" y="6180"/>
                      <a:pt x="579" y="6180"/>
                    </a:cubicBezTo>
                    <a:lnTo>
                      <a:pt x="5317" y="5540"/>
                    </a:lnTo>
                    <a:cubicBezTo>
                      <a:pt x="5317" y="5540"/>
                      <a:pt x="6213" y="6113"/>
                      <a:pt x="9030" y="6113"/>
                    </a:cubicBezTo>
                    <a:cubicBezTo>
                      <a:pt x="9169" y="6117"/>
                      <a:pt x="9305" y="6119"/>
                      <a:pt x="9438" y="6119"/>
                    </a:cubicBezTo>
                    <a:cubicBezTo>
                      <a:pt x="13815" y="6119"/>
                      <a:pt x="14596" y="4131"/>
                      <a:pt x="14596" y="4131"/>
                    </a:cubicBezTo>
                    <a:cubicBezTo>
                      <a:pt x="14224" y="2470"/>
                      <a:pt x="11119" y="2334"/>
                      <a:pt x="10112" y="2334"/>
                    </a:cubicBezTo>
                    <a:cubicBezTo>
                      <a:pt x="9915" y="2334"/>
                      <a:pt x="9798" y="2339"/>
                      <a:pt x="9798" y="2339"/>
                    </a:cubicBezTo>
                    <a:cubicBezTo>
                      <a:pt x="9798" y="2339"/>
                      <a:pt x="8579" y="675"/>
                      <a:pt x="7365" y="352"/>
                    </a:cubicBezTo>
                    <a:cubicBezTo>
                      <a:pt x="6748" y="199"/>
                      <a:pt x="5938" y="1"/>
                      <a:pt x="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233841" y="2194161"/>
                <a:ext cx="193845" cy="270867"/>
              </a:xfrm>
              <a:custGeom>
                <a:avLst/>
                <a:gdLst/>
                <a:ahLst/>
                <a:cxnLst/>
                <a:rect l="l" t="t" r="r" b="b"/>
                <a:pathLst>
                  <a:path w="6531" h="9126" extrusionOk="0">
                    <a:moveTo>
                      <a:pt x="2253" y="0"/>
                    </a:moveTo>
                    <a:cubicBezTo>
                      <a:pt x="2185" y="0"/>
                      <a:pt x="2096" y="50"/>
                      <a:pt x="1983" y="163"/>
                    </a:cubicBezTo>
                    <a:cubicBezTo>
                      <a:pt x="1665" y="481"/>
                      <a:pt x="1665" y="931"/>
                      <a:pt x="1599" y="1377"/>
                    </a:cubicBezTo>
                    <a:cubicBezTo>
                      <a:pt x="1537" y="1889"/>
                      <a:pt x="1471" y="2468"/>
                      <a:pt x="1471" y="3041"/>
                    </a:cubicBezTo>
                    <a:cubicBezTo>
                      <a:pt x="1471" y="3553"/>
                      <a:pt x="1537" y="4065"/>
                      <a:pt x="1409" y="4578"/>
                    </a:cubicBezTo>
                    <a:cubicBezTo>
                      <a:pt x="1215" y="5156"/>
                      <a:pt x="831" y="5602"/>
                      <a:pt x="574" y="6114"/>
                    </a:cubicBezTo>
                    <a:cubicBezTo>
                      <a:pt x="385" y="6498"/>
                      <a:pt x="257" y="6949"/>
                      <a:pt x="129" y="7394"/>
                    </a:cubicBezTo>
                    <a:cubicBezTo>
                      <a:pt x="62" y="7589"/>
                      <a:pt x="1" y="7778"/>
                      <a:pt x="62" y="7973"/>
                    </a:cubicBezTo>
                    <a:cubicBezTo>
                      <a:pt x="190" y="8229"/>
                      <a:pt x="446" y="8357"/>
                      <a:pt x="769" y="8419"/>
                    </a:cubicBezTo>
                    <a:cubicBezTo>
                      <a:pt x="1025" y="8419"/>
                      <a:pt x="1343" y="8357"/>
                      <a:pt x="1599" y="8357"/>
                    </a:cubicBezTo>
                    <a:cubicBezTo>
                      <a:pt x="2433" y="8419"/>
                      <a:pt x="3074" y="9059"/>
                      <a:pt x="3903" y="9059"/>
                    </a:cubicBezTo>
                    <a:cubicBezTo>
                      <a:pt x="4159" y="9059"/>
                      <a:pt x="4454" y="8978"/>
                      <a:pt x="4724" y="8978"/>
                    </a:cubicBezTo>
                    <a:cubicBezTo>
                      <a:pt x="4794" y="8978"/>
                      <a:pt x="4862" y="8984"/>
                      <a:pt x="4928" y="8997"/>
                    </a:cubicBezTo>
                    <a:cubicBezTo>
                      <a:pt x="5184" y="8997"/>
                      <a:pt x="5440" y="9125"/>
                      <a:pt x="5696" y="9125"/>
                    </a:cubicBezTo>
                    <a:cubicBezTo>
                      <a:pt x="6018" y="9125"/>
                      <a:pt x="6336" y="8869"/>
                      <a:pt x="6403" y="8485"/>
                    </a:cubicBezTo>
                    <a:cubicBezTo>
                      <a:pt x="6531" y="8163"/>
                      <a:pt x="6464" y="7778"/>
                      <a:pt x="6403" y="7461"/>
                    </a:cubicBezTo>
                    <a:cubicBezTo>
                      <a:pt x="6274" y="7010"/>
                      <a:pt x="6080" y="6626"/>
                      <a:pt x="5890" y="6242"/>
                    </a:cubicBezTo>
                    <a:cubicBezTo>
                      <a:pt x="5696" y="5986"/>
                      <a:pt x="5506" y="5668"/>
                      <a:pt x="5378" y="5412"/>
                    </a:cubicBezTo>
                    <a:cubicBezTo>
                      <a:pt x="4928" y="4450"/>
                      <a:pt x="5184" y="3236"/>
                      <a:pt x="4610" y="2340"/>
                    </a:cubicBezTo>
                    <a:cubicBezTo>
                      <a:pt x="4543" y="2212"/>
                      <a:pt x="4610" y="2145"/>
                      <a:pt x="4482" y="2145"/>
                    </a:cubicBezTo>
                    <a:cubicBezTo>
                      <a:pt x="4415" y="2084"/>
                      <a:pt x="4098" y="2084"/>
                      <a:pt x="4031" y="2084"/>
                    </a:cubicBezTo>
                    <a:cubicBezTo>
                      <a:pt x="3586" y="2084"/>
                      <a:pt x="3202" y="1955"/>
                      <a:pt x="2879" y="1699"/>
                    </a:cubicBezTo>
                    <a:cubicBezTo>
                      <a:pt x="2495" y="1377"/>
                      <a:pt x="2433" y="931"/>
                      <a:pt x="2433" y="419"/>
                    </a:cubicBezTo>
                    <a:cubicBezTo>
                      <a:pt x="2433" y="170"/>
                      <a:pt x="2380"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7"/>
            <p:cNvGrpSpPr/>
            <p:nvPr/>
          </p:nvGrpSpPr>
          <p:grpSpPr>
            <a:xfrm>
              <a:off x="665453" y="388743"/>
              <a:ext cx="1187802" cy="1452046"/>
              <a:chOff x="665453" y="388743"/>
              <a:chExt cx="1187802" cy="1452046"/>
            </a:xfrm>
          </p:grpSpPr>
          <p:sp>
            <p:nvSpPr>
              <p:cNvPr id="1333" name="Google Shape;1333;p47"/>
              <p:cNvSpPr/>
              <p:nvPr/>
            </p:nvSpPr>
            <p:spPr>
              <a:xfrm rot="438222">
                <a:off x="868695" y="533748"/>
                <a:ext cx="912041" cy="1199086"/>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65453" y="1281893"/>
                <a:ext cx="379201" cy="558896"/>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760660" y="1380158"/>
                <a:ext cx="188818" cy="188818"/>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631585" y="1521070"/>
                <a:ext cx="162647" cy="24125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671638" y="1563587"/>
                <a:ext cx="81282" cy="81367"/>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12" name="Google Shape;812;p38"/>
          <p:cNvSpPr txBox="1">
            <a:spLocks noGrp="1"/>
          </p:cNvSpPr>
          <p:nvPr>
            <p:ph type="title" idx="2"/>
          </p:nvPr>
        </p:nvSpPr>
        <p:spPr>
          <a:xfrm>
            <a:off x="836750"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13" name="Google Shape;813;p38"/>
          <p:cNvSpPr txBox="1">
            <a:spLocks noGrp="1"/>
          </p:cNvSpPr>
          <p:nvPr>
            <p:ph type="title" idx="3"/>
          </p:nvPr>
        </p:nvSpPr>
        <p:spPr>
          <a:xfrm>
            <a:off x="836750"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14" name="Google Shape;814;p38"/>
          <p:cNvSpPr txBox="1">
            <a:spLocks noGrp="1"/>
          </p:cNvSpPr>
          <p:nvPr>
            <p:ph type="title" idx="4"/>
          </p:nvPr>
        </p:nvSpPr>
        <p:spPr>
          <a:xfrm>
            <a:off x="4287299"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5" name="Google Shape;815;p38"/>
          <p:cNvSpPr txBox="1">
            <a:spLocks noGrp="1"/>
          </p:cNvSpPr>
          <p:nvPr>
            <p:ph type="title" idx="5"/>
          </p:nvPr>
        </p:nvSpPr>
        <p:spPr>
          <a:xfrm>
            <a:off x="836746"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16" name="Google Shape;816;p38"/>
          <p:cNvSpPr txBox="1">
            <a:spLocks noGrp="1"/>
          </p:cNvSpPr>
          <p:nvPr>
            <p:ph type="title" idx="6"/>
          </p:nvPr>
        </p:nvSpPr>
        <p:spPr>
          <a:xfrm>
            <a:off x="4287299"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7" name="Google Shape;817;p38"/>
          <p:cNvSpPr txBox="1">
            <a:spLocks noGrp="1"/>
          </p:cNvSpPr>
          <p:nvPr>
            <p:ph type="title" idx="7"/>
          </p:nvPr>
        </p:nvSpPr>
        <p:spPr>
          <a:xfrm>
            <a:off x="4287299"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18" name="Google Shape;818;p38"/>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and Problem Statement</a:t>
            </a:r>
            <a:endParaRPr dirty="0"/>
          </a:p>
        </p:txBody>
      </p:sp>
      <p:sp>
        <p:nvSpPr>
          <p:cNvPr id="819" name="Google Shape;819;p38"/>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Terms</a:t>
            </a:r>
            <a:endParaRPr dirty="0"/>
          </a:p>
        </p:txBody>
      </p:sp>
      <p:sp>
        <p:nvSpPr>
          <p:cNvPr id="820" name="Google Shape;820;p38"/>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Charts and </a:t>
            </a:r>
            <a:r>
              <a:rPr lang="en-US" dirty="0"/>
              <a:t>Graphs</a:t>
            </a:r>
            <a:endParaRPr dirty="0"/>
          </a:p>
        </p:txBody>
      </p:sp>
      <p:sp>
        <p:nvSpPr>
          <p:cNvPr id="821" name="Google Shape;821;p38"/>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Calculations and How To</a:t>
            </a:r>
            <a:endParaRPr dirty="0"/>
          </a:p>
        </p:txBody>
      </p:sp>
      <p:sp>
        <p:nvSpPr>
          <p:cNvPr id="822" name="Google Shape;822;p38"/>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Reasons for discripancies</a:t>
            </a:r>
            <a:endParaRPr dirty="0"/>
          </a:p>
        </p:txBody>
      </p:sp>
      <p:sp>
        <p:nvSpPr>
          <p:cNvPr id="823" name="Google Shape;823;p38"/>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824" name="Google Shape;824;p38"/>
          <p:cNvGrpSpPr/>
          <p:nvPr/>
        </p:nvGrpSpPr>
        <p:grpSpPr>
          <a:xfrm flipH="1">
            <a:off x="6836964" y="3738538"/>
            <a:ext cx="2166988" cy="871515"/>
            <a:chOff x="3532875" y="1804275"/>
            <a:chExt cx="2881250" cy="1158775"/>
          </a:xfrm>
        </p:grpSpPr>
        <p:sp>
          <p:nvSpPr>
            <p:cNvPr id="825" name="Google Shape;825;p38"/>
            <p:cNvSpPr/>
            <p:nvPr/>
          </p:nvSpPr>
          <p:spPr>
            <a:xfrm>
              <a:off x="3622200" y="2704725"/>
              <a:ext cx="2031300" cy="103750"/>
            </a:xfrm>
            <a:custGeom>
              <a:avLst/>
              <a:gdLst/>
              <a:ahLst/>
              <a:cxnLst/>
              <a:rect l="l" t="t" r="r" b="b"/>
              <a:pathLst>
                <a:path w="81252" h="4150" extrusionOk="0">
                  <a:moveTo>
                    <a:pt x="0" y="0"/>
                  </a:moveTo>
                  <a:lnTo>
                    <a:pt x="0" y="4149"/>
                  </a:lnTo>
                  <a:lnTo>
                    <a:pt x="81251" y="4149"/>
                  </a:lnTo>
                  <a:lnTo>
                    <a:pt x="81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3532875" y="1804275"/>
              <a:ext cx="2232975" cy="922025"/>
            </a:xfrm>
            <a:custGeom>
              <a:avLst/>
              <a:gdLst/>
              <a:ahLst/>
              <a:cxnLst/>
              <a:rect l="l" t="t" r="r" b="b"/>
              <a:pathLst>
                <a:path w="89319" h="36881" extrusionOk="0">
                  <a:moveTo>
                    <a:pt x="3513" y="1"/>
                  </a:moveTo>
                  <a:cubicBezTo>
                    <a:pt x="1554" y="1"/>
                    <a:pt x="0" y="1614"/>
                    <a:pt x="0" y="3518"/>
                  </a:cubicBezTo>
                  <a:lnTo>
                    <a:pt x="0" y="33308"/>
                  </a:lnTo>
                  <a:cubicBezTo>
                    <a:pt x="0" y="35267"/>
                    <a:pt x="1554" y="36881"/>
                    <a:pt x="3513" y="36881"/>
                  </a:cubicBezTo>
                  <a:lnTo>
                    <a:pt x="85801" y="36881"/>
                  </a:lnTo>
                  <a:cubicBezTo>
                    <a:pt x="87761" y="36881"/>
                    <a:pt x="89319" y="35267"/>
                    <a:pt x="89319" y="33308"/>
                  </a:cubicBezTo>
                  <a:lnTo>
                    <a:pt x="89319" y="3518"/>
                  </a:lnTo>
                  <a:cubicBezTo>
                    <a:pt x="89319" y="1614"/>
                    <a:pt x="87761" y="1"/>
                    <a:pt x="85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912775" y="2291200"/>
              <a:ext cx="424950" cy="252200"/>
            </a:xfrm>
            <a:custGeom>
              <a:avLst/>
              <a:gdLst/>
              <a:ahLst/>
              <a:cxnLst/>
              <a:rect l="l" t="t" r="r" b="b"/>
              <a:pathLst>
                <a:path w="16998" h="10088" extrusionOk="0">
                  <a:moveTo>
                    <a:pt x="692" y="1"/>
                  </a:moveTo>
                  <a:cubicBezTo>
                    <a:pt x="286" y="1"/>
                    <a:pt x="1" y="291"/>
                    <a:pt x="1" y="637"/>
                  </a:cubicBezTo>
                  <a:lnTo>
                    <a:pt x="1" y="9396"/>
                  </a:lnTo>
                  <a:cubicBezTo>
                    <a:pt x="1" y="9742"/>
                    <a:pt x="286" y="10088"/>
                    <a:pt x="692" y="10088"/>
                  </a:cubicBezTo>
                  <a:lnTo>
                    <a:pt x="16191" y="10088"/>
                  </a:lnTo>
                  <a:cubicBezTo>
                    <a:pt x="16652" y="10088"/>
                    <a:pt x="16998" y="9627"/>
                    <a:pt x="16882" y="9166"/>
                  </a:cubicBezTo>
                  <a:cubicBezTo>
                    <a:pt x="15730" y="5593"/>
                    <a:pt x="14061" y="3113"/>
                    <a:pt x="12849" y="1614"/>
                  </a:cubicBezTo>
                  <a:cubicBezTo>
                    <a:pt x="11986" y="577"/>
                    <a:pt x="10659" y="1"/>
                    <a:pt x="9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5816200" y="2203125"/>
              <a:ext cx="589300" cy="641300"/>
            </a:xfrm>
            <a:custGeom>
              <a:avLst/>
              <a:gdLst/>
              <a:ahLst/>
              <a:cxnLst/>
              <a:rect l="l" t="t" r="r" b="b"/>
              <a:pathLst>
                <a:path w="23572" h="25652" extrusionOk="0">
                  <a:moveTo>
                    <a:pt x="13199" y="3524"/>
                  </a:moveTo>
                  <a:cubicBezTo>
                    <a:pt x="14522" y="3524"/>
                    <a:pt x="15849" y="4100"/>
                    <a:pt x="16712" y="5137"/>
                  </a:cubicBezTo>
                  <a:cubicBezTo>
                    <a:pt x="17924" y="6636"/>
                    <a:pt x="19593" y="9116"/>
                    <a:pt x="20745" y="12689"/>
                  </a:cubicBezTo>
                  <a:cubicBezTo>
                    <a:pt x="20861" y="13150"/>
                    <a:pt x="20515" y="13611"/>
                    <a:pt x="20054" y="13611"/>
                  </a:cubicBezTo>
                  <a:lnTo>
                    <a:pt x="4555" y="13611"/>
                  </a:lnTo>
                  <a:cubicBezTo>
                    <a:pt x="4149" y="13611"/>
                    <a:pt x="3864" y="13265"/>
                    <a:pt x="3864" y="12919"/>
                  </a:cubicBezTo>
                  <a:lnTo>
                    <a:pt x="3864" y="4160"/>
                  </a:lnTo>
                  <a:cubicBezTo>
                    <a:pt x="3864" y="3814"/>
                    <a:pt x="4149" y="3524"/>
                    <a:pt x="4555" y="3524"/>
                  </a:cubicBezTo>
                  <a:close/>
                  <a:moveTo>
                    <a:pt x="1264" y="0"/>
                  </a:moveTo>
                  <a:cubicBezTo>
                    <a:pt x="847" y="0"/>
                    <a:pt x="425" y="4"/>
                    <a:pt x="0" y="11"/>
                  </a:cubicBezTo>
                  <a:lnTo>
                    <a:pt x="0" y="25652"/>
                  </a:lnTo>
                  <a:lnTo>
                    <a:pt x="23571" y="25652"/>
                  </a:lnTo>
                  <a:cubicBezTo>
                    <a:pt x="23571" y="12228"/>
                    <a:pt x="18556" y="4391"/>
                    <a:pt x="15329" y="2431"/>
                  </a:cubicBezTo>
                  <a:cubicBezTo>
                    <a:pt x="12843" y="811"/>
                    <a:pt x="7522" y="0"/>
                    <a:pt x="1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816200" y="2261025"/>
              <a:ext cx="390475" cy="12925"/>
            </a:xfrm>
            <a:custGeom>
              <a:avLst/>
              <a:gdLst/>
              <a:ahLst/>
              <a:cxnLst/>
              <a:rect l="l" t="t" r="r" b="b"/>
              <a:pathLst>
                <a:path w="15619" h="517" extrusionOk="0">
                  <a:moveTo>
                    <a:pt x="0" y="0"/>
                  </a:moveTo>
                  <a:lnTo>
                    <a:pt x="0" y="516"/>
                  </a:lnTo>
                  <a:lnTo>
                    <a:pt x="15619" y="516"/>
                  </a:lnTo>
                  <a:lnTo>
                    <a:pt x="15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993450" y="2291200"/>
              <a:ext cx="11550" cy="252200"/>
            </a:xfrm>
            <a:custGeom>
              <a:avLst/>
              <a:gdLst/>
              <a:ahLst/>
              <a:cxnLst/>
              <a:rect l="l" t="t" r="r" b="b"/>
              <a:pathLst>
                <a:path w="462" h="10088" extrusionOk="0">
                  <a:moveTo>
                    <a:pt x="1" y="1"/>
                  </a:moveTo>
                  <a:lnTo>
                    <a:pt x="1" y="10088"/>
                  </a:lnTo>
                  <a:lnTo>
                    <a:pt x="462" y="10088"/>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317525" y="2760850"/>
              <a:ext cx="96600" cy="96600"/>
            </a:xfrm>
            <a:custGeom>
              <a:avLst/>
              <a:gdLst/>
              <a:ahLst/>
              <a:cxnLst/>
              <a:rect l="l" t="t" r="r" b="b"/>
              <a:pathLst>
                <a:path w="3864" h="3864" extrusionOk="0">
                  <a:moveTo>
                    <a:pt x="1" y="1"/>
                  </a:moveTo>
                  <a:lnTo>
                    <a:pt x="1" y="3864"/>
                  </a:lnTo>
                  <a:lnTo>
                    <a:pt x="3864" y="3864"/>
                  </a:lnTo>
                  <a:lnTo>
                    <a:pt x="3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07025" y="2533225"/>
              <a:ext cx="328475" cy="311200"/>
            </a:xfrm>
            <a:custGeom>
              <a:avLst/>
              <a:gdLst/>
              <a:ahLst/>
              <a:cxnLst/>
              <a:rect l="l" t="t" r="r" b="b"/>
              <a:pathLst>
                <a:path w="13139" h="12448" extrusionOk="0">
                  <a:moveTo>
                    <a:pt x="0" y="1"/>
                  </a:moveTo>
                  <a:lnTo>
                    <a:pt x="0" y="5362"/>
                  </a:lnTo>
                  <a:lnTo>
                    <a:pt x="5587" y="5362"/>
                  </a:lnTo>
                  <a:cubicBezTo>
                    <a:pt x="9506" y="5362"/>
                    <a:pt x="12677" y="8529"/>
                    <a:pt x="12677" y="12448"/>
                  </a:cubicBezTo>
                  <a:lnTo>
                    <a:pt x="13138" y="12448"/>
                  </a:lnTo>
                  <a:cubicBezTo>
                    <a:pt x="13138" y="8299"/>
                    <a:pt x="9796" y="4901"/>
                    <a:pt x="5587" y="4901"/>
                  </a:cubicBezTo>
                  <a:lnTo>
                    <a:pt x="461" y="4901"/>
                  </a:lnTo>
                  <a:lnTo>
                    <a:pt x="4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5951625" y="2560675"/>
              <a:ext cx="83575" cy="30200"/>
            </a:xfrm>
            <a:custGeom>
              <a:avLst/>
              <a:gdLst/>
              <a:ahLst/>
              <a:cxnLst/>
              <a:rect l="l" t="t" r="r" b="b"/>
              <a:pathLst>
                <a:path w="3343" h="1208" extrusionOk="0">
                  <a:moveTo>
                    <a:pt x="2766" y="461"/>
                  </a:moveTo>
                  <a:cubicBezTo>
                    <a:pt x="2826" y="461"/>
                    <a:pt x="2881" y="516"/>
                    <a:pt x="2881" y="632"/>
                  </a:cubicBezTo>
                  <a:cubicBezTo>
                    <a:pt x="2881" y="692"/>
                    <a:pt x="2826" y="747"/>
                    <a:pt x="2766" y="747"/>
                  </a:cubicBezTo>
                  <a:lnTo>
                    <a:pt x="576" y="747"/>
                  </a:lnTo>
                  <a:cubicBezTo>
                    <a:pt x="521" y="747"/>
                    <a:pt x="461" y="692"/>
                    <a:pt x="461" y="632"/>
                  </a:cubicBezTo>
                  <a:cubicBezTo>
                    <a:pt x="461" y="516"/>
                    <a:pt x="521" y="461"/>
                    <a:pt x="576" y="461"/>
                  </a:cubicBezTo>
                  <a:close/>
                  <a:moveTo>
                    <a:pt x="576" y="0"/>
                  </a:moveTo>
                  <a:cubicBezTo>
                    <a:pt x="291" y="0"/>
                    <a:pt x="0" y="286"/>
                    <a:pt x="0" y="632"/>
                  </a:cubicBezTo>
                  <a:cubicBezTo>
                    <a:pt x="0" y="922"/>
                    <a:pt x="291" y="1208"/>
                    <a:pt x="576" y="1208"/>
                  </a:cubicBezTo>
                  <a:lnTo>
                    <a:pt x="2766" y="1208"/>
                  </a:lnTo>
                  <a:cubicBezTo>
                    <a:pt x="3112" y="1208"/>
                    <a:pt x="3342" y="922"/>
                    <a:pt x="3342" y="632"/>
                  </a:cubicBezTo>
                  <a:cubicBezTo>
                    <a:pt x="3342" y="286"/>
                    <a:pt x="3112" y="0"/>
                    <a:pt x="2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373775" y="2658625"/>
              <a:ext cx="31725" cy="63400"/>
            </a:xfrm>
            <a:custGeom>
              <a:avLst/>
              <a:gdLst/>
              <a:ahLst/>
              <a:cxnLst/>
              <a:rect l="l" t="t" r="r" b="b"/>
              <a:pathLst>
                <a:path w="1269" h="2536" extrusionOk="0">
                  <a:moveTo>
                    <a:pt x="517" y="0"/>
                  </a:moveTo>
                  <a:cubicBezTo>
                    <a:pt x="231" y="0"/>
                    <a:pt x="0" y="231"/>
                    <a:pt x="0" y="517"/>
                  </a:cubicBezTo>
                  <a:lnTo>
                    <a:pt x="0" y="2015"/>
                  </a:lnTo>
                  <a:cubicBezTo>
                    <a:pt x="0" y="2305"/>
                    <a:pt x="231" y="2536"/>
                    <a:pt x="517" y="2536"/>
                  </a:cubicBezTo>
                  <a:lnTo>
                    <a:pt x="747" y="2536"/>
                  </a:lnTo>
                  <a:cubicBezTo>
                    <a:pt x="1038" y="2536"/>
                    <a:pt x="1268" y="2305"/>
                    <a:pt x="1268" y="2015"/>
                  </a:cubicBezTo>
                  <a:lnTo>
                    <a:pt x="1268" y="517"/>
                  </a:lnTo>
                  <a:cubicBezTo>
                    <a:pt x="1268" y="231"/>
                    <a:pt x="1038"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5942975" y="2693775"/>
              <a:ext cx="272350" cy="150650"/>
            </a:xfrm>
            <a:custGeom>
              <a:avLst/>
              <a:gdLst/>
              <a:ahLst/>
              <a:cxnLst/>
              <a:rect l="l" t="t" r="r" b="b"/>
              <a:pathLst>
                <a:path w="10894" h="6026" extrusionOk="0">
                  <a:moveTo>
                    <a:pt x="5626" y="1"/>
                  </a:moveTo>
                  <a:cubicBezTo>
                    <a:pt x="3039" y="1"/>
                    <a:pt x="683" y="2060"/>
                    <a:pt x="116" y="4989"/>
                  </a:cubicBezTo>
                  <a:cubicBezTo>
                    <a:pt x="0" y="5334"/>
                    <a:pt x="0" y="5680"/>
                    <a:pt x="0" y="6026"/>
                  </a:cubicBezTo>
                  <a:lnTo>
                    <a:pt x="10778" y="6026"/>
                  </a:lnTo>
                  <a:cubicBezTo>
                    <a:pt x="10894" y="3145"/>
                    <a:pt x="9165" y="609"/>
                    <a:pt x="6570" y="93"/>
                  </a:cubicBezTo>
                  <a:cubicBezTo>
                    <a:pt x="6253" y="31"/>
                    <a:pt x="5938" y="1"/>
                    <a:pt x="5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961750" y="2725925"/>
              <a:ext cx="231925" cy="237125"/>
            </a:xfrm>
            <a:custGeom>
              <a:avLst/>
              <a:gdLst/>
              <a:ahLst/>
              <a:cxnLst/>
              <a:rect l="l" t="t" r="r" b="b"/>
              <a:pathLst>
                <a:path w="9277" h="9485" extrusionOk="0">
                  <a:moveTo>
                    <a:pt x="4798" y="0"/>
                  </a:moveTo>
                  <a:cubicBezTo>
                    <a:pt x="2802" y="0"/>
                    <a:pt x="922" y="1624"/>
                    <a:pt x="462" y="3933"/>
                  </a:cubicBezTo>
                  <a:cubicBezTo>
                    <a:pt x="1" y="6469"/>
                    <a:pt x="1439" y="8949"/>
                    <a:pt x="3689" y="9410"/>
                  </a:cubicBezTo>
                  <a:cubicBezTo>
                    <a:pt x="3940" y="9460"/>
                    <a:pt x="4191" y="9484"/>
                    <a:pt x="4439" y="9484"/>
                  </a:cubicBezTo>
                  <a:cubicBezTo>
                    <a:pt x="6474" y="9484"/>
                    <a:pt x="8349" y="7859"/>
                    <a:pt x="8760" y="5547"/>
                  </a:cubicBezTo>
                  <a:cubicBezTo>
                    <a:pt x="9276" y="3011"/>
                    <a:pt x="7838" y="535"/>
                    <a:pt x="5533" y="74"/>
                  </a:cubicBezTo>
                  <a:cubicBezTo>
                    <a:pt x="5288" y="24"/>
                    <a:pt x="5042" y="0"/>
                    <a:pt x="4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029400" y="2796250"/>
              <a:ext cx="96600" cy="96425"/>
            </a:xfrm>
            <a:custGeom>
              <a:avLst/>
              <a:gdLst/>
              <a:ahLst/>
              <a:cxnLst/>
              <a:rect l="l" t="t" r="r" b="b"/>
              <a:pathLst>
                <a:path w="3864"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3"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3805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1" y="2716"/>
                  </a:cubicBezTo>
                  <a:cubicBezTo>
                    <a:pt x="1503" y="2716"/>
                    <a:pt x="1443" y="2710"/>
                    <a:pt x="1384" y="2697"/>
                  </a:cubicBezTo>
                  <a:cubicBezTo>
                    <a:pt x="807" y="2582"/>
                    <a:pt x="521" y="2005"/>
                    <a:pt x="637" y="1429"/>
                  </a:cubicBezTo>
                  <a:cubicBezTo>
                    <a:pt x="692" y="1083"/>
                    <a:pt x="807" y="853"/>
                    <a:pt x="1038" y="678"/>
                  </a:cubicBezTo>
                  <a:cubicBezTo>
                    <a:pt x="1213" y="563"/>
                    <a:pt x="1443" y="447"/>
                    <a:pt x="1614" y="447"/>
                  </a:cubicBezTo>
                  <a:close/>
                  <a:moveTo>
                    <a:pt x="1581" y="1"/>
                  </a:moveTo>
                  <a:cubicBezTo>
                    <a:pt x="1292" y="1"/>
                    <a:pt x="1020" y="108"/>
                    <a:pt x="807" y="277"/>
                  </a:cubicBezTo>
                  <a:cubicBezTo>
                    <a:pt x="462" y="563"/>
                    <a:pt x="231" y="908"/>
                    <a:pt x="176" y="1314"/>
                  </a:cubicBezTo>
                  <a:cubicBezTo>
                    <a:pt x="1" y="2176"/>
                    <a:pt x="462" y="3043"/>
                    <a:pt x="1268" y="3158"/>
                  </a:cubicBezTo>
                  <a:cubicBezTo>
                    <a:pt x="1384" y="3213"/>
                    <a:pt x="1443" y="3213"/>
                    <a:pt x="1559" y="3213"/>
                  </a:cubicBezTo>
                  <a:cubicBezTo>
                    <a:pt x="2190" y="3213"/>
                    <a:pt x="2826" y="2637"/>
                    <a:pt x="2997" y="1890"/>
                  </a:cubicBezTo>
                  <a:cubicBezTo>
                    <a:pt x="3112" y="1485"/>
                    <a:pt x="2997" y="1024"/>
                    <a:pt x="2826" y="678"/>
                  </a:cubicBezTo>
                  <a:cubicBezTo>
                    <a:pt x="2596" y="332"/>
                    <a:pt x="2250" y="102"/>
                    <a:pt x="1904"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5765825" y="2321525"/>
              <a:ext cx="50400" cy="350025"/>
            </a:xfrm>
            <a:custGeom>
              <a:avLst/>
              <a:gdLst/>
              <a:ahLst/>
              <a:cxnLst/>
              <a:rect l="l" t="t" r="r" b="b"/>
              <a:pathLst>
                <a:path w="2016" h="14001" extrusionOk="0">
                  <a:moveTo>
                    <a:pt x="1" y="0"/>
                  </a:moveTo>
                  <a:lnTo>
                    <a:pt x="1" y="14001"/>
                  </a:lnTo>
                  <a:lnTo>
                    <a:pt x="2015" y="14001"/>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160975" y="2726275"/>
              <a:ext cx="422075" cy="60525"/>
            </a:xfrm>
            <a:custGeom>
              <a:avLst/>
              <a:gdLst/>
              <a:ahLst/>
              <a:cxnLst/>
              <a:rect l="l" t="t" r="r" b="b"/>
              <a:pathLst>
                <a:path w="16883" h="2421" extrusionOk="0">
                  <a:moveTo>
                    <a:pt x="1" y="1"/>
                  </a:moveTo>
                  <a:lnTo>
                    <a:pt x="1" y="2421"/>
                  </a:lnTo>
                  <a:lnTo>
                    <a:pt x="16882" y="2421"/>
                  </a:lnTo>
                  <a:lnTo>
                    <a:pt x="16882" y="1"/>
                  </a:lnTo>
                  <a:lnTo>
                    <a:pt x="16421" y="1"/>
                  </a:lnTo>
                  <a:lnTo>
                    <a:pt x="16421" y="1960"/>
                  </a:lnTo>
                  <a:lnTo>
                    <a:pt x="462" y="1960"/>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737225" y="2726275"/>
              <a:ext cx="582050" cy="25950"/>
            </a:xfrm>
            <a:custGeom>
              <a:avLst/>
              <a:gdLst/>
              <a:ahLst/>
              <a:cxnLst/>
              <a:rect l="l" t="t" r="r" b="b"/>
              <a:pathLst>
                <a:path w="23282" h="1038" extrusionOk="0">
                  <a:moveTo>
                    <a:pt x="1" y="1"/>
                  </a:moveTo>
                  <a:lnTo>
                    <a:pt x="1" y="1038"/>
                  </a:lnTo>
                  <a:lnTo>
                    <a:pt x="23281" y="1038"/>
                  </a:lnTo>
                  <a:lnTo>
                    <a:pt x="23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6106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797950" y="1919525"/>
              <a:ext cx="12925" cy="691525"/>
            </a:xfrm>
            <a:custGeom>
              <a:avLst/>
              <a:gdLst/>
              <a:ahLst/>
              <a:cxnLst/>
              <a:rect l="l" t="t" r="r" b="b"/>
              <a:pathLst>
                <a:path w="517" h="27661" extrusionOk="0">
                  <a:moveTo>
                    <a:pt x="0" y="1"/>
                  </a:moveTo>
                  <a:lnTo>
                    <a:pt x="0" y="27661"/>
                  </a:lnTo>
                  <a:lnTo>
                    <a:pt x="517" y="27661"/>
                  </a:ln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39866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7390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361175" y="1919525"/>
              <a:ext cx="13050" cy="691525"/>
            </a:xfrm>
            <a:custGeom>
              <a:avLst/>
              <a:gdLst/>
              <a:ahLst/>
              <a:cxnLst/>
              <a:rect l="l" t="t" r="r" b="b"/>
              <a:pathLst>
                <a:path w="522" h="27661" extrusionOk="0">
                  <a:moveTo>
                    <a:pt x="0" y="1"/>
                  </a:moveTo>
                  <a:lnTo>
                    <a:pt x="0" y="27661"/>
                  </a:lnTo>
                  <a:lnTo>
                    <a:pt x="521" y="27661"/>
                  </a:lnTo>
                  <a:lnTo>
                    <a:pt x="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54995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372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9245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1131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30045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54877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67652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3616425" y="2726275"/>
              <a:ext cx="2042825" cy="87950"/>
            </a:xfrm>
            <a:custGeom>
              <a:avLst/>
              <a:gdLst/>
              <a:ahLst/>
              <a:cxnLst/>
              <a:rect l="l" t="t" r="r" b="b"/>
              <a:pathLst>
                <a:path w="81713" h="3518" extrusionOk="0">
                  <a:moveTo>
                    <a:pt x="1" y="1"/>
                  </a:moveTo>
                  <a:lnTo>
                    <a:pt x="1" y="3518"/>
                  </a:lnTo>
                  <a:lnTo>
                    <a:pt x="81713" y="3518"/>
                  </a:lnTo>
                  <a:lnTo>
                    <a:pt x="81713" y="1"/>
                  </a:lnTo>
                  <a:lnTo>
                    <a:pt x="81252" y="1"/>
                  </a:lnTo>
                  <a:lnTo>
                    <a:pt x="81252" y="3057"/>
                  </a:lnTo>
                  <a:lnTo>
                    <a:pt x="462" y="3057"/>
                  </a:lnTo>
                  <a:lnTo>
                    <a:pt x="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85500" y="2725925"/>
              <a:ext cx="231925" cy="237125"/>
            </a:xfrm>
            <a:custGeom>
              <a:avLst/>
              <a:gdLst/>
              <a:ahLst/>
              <a:cxnLst/>
              <a:rect l="l" t="t" r="r" b="b"/>
              <a:pathLst>
                <a:path w="9277" h="9485" extrusionOk="0">
                  <a:moveTo>
                    <a:pt x="4799" y="0"/>
                  </a:moveTo>
                  <a:cubicBezTo>
                    <a:pt x="2803" y="0"/>
                    <a:pt x="928" y="1624"/>
                    <a:pt x="517" y="3933"/>
                  </a:cubicBezTo>
                  <a:cubicBezTo>
                    <a:pt x="1" y="6469"/>
                    <a:pt x="1439" y="8949"/>
                    <a:pt x="3744" y="9410"/>
                  </a:cubicBezTo>
                  <a:cubicBezTo>
                    <a:pt x="3989" y="9460"/>
                    <a:pt x="4235" y="9484"/>
                    <a:pt x="4478" y="9484"/>
                  </a:cubicBezTo>
                  <a:cubicBezTo>
                    <a:pt x="6474" y="9484"/>
                    <a:pt x="8355" y="7859"/>
                    <a:pt x="8815" y="5547"/>
                  </a:cubicBezTo>
                  <a:cubicBezTo>
                    <a:pt x="9276" y="3011"/>
                    <a:pt x="7838" y="535"/>
                    <a:pt x="5533" y="74"/>
                  </a:cubicBezTo>
                  <a:cubicBezTo>
                    <a:pt x="5288" y="24"/>
                    <a:pt x="5042" y="0"/>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453150" y="2796250"/>
              <a:ext cx="96625" cy="96425"/>
            </a:xfrm>
            <a:custGeom>
              <a:avLst/>
              <a:gdLst/>
              <a:ahLst/>
              <a:cxnLst/>
              <a:rect l="l" t="t" r="r" b="b"/>
              <a:pathLst>
                <a:path w="3865"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4"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80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2" y="2716"/>
                  </a:cubicBezTo>
                  <a:cubicBezTo>
                    <a:pt x="1503" y="2716"/>
                    <a:pt x="1443" y="2710"/>
                    <a:pt x="1384" y="2697"/>
                  </a:cubicBezTo>
                  <a:cubicBezTo>
                    <a:pt x="807" y="2582"/>
                    <a:pt x="522" y="2005"/>
                    <a:pt x="637" y="1429"/>
                  </a:cubicBezTo>
                  <a:cubicBezTo>
                    <a:pt x="692" y="1083"/>
                    <a:pt x="867" y="853"/>
                    <a:pt x="1098" y="678"/>
                  </a:cubicBezTo>
                  <a:cubicBezTo>
                    <a:pt x="1268" y="563"/>
                    <a:pt x="1444" y="447"/>
                    <a:pt x="1614" y="447"/>
                  </a:cubicBezTo>
                  <a:close/>
                  <a:moveTo>
                    <a:pt x="1581" y="1"/>
                  </a:moveTo>
                  <a:cubicBezTo>
                    <a:pt x="1292" y="1"/>
                    <a:pt x="1020" y="108"/>
                    <a:pt x="807" y="277"/>
                  </a:cubicBezTo>
                  <a:cubicBezTo>
                    <a:pt x="462" y="563"/>
                    <a:pt x="231" y="908"/>
                    <a:pt x="176" y="1314"/>
                  </a:cubicBezTo>
                  <a:cubicBezTo>
                    <a:pt x="1" y="2176"/>
                    <a:pt x="522" y="3043"/>
                    <a:pt x="1268" y="3158"/>
                  </a:cubicBezTo>
                  <a:cubicBezTo>
                    <a:pt x="1384" y="3213"/>
                    <a:pt x="1444" y="3213"/>
                    <a:pt x="1559" y="3213"/>
                  </a:cubicBezTo>
                  <a:cubicBezTo>
                    <a:pt x="2250" y="3213"/>
                    <a:pt x="2882" y="2637"/>
                    <a:pt x="2997" y="1890"/>
                  </a:cubicBezTo>
                  <a:cubicBezTo>
                    <a:pt x="3112" y="1485"/>
                    <a:pt x="2997" y="1024"/>
                    <a:pt x="2827" y="678"/>
                  </a:cubicBezTo>
                  <a:cubicBezTo>
                    <a:pt x="2596" y="332"/>
                    <a:pt x="2306" y="102"/>
                    <a:pt x="1905"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881500" y="2725925"/>
              <a:ext cx="231900" cy="237125"/>
            </a:xfrm>
            <a:custGeom>
              <a:avLst/>
              <a:gdLst/>
              <a:ahLst/>
              <a:cxnLst/>
              <a:rect l="l" t="t" r="r" b="b"/>
              <a:pathLst>
                <a:path w="9276" h="9485" extrusionOk="0">
                  <a:moveTo>
                    <a:pt x="4837" y="0"/>
                  </a:moveTo>
                  <a:cubicBezTo>
                    <a:pt x="2803" y="0"/>
                    <a:pt x="928" y="1624"/>
                    <a:pt x="517" y="3933"/>
                  </a:cubicBezTo>
                  <a:cubicBezTo>
                    <a:pt x="1" y="6469"/>
                    <a:pt x="1439" y="8949"/>
                    <a:pt x="3744" y="9410"/>
                  </a:cubicBezTo>
                  <a:cubicBezTo>
                    <a:pt x="3989" y="9460"/>
                    <a:pt x="4234" y="9484"/>
                    <a:pt x="4478" y="9484"/>
                  </a:cubicBezTo>
                  <a:cubicBezTo>
                    <a:pt x="6474" y="9484"/>
                    <a:pt x="8355" y="7859"/>
                    <a:pt x="8815" y="5547"/>
                  </a:cubicBezTo>
                  <a:cubicBezTo>
                    <a:pt x="9276" y="3011"/>
                    <a:pt x="7837" y="535"/>
                    <a:pt x="5588" y="74"/>
                  </a:cubicBezTo>
                  <a:cubicBezTo>
                    <a:pt x="5337" y="24"/>
                    <a:pt x="5086" y="0"/>
                    <a:pt x="4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950650" y="2796250"/>
              <a:ext cx="95100" cy="96425"/>
            </a:xfrm>
            <a:custGeom>
              <a:avLst/>
              <a:gdLst/>
              <a:ahLst/>
              <a:cxnLst/>
              <a:rect l="l" t="t" r="r" b="b"/>
              <a:pathLst>
                <a:path w="3804" h="3857" extrusionOk="0">
                  <a:moveTo>
                    <a:pt x="1958" y="0"/>
                  </a:moveTo>
                  <a:cubicBezTo>
                    <a:pt x="1139" y="0"/>
                    <a:pt x="378" y="652"/>
                    <a:pt x="171" y="1581"/>
                  </a:cubicBezTo>
                  <a:cubicBezTo>
                    <a:pt x="0" y="2618"/>
                    <a:pt x="577" y="3656"/>
                    <a:pt x="1499" y="3831"/>
                  </a:cubicBezTo>
                  <a:cubicBezTo>
                    <a:pt x="1593" y="3848"/>
                    <a:pt x="1687" y="3857"/>
                    <a:pt x="1782" y="3857"/>
                  </a:cubicBezTo>
                  <a:cubicBezTo>
                    <a:pt x="2612" y="3857"/>
                    <a:pt x="3416" y="3204"/>
                    <a:pt x="3573" y="2273"/>
                  </a:cubicBezTo>
                  <a:cubicBezTo>
                    <a:pt x="3804" y="1235"/>
                    <a:pt x="3168" y="198"/>
                    <a:pt x="2246" y="27"/>
                  </a:cubicBezTo>
                  <a:cubicBezTo>
                    <a:pt x="2149" y="9"/>
                    <a:pt x="2053" y="0"/>
                    <a:pt x="1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957800" y="2804425"/>
              <a:ext cx="79300" cy="80350"/>
            </a:xfrm>
            <a:custGeom>
              <a:avLst/>
              <a:gdLst/>
              <a:ahLst/>
              <a:cxnLst/>
              <a:rect l="l" t="t" r="r" b="b"/>
              <a:pathLst>
                <a:path w="3172" h="3214" extrusionOk="0">
                  <a:moveTo>
                    <a:pt x="1614" y="485"/>
                  </a:moveTo>
                  <a:cubicBezTo>
                    <a:pt x="1673" y="485"/>
                    <a:pt x="1731" y="492"/>
                    <a:pt x="1789" y="507"/>
                  </a:cubicBezTo>
                  <a:cubicBezTo>
                    <a:pt x="2365" y="563"/>
                    <a:pt x="2711" y="1199"/>
                    <a:pt x="2536" y="1775"/>
                  </a:cubicBezTo>
                  <a:cubicBezTo>
                    <a:pt x="2434" y="2334"/>
                    <a:pt x="2017" y="2716"/>
                    <a:pt x="1561" y="2716"/>
                  </a:cubicBezTo>
                  <a:cubicBezTo>
                    <a:pt x="1502" y="2716"/>
                    <a:pt x="1443" y="2710"/>
                    <a:pt x="1383" y="2697"/>
                  </a:cubicBezTo>
                  <a:cubicBezTo>
                    <a:pt x="867" y="2582"/>
                    <a:pt x="521" y="2005"/>
                    <a:pt x="636" y="1429"/>
                  </a:cubicBezTo>
                  <a:cubicBezTo>
                    <a:pt x="692" y="1083"/>
                    <a:pt x="867" y="853"/>
                    <a:pt x="1097" y="678"/>
                  </a:cubicBezTo>
                  <a:cubicBezTo>
                    <a:pt x="1270" y="550"/>
                    <a:pt x="1442" y="485"/>
                    <a:pt x="1614" y="485"/>
                  </a:cubicBezTo>
                  <a:close/>
                  <a:moveTo>
                    <a:pt x="1590" y="1"/>
                  </a:moveTo>
                  <a:cubicBezTo>
                    <a:pt x="1313" y="1"/>
                    <a:pt x="1060" y="108"/>
                    <a:pt x="807" y="277"/>
                  </a:cubicBezTo>
                  <a:cubicBezTo>
                    <a:pt x="461" y="563"/>
                    <a:pt x="231" y="908"/>
                    <a:pt x="175" y="1314"/>
                  </a:cubicBezTo>
                  <a:cubicBezTo>
                    <a:pt x="0" y="2176"/>
                    <a:pt x="521" y="3043"/>
                    <a:pt x="1268" y="3158"/>
                  </a:cubicBezTo>
                  <a:cubicBezTo>
                    <a:pt x="1383" y="3213"/>
                    <a:pt x="1443" y="3213"/>
                    <a:pt x="1558" y="3213"/>
                  </a:cubicBezTo>
                  <a:cubicBezTo>
                    <a:pt x="2250" y="3213"/>
                    <a:pt x="2882" y="2637"/>
                    <a:pt x="2997" y="1890"/>
                  </a:cubicBezTo>
                  <a:cubicBezTo>
                    <a:pt x="3172" y="1024"/>
                    <a:pt x="2711" y="161"/>
                    <a:pt x="1904" y="46"/>
                  </a:cubicBezTo>
                  <a:cubicBezTo>
                    <a:pt x="1796" y="15"/>
                    <a:pt x="169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648125" y="2725925"/>
              <a:ext cx="233400" cy="237125"/>
            </a:xfrm>
            <a:custGeom>
              <a:avLst/>
              <a:gdLst/>
              <a:ahLst/>
              <a:cxnLst/>
              <a:rect l="l" t="t" r="r" b="b"/>
              <a:pathLst>
                <a:path w="9336" h="9485" extrusionOk="0">
                  <a:moveTo>
                    <a:pt x="4839" y="0"/>
                  </a:moveTo>
                  <a:cubicBezTo>
                    <a:pt x="2814" y="0"/>
                    <a:pt x="981" y="1624"/>
                    <a:pt x="517" y="3933"/>
                  </a:cubicBezTo>
                  <a:cubicBezTo>
                    <a:pt x="0" y="6469"/>
                    <a:pt x="1439" y="8949"/>
                    <a:pt x="3744" y="9410"/>
                  </a:cubicBezTo>
                  <a:cubicBezTo>
                    <a:pt x="3994" y="9460"/>
                    <a:pt x="4245" y="9484"/>
                    <a:pt x="4492" y="9484"/>
                  </a:cubicBezTo>
                  <a:cubicBezTo>
                    <a:pt x="6518" y="9484"/>
                    <a:pt x="8354" y="7859"/>
                    <a:pt x="8815" y="5547"/>
                  </a:cubicBezTo>
                  <a:cubicBezTo>
                    <a:pt x="9336" y="3011"/>
                    <a:pt x="7893" y="535"/>
                    <a:pt x="5588" y="74"/>
                  </a:cubicBezTo>
                  <a:cubicBezTo>
                    <a:pt x="5337" y="24"/>
                    <a:pt x="5086" y="0"/>
                    <a:pt x="4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3717275" y="2796250"/>
              <a:ext cx="95100" cy="96425"/>
            </a:xfrm>
            <a:custGeom>
              <a:avLst/>
              <a:gdLst/>
              <a:ahLst/>
              <a:cxnLst/>
              <a:rect l="l" t="t" r="r" b="b"/>
              <a:pathLst>
                <a:path w="3804" h="3857" extrusionOk="0">
                  <a:moveTo>
                    <a:pt x="2001" y="0"/>
                  </a:moveTo>
                  <a:cubicBezTo>
                    <a:pt x="1139" y="0"/>
                    <a:pt x="384" y="652"/>
                    <a:pt x="231" y="1581"/>
                  </a:cubicBezTo>
                  <a:cubicBezTo>
                    <a:pt x="0" y="2618"/>
                    <a:pt x="577" y="3656"/>
                    <a:pt x="1554" y="3831"/>
                  </a:cubicBezTo>
                  <a:cubicBezTo>
                    <a:pt x="1648" y="3848"/>
                    <a:pt x="1742" y="3857"/>
                    <a:pt x="1835" y="3857"/>
                  </a:cubicBezTo>
                  <a:cubicBezTo>
                    <a:pt x="2657" y="3857"/>
                    <a:pt x="3421" y="3204"/>
                    <a:pt x="3628" y="2273"/>
                  </a:cubicBezTo>
                  <a:cubicBezTo>
                    <a:pt x="3804" y="1235"/>
                    <a:pt x="3227" y="198"/>
                    <a:pt x="2305" y="27"/>
                  </a:cubicBezTo>
                  <a:cubicBezTo>
                    <a:pt x="2203" y="9"/>
                    <a:pt x="2101" y="0"/>
                    <a:pt x="2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24425" y="2804425"/>
              <a:ext cx="77800" cy="80350"/>
            </a:xfrm>
            <a:custGeom>
              <a:avLst/>
              <a:gdLst/>
              <a:ahLst/>
              <a:cxnLst/>
              <a:rect l="l" t="t" r="r" b="b"/>
              <a:pathLst>
                <a:path w="3112" h="3214" extrusionOk="0">
                  <a:moveTo>
                    <a:pt x="1674" y="447"/>
                  </a:moveTo>
                  <a:cubicBezTo>
                    <a:pt x="1729" y="447"/>
                    <a:pt x="1789" y="447"/>
                    <a:pt x="1844" y="507"/>
                  </a:cubicBezTo>
                  <a:cubicBezTo>
                    <a:pt x="2075" y="563"/>
                    <a:pt x="2305" y="678"/>
                    <a:pt x="2480" y="908"/>
                  </a:cubicBezTo>
                  <a:cubicBezTo>
                    <a:pt x="2596" y="1199"/>
                    <a:pt x="2651" y="1485"/>
                    <a:pt x="2596" y="1775"/>
                  </a:cubicBezTo>
                  <a:cubicBezTo>
                    <a:pt x="2493" y="2334"/>
                    <a:pt x="2073" y="2716"/>
                    <a:pt x="1578" y="2716"/>
                  </a:cubicBezTo>
                  <a:cubicBezTo>
                    <a:pt x="1514" y="2716"/>
                    <a:pt x="1449" y="2710"/>
                    <a:pt x="1383" y="2697"/>
                  </a:cubicBezTo>
                  <a:cubicBezTo>
                    <a:pt x="867" y="2582"/>
                    <a:pt x="521" y="2005"/>
                    <a:pt x="636" y="1429"/>
                  </a:cubicBezTo>
                  <a:cubicBezTo>
                    <a:pt x="692" y="1083"/>
                    <a:pt x="867" y="853"/>
                    <a:pt x="1097" y="678"/>
                  </a:cubicBezTo>
                  <a:cubicBezTo>
                    <a:pt x="1268" y="563"/>
                    <a:pt x="1498" y="447"/>
                    <a:pt x="1674" y="447"/>
                  </a:cubicBezTo>
                  <a:close/>
                  <a:moveTo>
                    <a:pt x="1637" y="1"/>
                  </a:moveTo>
                  <a:cubicBezTo>
                    <a:pt x="1345" y="1"/>
                    <a:pt x="1060" y="108"/>
                    <a:pt x="807" y="277"/>
                  </a:cubicBezTo>
                  <a:cubicBezTo>
                    <a:pt x="521" y="563"/>
                    <a:pt x="291" y="908"/>
                    <a:pt x="175" y="1314"/>
                  </a:cubicBezTo>
                  <a:cubicBezTo>
                    <a:pt x="0" y="2176"/>
                    <a:pt x="521" y="3043"/>
                    <a:pt x="1328" y="3158"/>
                  </a:cubicBezTo>
                  <a:cubicBezTo>
                    <a:pt x="1383" y="3213"/>
                    <a:pt x="1498" y="3213"/>
                    <a:pt x="1558" y="3213"/>
                  </a:cubicBezTo>
                  <a:cubicBezTo>
                    <a:pt x="2250" y="3213"/>
                    <a:pt x="2881" y="2637"/>
                    <a:pt x="3057" y="1890"/>
                  </a:cubicBezTo>
                  <a:cubicBezTo>
                    <a:pt x="3112" y="1485"/>
                    <a:pt x="3057" y="1024"/>
                    <a:pt x="2881" y="678"/>
                  </a:cubicBezTo>
                  <a:cubicBezTo>
                    <a:pt x="2651" y="332"/>
                    <a:pt x="2305" y="102"/>
                    <a:pt x="1959" y="46"/>
                  </a:cubicBezTo>
                  <a:cubicBezTo>
                    <a:pt x="1852" y="15"/>
                    <a:pt x="1744"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8"/>
          <p:cNvSpPr/>
          <p:nvPr/>
        </p:nvSpPr>
        <p:spPr>
          <a:xfrm>
            <a:off x="8004451" y="2993497"/>
            <a:ext cx="943785" cy="167425"/>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3168435"/>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and Problem Statement</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D96-F245-4B8A-F033-E04C62E995DB}"/>
              </a:ext>
            </a:extLst>
          </p:cNvPr>
          <p:cNvSpPr>
            <a:spLocks noGrp="1"/>
          </p:cNvSpPr>
          <p:nvPr>
            <p:ph type="title"/>
          </p:nvPr>
        </p:nvSpPr>
        <p:spPr/>
        <p:txBody>
          <a:bodyPr/>
          <a:lstStyle/>
          <a:p>
            <a:r>
              <a:rPr lang="en-US" dirty="0"/>
              <a:t>Introduction and Problem Statement</a:t>
            </a:r>
            <a:endParaRPr lang="en-IN" dirty="0"/>
          </a:p>
        </p:txBody>
      </p:sp>
      <p:sp>
        <p:nvSpPr>
          <p:cNvPr id="3" name="Subtitle 2">
            <a:extLst>
              <a:ext uri="{FF2B5EF4-FFF2-40B4-BE49-F238E27FC236}">
                <a16:creationId xmlns:a16="http://schemas.microsoft.com/office/drawing/2014/main" id="{34449A20-418C-20FC-8840-C9354719C8AF}"/>
              </a:ext>
            </a:extLst>
          </p:cNvPr>
          <p:cNvSpPr>
            <a:spLocks noGrp="1"/>
          </p:cNvSpPr>
          <p:nvPr>
            <p:ph type="subTitle" idx="1"/>
          </p:nvPr>
        </p:nvSpPr>
        <p:spPr>
          <a:xfrm>
            <a:off x="4500153" y="2646517"/>
            <a:ext cx="3771529" cy="572700"/>
          </a:xfrm>
        </p:spPr>
        <p:txBody>
          <a:bodyPr/>
          <a:lstStyle/>
          <a:p>
            <a:r>
              <a:rPr lang="en-US" sz="1000" dirty="0"/>
              <a:t>A payment issue with delivery partners has raised financial concerns, leading the finance team to suspend payments due to suspected overpayment. Your role is to </a:t>
            </a:r>
            <a:r>
              <a:rPr lang="en-US" sz="1000" dirty="0" err="1"/>
              <a:t>analyse</a:t>
            </a:r>
            <a:r>
              <a:rPr lang="en-US" sz="1000" dirty="0"/>
              <a:t> payment data, verifying claims of overpayment, identifying the underlying reasons, and proposing solutions that address the concerns of both the operations and finance teams. Our primary objective is to, "Rectify payment discrepancies, ensure equitable compensation for our partners, and foster improved collaboration between teams and vendors to enhance sustained operational effectiveness."</a:t>
            </a:r>
          </a:p>
          <a:p>
            <a:endParaRPr lang="en-IN" sz="1000" dirty="0"/>
          </a:p>
        </p:txBody>
      </p:sp>
      <p:sp>
        <p:nvSpPr>
          <p:cNvPr id="4" name="Subtitle 3">
            <a:extLst>
              <a:ext uri="{FF2B5EF4-FFF2-40B4-BE49-F238E27FC236}">
                <a16:creationId xmlns:a16="http://schemas.microsoft.com/office/drawing/2014/main" id="{C0B2AFA4-D99E-1D31-C89A-6BC32EFE6A81}"/>
              </a:ext>
            </a:extLst>
          </p:cNvPr>
          <p:cNvSpPr>
            <a:spLocks noGrp="1"/>
          </p:cNvSpPr>
          <p:nvPr>
            <p:ph type="subTitle" idx="2"/>
          </p:nvPr>
        </p:nvSpPr>
        <p:spPr>
          <a:xfrm>
            <a:off x="555171" y="1821607"/>
            <a:ext cx="3771528" cy="2058062"/>
          </a:xfrm>
        </p:spPr>
        <p:txBody>
          <a:bodyPr/>
          <a:lstStyle/>
          <a:p>
            <a:r>
              <a:rPr lang="en-US" sz="800" dirty="0"/>
              <a:t>          </a:t>
            </a:r>
            <a:r>
              <a:rPr lang="en-US" sz="1000" dirty="0"/>
              <a:t>‘</a:t>
            </a:r>
            <a:r>
              <a:rPr lang="en-US" sz="1000" dirty="0" err="1"/>
              <a:t>GoLogistics</a:t>
            </a:r>
            <a:r>
              <a:rPr lang="en-US" sz="1000" dirty="0"/>
              <a:t>,’ is a third-party logistics (3PL) company, which handles various supply chain functions, including warehousing, transportation, order fulfilment, etc. </a:t>
            </a:r>
            <a:r>
              <a:rPr lang="en-US" sz="1000" dirty="0" err="1"/>
              <a:t>GoLogistics</a:t>
            </a:r>
            <a:r>
              <a:rPr lang="en-US" sz="1000" dirty="0"/>
              <a:t>' primary role is to process delivery orders from e-commerce clients and manage their deliveries. These companies specialize in optimizing logistics processes, reducing costs, and improving overall efficiency for their clients. As part of this, </a:t>
            </a:r>
            <a:r>
              <a:rPr lang="en-US" sz="1000" dirty="0" err="1"/>
              <a:t>GoLogistics</a:t>
            </a:r>
            <a:r>
              <a:rPr lang="en-US" sz="1000" dirty="0"/>
              <a:t> collaborates with multiple delivery partners who operate within specific regions in particular cities.</a:t>
            </a:r>
          </a:p>
          <a:p>
            <a:endParaRPr lang="en-IN" sz="800" dirty="0"/>
          </a:p>
        </p:txBody>
      </p:sp>
      <p:sp>
        <p:nvSpPr>
          <p:cNvPr id="5" name="Subtitle 4">
            <a:extLst>
              <a:ext uri="{FF2B5EF4-FFF2-40B4-BE49-F238E27FC236}">
                <a16:creationId xmlns:a16="http://schemas.microsoft.com/office/drawing/2014/main" id="{61331669-BE10-51D5-71FA-14645C63001E}"/>
              </a:ext>
            </a:extLst>
          </p:cNvPr>
          <p:cNvSpPr>
            <a:spLocks noGrp="1"/>
          </p:cNvSpPr>
          <p:nvPr>
            <p:ph type="subTitle" idx="3"/>
          </p:nvPr>
        </p:nvSpPr>
        <p:spPr>
          <a:xfrm>
            <a:off x="6215775" y="2147949"/>
            <a:ext cx="2055900" cy="498600"/>
          </a:xfrm>
        </p:spPr>
        <p:txBody>
          <a:bodyPr/>
          <a:lstStyle/>
          <a:p>
            <a:r>
              <a:rPr lang="en-US" dirty="0"/>
              <a:t>Problem Statement</a:t>
            </a:r>
            <a:endParaRPr lang="en-IN" dirty="0"/>
          </a:p>
        </p:txBody>
      </p:sp>
      <p:sp>
        <p:nvSpPr>
          <p:cNvPr id="6" name="Subtitle 5">
            <a:extLst>
              <a:ext uri="{FF2B5EF4-FFF2-40B4-BE49-F238E27FC236}">
                <a16:creationId xmlns:a16="http://schemas.microsoft.com/office/drawing/2014/main" id="{1807BE0D-175A-023C-5E82-090D8969017A}"/>
              </a:ext>
            </a:extLst>
          </p:cNvPr>
          <p:cNvSpPr>
            <a:spLocks noGrp="1"/>
          </p:cNvSpPr>
          <p:nvPr>
            <p:ph type="subTitle" idx="4"/>
          </p:nvPr>
        </p:nvSpPr>
        <p:spPr>
          <a:xfrm>
            <a:off x="872338" y="1323044"/>
            <a:ext cx="2055900" cy="498600"/>
          </a:xfrm>
        </p:spPr>
        <p:txBody>
          <a:bodyPr/>
          <a:lstStyle/>
          <a:p>
            <a:r>
              <a:rPr lang="en-US" dirty="0"/>
              <a:t>Introduction</a:t>
            </a:r>
            <a:endParaRPr lang="en-IN" dirty="0"/>
          </a:p>
        </p:txBody>
      </p:sp>
    </p:spTree>
    <p:extLst>
      <p:ext uri="{BB962C8B-B14F-4D97-AF65-F5344CB8AC3E}">
        <p14:creationId xmlns:p14="http://schemas.microsoft.com/office/powerpoint/2010/main" val="7909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Terms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58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three important terms</a:t>
            </a:r>
            <a:endParaRPr dirty="0"/>
          </a:p>
        </p:txBody>
      </p:sp>
      <p:sp>
        <p:nvSpPr>
          <p:cNvPr id="1160" name="Google Shape;1160;p44"/>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Cost of Ownership, or TCO, is the purchase price of an asset plus the costs of operation over its lifetime.</a:t>
            </a:r>
            <a:endParaRPr dirty="0"/>
          </a:p>
        </p:txBody>
      </p:sp>
      <p:sp>
        <p:nvSpPr>
          <p:cNvPr id="1161" name="Google Shape;1161;p44"/>
          <p:cNvSpPr txBox="1">
            <a:spLocks noGrp="1"/>
          </p:cNvSpPr>
          <p:nvPr>
            <p:ph type="subTitle" idx="2"/>
          </p:nvPr>
        </p:nvSpPr>
        <p:spPr>
          <a:xfrm>
            <a:off x="3301482"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calculation to determine the number of units or amount of revenue required to cover total costs.</a:t>
            </a:r>
            <a:endParaRPr dirty="0"/>
          </a:p>
        </p:txBody>
      </p:sp>
      <p:sp>
        <p:nvSpPr>
          <p:cNvPr id="1162" name="Google Shape;1162;p44"/>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reduction in the value of an asset over time, particularly due to wear and tear.</a:t>
            </a:r>
            <a:endParaRPr dirty="0"/>
          </a:p>
        </p:txBody>
      </p:sp>
      <p:sp>
        <p:nvSpPr>
          <p:cNvPr id="1163" name="Google Shape;1163;p44"/>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TCO</a:t>
            </a:r>
            <a:endParaRPr dirty="0"/>
          </a:p>
        </p:txBody>
      </p:sp>
      <p:sp>
        <p:nvSpPr>
          <p:cNvPr id="1164" name="Google Shape;1164;p44"/>
          <p:cNvSpPr txBox="1">
            <a:spLocks noGrp="1"/>
          </p:cNvSpPr>
          <p:nvPr>
            <p:ph type="subTitle" idx="5"/>
          </p:nvPr>
        </p:nvSpPr>
        <p:spPr>
          <a:xfrm>
            <a:off x="3268827" y="2278148"/>
            <a:ext cx="2791216"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Break-even Analysis</a:t>
            </a:r>
            <a:endParaRPr dirty="0"/>
          </a:p>
        </p:txBody>
      </p:sp>
      <p:sp>
        <p:nvSpPr>
          <p:cNvPr id="1165" name="Google Shape;1165;p44"/>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Depreciation</a:t>
            </a:r>
            <a:endParaRPr dirty="0"/>
          </a:p>
        </p:txBody>
      </p:sp>
      <p:sp>
        <p:nvSpPr>
          <p:cNvPr id="1166" name="Google Shape;1166;p44"/>
          <p:cNvSpPr/>
          <p:nvPr/>
        </p:nvSpPr>
        <p:spPr>
          <a:xfrm>
            <a:off x="1023750"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363521"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6114275"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44"/>
          <p:cNvGrpSpPr/>
          <p:nvPr/>
        </p:nvGrpSpPr>
        <p:grpSpPr>
          <a:xfrm>
            <a:off x="1079350" y="1864801"/>
            <a:ext cx="339999" cy="222973"/>
            <a:chOff x="4003148" y="2636835"/>
            <a:chExt cx="427834" cy="280611"/>
          </a:xfrm>
        </p:grpSpPr>
        <p:sp>
          <p:nvSpPr>
            <p:cNvPr id="1170" name="Google Shape;1170;p44"/>
            <p:cNvSpPr/>
            <p:nvPr/>
          </p:nvSpPr>
          <p:spPr>
            <a:xfrm>
              <a:off x="4003148" y="2639902"/>
              <a:ext cx="427834" cy="277544"/>
            </a:xfrm>
            <a:custGeom>
              <a:avLst/>
              <a:gdLst/>
              <a:ahLst/>
              <a:cxnLst/>
              <a:rect l="l" t="t" r="r" b="b"/>
              <a:pathLst>
                <a:path w="17997" h="11675" extrusionOk="0">
                  <a:moveTo>
                    <a:pt x="5223" y="517"/>
                  </a:moveTo>
                  <a:cubicBezTo>
                    <a:pt x="5678" y="517"/>
                    <a:pt x="6127" y="708"/>
                    <a:pt x="6514" y="1033"/>
                  </a:cubicBezTo>
                  <a:lnTo>
                    <a:pt x="10064" y="4449"/>
                  </a:lnTo>
                  <a:lnTo>
                    <a:pt x="8062" y="4449"/>
                  </a:lnTo>
                  <a:lnTo>
                    <a:pt x="5033" y="517"/>
                  </a:lnTo>
                  <a:close/>
                  <a:moveTo>
                    <a:pt x="15158" y="4965"/>
                  </a:moveTo>
                  <a:cubicBezTo>
                    <a:pt x="15612" y="5033"/>
                    <a:pt x="15999" y="5162"/>
                    <a:pt x="16319" y="5481"/>
                  </a:cubicBezTo>
                  <a:lnTo>
                    <a:pt x="16448" y="5678"/>
                  </a:lnTo>
                  <a:lnTo>
                    <a:pt x="15416" y="5678"/>
                  </a:lnTo>
                  <a:cubicBezTo>
                    <a:pt x="15287" y="5678"/>
                    <a:pt x="15158" y="5549"/>
                    <a:pt x="15158" y="5420"/>
                  </a:cubicBezTo>
                  <a:lnTo>
                    <a:pt x="15158" y="4965"/>
                  </a:lnTo>
                  <a:close/>
                  <a:moveTo>
                    <a:pt x="11287" y="6127"/>
                  </a:moveTo>
                  <a:lnTo>
                    <a:pt x="6514" y="10642"/>
                  </a:lnTo>
                  <a:cubicBezTo>
                    <a:pt x="6127" y="10967"/>
                    <a:pt x="5678" y="11158"/>
                    <a:pt x="5223" y="11158"/>
                  </a:cubicBezTo>
                  <a:lnTo>
                    <a:pt x="5033" y="11158"/>
                  </a:lnTo>
                  <a:lnTo>
                    <a:pt x="8965" y="6127"/>
                  </a:lnTo>
                  <a:close/>
                  <a:moveTo>
                    <a:pt x="4836" y="1"/>
                  </a:moveTo>
                  <a:cubicBezTo>
                    <a:pt x="4645" y="1"/>
                    <a:pt x="4516" y="63"/>
                    <a:pt x="4449" y="259"/>
                  </a:cubicBezTo>
                  <a:cubicBezTo>
                    <a:pt x="4320" y="388"/>
                    <a:pt x="4387" y="579"/>
                    <a:pt x="4449" y="708"/>
                  </a:cubicBezTo>
                  <a:lnTo>
                    <a:pt x="7417" y="4449"/>
                  </a:lnTo>
                  <a:lnTo>
                    <a:pt x="3546" y="4449"/>
                  </a:lnTo>
                  <a:cubicBezTo>
                    <a:pt x="3417" y="4449"/>
                    <a:pt x="3288" y="4320"/>
                    <a:pt x="3226" y="4191"/>
                  </a:cubicBezTo>
                  <a:lnTo>
                    <a:pt x="1998" y="2194"/>
                  </a:lnTo>
                  <a:cubicBezTo>
                    <a:pt x="1869" y="1869"/>
                    <a:pt x="1549" y="1678"/>
                    <a:pt x="1162" y="1678"/>
                  </a:cubicBezTo>
                  <a:lnTo>
                    <a:pt x="388" y="1678"/>
                  </a:lnTo>
                  <a:cubicBezTo>
                    <a:pt x="192" y="1678"/>
                    <a:pt x="1" y="1869"/>
                    <a:pt x="1" y="2127"/>
                  </a:cubicBezTo>
                  <a:lnTo>
                    <a:pt x="1" y="6256"/>
                  </a:lnTo>
                  <a:cubicBezTo>
                    <a:pt x="1" y="6839"/>
                    <a:pt x="388" y="7226"/>
                    <a:pt x="966" y="7226"/>
                  </a:cubicBezTo>
                  <a:lnTo>
                    <a:pt x="3226" y="7226"/>
                  </a:lnTo>
                  <a:cubicBezTo>
                    <a:pt x="3355" y="7226"/>
                    <a:pt x="3484" y="7159"/>
                    <a:pt x="3484" y="6968"/>
                  </a:cubicBezTo>
                  <a:cubicBezTo>
                    <a:pt x="3484" y="6839"/>
                    <a:pt x="3355" y="6710"/>
                    <a:pt x="3226" y="6710"/>
                  </a:cubicBezTo>
                  <a:lnTo>
                    <a:pt x="966" y="6710"/>
                  </a:lnTo>
                  <a:cubicBezTo>
                    <a:pt x="708" y="6710"/>
                    <a:pt x="517" y="6514"/>
                    <a:pt x="517" y="6256"/>
                  </a:cubicBezTo>
                  <a:lnTo>
                    <a:pt x="517" y="2194"/>
                  </a:lnTo>
                  <a:lnTo>
                    <a:pt x="1162" y="2194"/>
                  </a:lnTo>
                  <a:cubicBezTo>
                    <a:pt x="1353" y="2194"/>
                    <a:pt x="1482" y="2323"/>
                    <a:pt x="1549" y="2452"/>
                  </a:cubicBezTo>
                  <a:lnTo>
                    <a:pt x="2710" y="4449"/>
                  </a:lnTo>
                  <a:cubicBezTo>
                    <a:pt x="2901" y="4774"/>
                    <a:pt x="3226" y="4965"/>
                    <a:pt x="3546" y="4965"/>
                  </a:cubicBezTo>
                  <a:lnTo>
                    <a:pt x="14642" y="4965"/>
                  </a:lnTo>
                  <a:lnTo>
                    <a:pt x="14642" y="5420"/>
                  </a:lnTo>
                  <a:cubicBezTo>
                    <a:pt x="14642" y="5807"/>
                    <a:pt x="14967" y="6194"/>
                    <a:pt x="15416" y="6194"/>
                  </a:cubicBezTo>
                  <a:lnTo>
                    <a:pt x="17031" y="6194"/>
                  </a:lnTo>
                  <a:lnTo>
                    <a:pt x="17351" y="6514"/>
                  </a:lnTo>
                  <a:cubicBezTo>
                    <a:pt x="17418" y="6581"/>
                    <a:pt x="17418" y="6643"/>
                    <a:pt x="17418" y="6710"/>
                  </a:cubicBezTo>
                  <a:lnTo>
                    <a:pt x="11416" y="6710"/>
                  </a:lnTo>
                  <a:lnTo>
                    <a:pt x="12128" y="6065"/>
                  </a:lnTo>
                  <a:cubicBezTo>
                    <a:pt x="12257" y="5936"/>
                    <a:pt x="12257" y="5869"/>
                    <a:pt x="12190" y="5740"/>
                  </a:cubicBezTo>
                  <a:cubicBezTo>
                    <a:pt x="12190" y="5610"/>
                    <a:pt x="12061" y="5549"/>
                    <a:pt x="11932" y="5549"/>
                  </a:cubicBezTo>
                  <a:lnTo>
                    <a:pt x="8903" y="5549"/>
                  </a:lnTo>
                  <a:cubicBezTo>
                    <a:pt x="8774" y="5549"/>
                    <a:pt x="8645" y="5610"/>
                    <a:pt x="8578" y="5740"/>
                  </a:cubicBezTo>
                  <a:lnTo>
                    <a:pt x="7804" y="6710"/>
                  </a:lnTo>
                  <a:lnTo>
                    <a:pt x="4449" y="6710"/>
                  </a:lnTo>
                  <a:cubicBezTo>
                    <a:pt x="4320" y="6710"/>
                    <a:pt x="4191" y="6839"/>
                    <a:pt x="4191" y="6968"/>
                  </a:cubicBezTo>
                  <a:cubicBezTo>
                    <a:pt x="4191" y="7159"/>
                    <a:pt x="4320" y="7226"/>
                    <a:pt x="4449" y="7226"/>
                  </a:cubicBezTo>
                  <a:lnTo>
                    <a:pt x="7417" y="7226"/>
                  </a:lnTo>
                  <a:lnTo>
                    <a:pt x="4449" y="10967"/>
                  </a:lnTo>
                  <a:cubicBezTo>
                    <a:pt x="4387" y="11096"/>
                    <a:pt x="4320" y="11287"/>
                    <a:pt x="4449" y="11483"/>
                  </a:cubicBezTo>
                  <a:cubicBezTo>
                    <a:pt x="4516" y="11612"/>
                    <a:pt x="4645" y="11674"/>
                    <a:pt x="4836" y="11674"/>
                  </a:cubicBezTo>
                  <a:lnTo>
                    <a:pt x="5223" y="11674"/>
                  </a:lnTo>
                  <a:cubicBezTo>
                    <a:pt x="5807" y="11674"/>
                    <a:pt x="6385" y="11483"/>
                    <a:pt x="6839" y="11029"/>
                  </a:cubicBezTo>
                  <a:lnTo>
                    <a:pt x="10838" y="7226"/>
                  </a:lnTo>
                  <a:lnTo>
                    <a:pt x="17547" y="7226"/>
                  </a:lnTo>
                  <a:cubicBezTo>
                    <a:pt x="17805" y="7226"/>
                    <a:pt x="17996" y="7097"/>
                    <a:pt x="17996" y="6839"/>
                  </a:cubicBezTo>
                  <a:cubicBezTo>
                    <a:pt x="17996" y="6581"/>
                    <a:pt x="17867" y="6323"/>
                    <a:pt x="17738" y="6127"/>
                  </a:cubicBezTo>
                  <a:lnTo>
                    <a:pt x="16706" y="5162"/>
                  </a:lnTo>
                  <a:cubicBezTo>
                    <a:pt x="16257" y="4707"/>
                    <a:pt x="15674" y="4449"/>
                    <a:pt x="15029" y="4449"/>
                  </a:cubicBezTo>
                  <a:lnTo>
                    <a:pt x="10838" y="4449"/>
                  </a:lnTo>
                  <a:lnTo>
                    <a:pt x="6839" y="646"/>
                  </a:lnTo>
                  <a:cubicBezTo>
                    <a:pt x="6385" y="192"/>
                    <a:pt x="5807" y="1"/>
                    <a:pt x="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4248528" y="2636835"/>
              <a:ext cx="179387" cy="75121"/>
            </a:xfrm>
            <a:custGeom>
              <a:avLst/>
              <a:gdLst/>
              <a:ahLst/>
              <a:cxnLst/>
              <a:rect l="l" t="t" r="r" b="b"/>
              <a:pathLst>
                <a:path w="7546" h="3160" extrusionOk="0">
                  <a:moveTo>
                    <a:pt x="3742" y="1"/>
                  </a:moveTo>
                  <a:cubicBezTo>
                    <a:pt x="2839" y="1"/>
                    <a:pt x="2064" y="579"/>
                    <a:pt x="1806" y="1482"/>
                  </a:cubicBezTo>
                  <a:cubicBezTo>
                    <a:pt x="1677" y="1420"/>
                    <a:pt x="1610" y="1420"/>
                    <a:pt x="1481" y="1420"/>
                  </a:cubicBezTo>
                  <a:cubicBezTo>
                    <a:pt x="645" y="1420"/>
                    <a:pt x="0" y="2065"/>
                    <a:pt x="0" y="2901"/>
                  </a:cubicBezTo>
                  <a:cubicBezTo>
                    <a:pt x="0" y="3097"/>
                    <a:pt x="129" y="3159"/>
                    <a:pt x="258" y="3159"/>
                  </a:cubicBezTo>
                  <a:lnTo>
                    <a:pt x="4774" y="3159"/>
                  </a:lnTo>
                  <a:cubicBezTo>
                    <a:pt x="4965" y="3159"/>
                    <a:pt x="5032" y="3097"/>
                    <a:pt x="5032" y="2901"/>
                  </a:cubicBezTo>
                  <a:cubicBezTo>
                    <a:pt x="5032" y="2772"/>
                    <a:pt x="4965" y="2643"/>
                    <a:pt x="4774" y="2643"/>
                  </a:cubicBezTo>
                  <a:lnTo>
                    <a:pt x="578" y="2643"/>
                  </a:lnTo>
                  <a:cubicBezTo>
                    <a:pt x="645" y="2256"/>
                    <a:pt x="1032" y="1936"/>
                    <a:pt x="1481" y="1936"/>
                  </a:cubicBezTo>
                  <a:cubicBezTo>
                    <a:pt x="1610" y="1936"/>
                    <a:pt x="1739" y="1998"/>
                    <a:pt x="1868" y="2065"/>
                  </a:cubicBezTo>
                  <a:cubicBezTo>
                    <a:pt x="1935" y="2065"/>
                    <a:pt x="2064" y="2065"/>
                    <a:pt x="2126" y="1998"/>
                  </a:cubicBezTo>
                  <a:cubicBezTo>
                    <a:pt x="2193" y="1998"/>
                    <a:pt x="2255" y="1936"/>
                    <a:pt x="2255" y="1807"/>
                  </a:cubicBezTo>
                  <a:cubicBezTo>
                    <a:pt x="2322" y="1095"/>
                    <a:pt x="2968" y="517"/>
                    <a:pt x="3742" y="517"/>
                  </a:cubicBezTo>
                  <a:cubicBezTo>
                    <a:pt x="4387" y="517"/>
                    <a:pt x="4965" y="966"/>
                    <a:pt x="5161" y="1678"/>
                  </a:cubicBezTo>
                  <a:cubicBezTo>
                    <a:pt x="5161" y="1740"/>
                    <a:pt x="5223" y="1807"/>
                    <a:pt x="5290" y="1807"/>
                  </a:cubicBezTo>
                  <a:cubicBezTo>
                    <a:pt x="5321" y="1838"/>
                    <a:pt x="5353" y="1854"/>
                    <a:pt x="5385" y="1854"/>
                  </a:cubicBezTo>
                  <a:cubicBezTo>
                    <a:pt x="5418" y="1854"/>
                    <a:pt x="5450" y="1838"/>
                    <a:pt x="5481" y="1807"/>
                  </a:cubicBezTo>
                  <a:cubicBezTo>
                    <a:pt x="5610" y="1807"/>
                    <a:pt x="5739" y="1740"/>
                    <a:pt x="5868" y="1740"/>
                  </a:cubicBezTo>
                  <a:cubicBezTo>
                    <a:pt x="6451" y="1740"/>
                    <a:pt x="6900" y="2127"/>
                    <a:pt x="7029" y="2643"/>
                  </a:cubicBezTo>
                  <a:lnTo>
                    <a:pt x="5997" y="2643"/>
                  </a:lnTo>
                  <a:cubicBezTo>
                    <a:pt x="5868" y="2643"/>
                    <a:pt x="5739" y="2772"/>
                    <a:pt x="5739" y="2901"/>
                  </a:cubicBezTo>
                  <a:cubicBezTo>
                    <a:pt x="5739" y="3097"/>
                    <a:pt x="5868" y="3159"/>
                    <a:pt x="5997" y="3159"/>
                  </a:cubicBezTo>
                  <a:lnTo>
                    <a:pt x="7287" y="3159"/>
                  </a:lnTo>
                  <a:cubicBezTo>
                    <a:pt x="7416" y="3159"/>
                    <a:pt x="7545" y="3097"/>
                    <a:pt x="7545" y="2901"/>
                  </a:cubicBezTo>
                  <a:cubicBezTo>
                    <a:pt x="7545" y="1998"/>
                    <a:pt x="6838" y="1224"/>
                    <a:pt x="5868" y="1224"/>
                  </a:cubicBezTo>
                  <a:cubicBezTo>
                    <a:pt x="5806" y="1224"/>
                    <a:pt x="5677" y="1224"/>
                    <a:pt x="5610" y="1291"/>
                  </a:cubicBezTo>
                  <a:cubicBezTo>
                    <a:pt x="5290" y="517"/>
                    <a:pt x="4578"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4168771" y="2770199"/>
              <a:ext cx="15357" cy="16950"/>
            </a:xfrm>
            <a:custGeom>
              <a:avLst/>
              <a:gdLst/>
              <a:ahLst/>
              <a:cxnLst/>
              <a:rect l="l" t="t" r="r" b="b"/>
              <a:pathLst>
                <a:path w="646" h="713" extrusionOk="0">
                  <a:moveTo>
                    <a:pt x="321" y="0"/>
                  </a:moveTo>
                  <a:cubicBezTo>
                    <a:pt x="130" y="0"/>
                    <a:pt x="1" y="197"/>
                    <a:pt x="1" y="388"/>
                  </a:cubicBezTo>
                  <a:cubicBezTo>
                    <a:pt x="1" y="584"/>
                    <a:pt x="130" y="713"/>
                    <a:pt x="321" y="713"/>
                  </a:cubicBezTo>
                  <a:cubicBezTo>
                    <a:pt x="517" y="713"/>
                    <a:pt x="646" y="584"/>
                    <a:pt x="646" y="388"/>
                  </a:cubicBezTo>
                  <a:cubicBezTo>
                    <a:pt x="646"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4135038" y="2770199"/>
              <a:ext cx="16831" cy="16950"/>
            </a:xfrm>
            <a:custGeom>
              <a:avLst/>
              <a:gdLst/>
              <a:ahLst/>
              <a:cxnLst/>
              <a:rect l="l" t="t" r="r" b="b"/>
              <a:pathLst>
                <a:path w="708" h="713" extrusionOk="0">
                  <a:moveTo>
                    <a:pt x="321" y="0"/>
                  </a:moveTo>
                  <a:cubicBezTo>
                    <a:pt x="130" y="0"/>
                    <a:pt x="1" y="197"/>
                    <a:pt x="1" y="388"/>
                  </a:cubicBezTo>
                  <a:cubicBezTo>
                    <a:pt x="1" y="584"/>
                    <a:pt x="130" y="713"/>
                    <a:pt x="321" y="713"/>
                  </a:cubicBezTo>
                  <a:cubicBezTo>
                    <a:pt x="517" y="713"/>
                    <a:pt x="708" y="584"/>
                    <a:pt x="708" y="388"/>
                  </a:cubicBezTo>
                  <a:cubicBezTo>
                    <a:pt x="708"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101305" y="2770199"/>
              <a:ext cx="16831" cy="16950"/>
            </a:xfrm>
            <a:custGeom>
              <a:avLst/>
              <a:gdLst/>
              <a:ahLst/>
              <a:cxnLst/>
              <a:rect l="l" t="t" r="r" b="b"/>
              <a:pathLst>
                <a:path w="708" h="713" extrusionOk="0">
                  <a:moveTo>
                    <a:pt x="320" y="0"/>
                  </a:moveTo>
                  <a:cubicBezTo>
                    <a:pt x="129" y="0"/>
                    <a:pt x="0" y="197"/>
                    <a:pt x="0" y="388"/>
                  </a:cubicBezTo>
                  <a:cubicBezTo>
                    <a:pt x="0" y="584"/>
                    <a:pt x="129" y="713"/>
                    <a:pt x="320" y="713"/>
                  </a:cubicBezTo>
                  <a:cubicBezTo>
                    <a:pt x="516" y="713"/>
                    <a:pt x="707" y="584"/>
                    <a:pt x="707" y="388"/>
                  </a:cubicBezTo>
                  <a:cubicBezTo>
                    <a:pt x="707" y="197"/>
                    <a:pt x="51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067572" y="2770199"/>
              <a:ext cx="16831" cy="16950"/>
            </a:xfrm>
            <a:custGeom>
              <a:avLst/>
              <a:gdLst/>
              <a:ahLst/>
              <a:cxnLst/>
              <a:rect l="l" t="t" r="r" b="b"/>
              <a:pathLst>
                <a:path w="708" h="713" extrusionOk="0">
                  <a:moveTo>
                    <a:pt x="387" y="0"/>
                  </a:moveTo>
                  <a:cubicBezTo>
                    <a:pt x="191" y="0"/>
                    <a:pt x="0" y="197"/>
                    <a:pt x="0" y="388"/>
                  </a:cubicBezTo>
                  <a:cubicBezTo>
                    <a:pt x="0" y="584"/>
                    <a:pt x="191" y="713"/>
                    <a:pt x="387" y="713"/>
                  </a:cubicBezTo>
                  <a:cubicBezTo>
                    <a:pt x="578" y="713"/>
                    <a:pt x="707" y="584"/>
                    <a:pt x="707" y="388"/>
                  </a:cubicBezTo>
                  <a:cubicBezTo>
                    <a:pt x="707" y="197"/>
                    <a:pt x="57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309861" y="2770199"/>
              <a:ext cx="16831" cy="16950"/>
            </a:xfrm>
            <a:custGeom>
              <a:avLst/>
              <a:gdLst/>
              <a:ahLst/>
              <a:cxnLst/>
              <a:rect l="l" t="t" r="r" b="b"/>
              <a:pathLst>
                <a:path w="708" h="713" extrusionOk="0">
                  <a:moveTo>
                    <a:pt x="388" y="0"/>
                  </a:moveTo>
                  <a:cubicBezTo>
                    <a:pt x="191" y="0"/>
                    <a:pt x="1" y="197"/>
                    <a:pt x="1" y="388"/>
                  </a:cubicBezTo>
                  <a:cubicBezTo>
                    <a:pt x="1" y="584"/>
                    <a:pt x="191" y="713"/>
                    <a:pt x="388" y="713"/>
                  </a:cubicBezTo>
                  <a:cubicBezTo>
                    <a:pt x="579" y="713"/>
                    <a:pt x="708" y="584"/>
                    <a:pt x="708" y="388"/>
                  </a:cubicBezTo>
                  <a:cubicBezTo>
                    <a:pt x="708" y="197"/>
                    <a:pt x="579"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4"/>
          <p:cNvGrpSpPr/>
          <p:nvPr/>
        </p:nvGrpSpPr>
        <p:grpSpPr>
          <a:xfrm>
            <a:off x="6169874" y="1865787"/>
            <a:ext cx="340001" cy="221002"/>
            <a:chOff x="6142364" y="1348698"/>
            <a:chExt cx="429403" cy="279113"/>
          </a:xfrm>
        </p:grpSpPr>
        <p:sp>
          <p:nvSpPr>
            <p:cNvPr id="1178" name="Google Shape;1178;p44"/>
            <p:cNvSpPr/>
            <p:nvPr/>
          </p:nvSpPr>
          <p:spPr>
            <a:xfrm>
              <a:off x="6142364" y="1348698"/>
              <a:ext cx="429403" cy="279113"/>
            </a:xfrm>
            <a:custGeom>
              <a:avLst/>
              <a:gdLst/>
              <a:ahLst/>
              <a:cxnLst/>
              <a:rect l="l" t="t" r="r" b="b"/>
              <a:pathLst>
                <a:path w="18063" h="11741" extrusionOk="0">
                  <a:moveTo>
                    <a:pt x="3164" y="517"/>
                  </a:moveTo>
                  <a:lnTo>
                    <a:pt x="3164" y="2127"/>
                  </a:lnTo>
                  <a:lnTo>
                    <a:pt x="2451" y="2127"/>
                  </a:lnTo>
                  <a:lnTo>
                    <a:pt x="2451" y="517"/>
                  </a:lnTo>
                  <a:close/>
                  <a:moveTo>
                    <a:pt x="5677" y="517"/>
                  </a:moveTo>
                  <a:lnTo>
                    <a:pt x="5677" y="2127"/>
                  </a:lnTo>
                  <a:lnTo>
                    <a:pt x="4903" y="2127"/>
                  </a:lnTo>
                  <a:lnTo>
                    <a:pt x="4903" y="517"/>
                  </a:lnTo>
                  <a:close/>
                  <a:moveTo>
                    <a:pt x="6647" y="2643"/>
                  </a:moveTo>
                  <a:lnTo>
                    <a:pt x="6647" y="3159"/>
                  </a:lnTo>
                  <a:lnTo>
                    <a:pt x="1419" y="3159"/>
                  </a:lnTo>
                  <a:lnTo>
                    <a:pt x="1419" y="2643"/>
                  </a:lnTo>
                  <a:close/>
                  <a:moveTo>
                    <a:pt x="11870" y="1095"/>
                  </a:moveTo>
                  <a:lnTo>
                    <a:pt x="11870" y="3484"/>
                  </a:lnTo>
                  <a:lnTo>
                    <a:pt x="8453" y="3484"/>
                  </a:lnTo>
                  <a:lnTo>
                    <a:pt x="8453" y="1095"/>
                  </a:lnTo>
                  <a:close/>
                  <a:moveTo>
                    <a:pt x="15869" y="1095"/>
                  </a:moveTo>
                  <a:lnTo>
                    <a:pt x="15869" y="3484"/>
                  </a:lnTo>
                  <a:lnTo>
                    <a:pt x="12386" y="3484"/>
                  </a:lnTo>
                  <a:lnTo>
                    <a:pt x="12386" y="1095"/>
                  </a:lnTo>
                  <a:close/>
                  <a:moveTo>
                    <a:pt x="11870" y="4062"/>
                  </a:moveTo>
                  <a:lnTo>
                    <a:pt x="11870" y="6451"/>
                  </a:lnTo>
                  <a:lnTo>
                    <a:pt x="8453" y="6451"/>
                  </a:lnTo>
                  <a:lnTo>
                    <a:pt x="8453" y="4062"/>
                  </a:lnTo>
                  <a:close/>
                  <a:moveTo>
                    <a:pt x="15869" y="4062"/>
                  </a:moveTo>
                  <a:lnTo>
                    <a:pt x="15869" y="6451"/>
                  </a:lnTo>
                  <a:lnTo>
                    <a:pt x="12386" y="6451"/>
                  </a:lnTo>
                  <a:lnTo>
                    <a:pt x="12386" y="4062"/>
                  </a:lnTo>
                  <a:close/>
                  <a:moveTo>
                    <a:pt x="17159" y="6967"/>
                  </a:moveTo>
                  <a:cubicBezTo>
                    <a:pt x="17355" y="6967"/>
                    <a:pt x="17484" y="7096"/>
                    <a:pt x="17484" y="7287"/>
                  </a:cubicBezTo>
                  <a:cubicBezTo>
                    <a:pt x="17484" y="7483"/>
                    <a:pt x="17355" y="7674"/>
                    <a:pt x="17159" y="7674"/>
                  </a:cubicBezTo>
                  <a:lnTo>
                    <a:pt x="903" y="7674"/>
                  </a:lnTo>
                  <a:cubicBezTo>
                    <a:pt x="712" y="7674"/>
                    <a:pt x="583" y="7483"/>
                    <a:pt x="583" y="7287"/>
                  </a:cubicBezTo>
                  <a:cubicBezTo>
                    <a:pt x="583" y="7096"/>
                    <a:pt x="712" y="6967"/>
                    <a:pt x="903" y="6967"/>
                  </a:cubicBezTo>
                  <a:close/>
                  <a:moveTo>
                    <a:pt x="2260" y="10384"/>
                  </a:moveTo>
                  <a:lnTo>
                    <a:pt x="2260" y="10771"/>
                  </a:lnTo>
                  <a:cubicBezTo>
                    <a:pt x="2260" y="11029"/>
                    <a:pt x="2064" y="11225"/>
                    <a:pt x="1806" y="11225"/>
                  </a:cubicBezTo>
                  <a:lnTo>
                    <a:pt x="1419" y="11225"/>
                  </a:lnTo>
                  <a:lnTo>
                    <a:pt x="1419" y="10384"/>
                  </a:lnTo>
                  <a:close/>
                  <a:moveTo>
                    <a:pt x="2389" y="0"/>
                  </a:moveTo>
                  <a:cubicBezTo>
                    <a:pt x="2131" y="0"/>
                    <a:pt x="1935" y="191"/>
                    <a:pt x="1935" y="449"/>
                  </a:cubicBezTo>
                  <a:lnTo>
                    <a:pt x="1935" y="2127"/>
                  </a:lnTo>
                  <a:lnTo>
                    <a:pt x="1290" y="2127"/>
                  </a:lnTo>
                  <a:cubicBezTo>
                    <a:pt x="1099" y="2127"/>
                    <a:pt x="903" y="2323"/>
                    <a:pt x="903" y="2514"/>
                  </a:cubicBezTo>
                  <a:lnTo>
                    <a:pt x="903" y="3226"/>
                  </a:lnTo>
                  <a:cubicBezTo>
                    <a:pt x="903" y="3484"/>
                    <a:pt x="1099" y="3675"/>
                    <a:pt x="1290" y="3675"/>
                  </a:cubicBezTo>
                  <a:lnTo>
                    <a:pt x="1419" y="3675"/>
                  </a:lnTo>
                  <a:lnTo>
                    <a:pt x="1419" y="6451"/>
                  </a:lnTo>
                  <a:lnTo>
                    <a:pt x="903" y="6451"/>
                  </a:lnTo>
                  <a:cubicBezTo>
                    <a:pt x="454" y="6451"/>
                    <a:pt x="0" y="6838"/>
                    <a:pt x="0" y="7287"/>
                  </a:cubicBezTo>
                  <a:cubicBezTo>
                    <a:pt x="0" y="7803"/>
                    <a:pt x="454" y="8190"/>
                    <a:pt x="903" y="8190"/>
                  </a:cubicBezTo>
                  <a:lnTo>
                    <a:pt x="1032" y="8964"/>
                  </a:lnTo>
                  <a:cubicBezTo>
                    <a:pt x="1099" y="9290"/>
                    <a:pt x="1228" y="9610"/>
                    <a:pt x="1486" y="9868"/>
                  </a:cubicBezTo>
                  <a:lnTo>
                    <a:pt x="1290" y="9868"/>
                  </a:lnTo>
                  <a:cubicBezTo>
                    <a:pt x="1099" y="9868"/>
                    <a:pt x="903" y="10064"/>
                    <a:pt x="903" y="10255"/>
                  </a:cubicBezTo>
                  <a:lnTo>
                    <a:pt x="903" y="11287"/>
                  </a:lnTo>
                  <a:cubicBezTo>
                    <a:pt x="903" y="11545"/>
                    <a:pt x="1099" y="11741"/>
                    <a:pt x="1290" y="11741"/>
                  </a:cubicBezTo>
                  <a:lnTo>
                    <a:pt x="1806" y="11741"/>
                  </a:lnTo>
                  <a:cubicBezTo>
                    <a:pt x="2322" y="11741"/>
                    <a:pt x="2776" y="11287"/>
                    <a:pt x="2776" y="10771"/>
                  </a:cubicBezTo>
                  <a:lnTo>
                    <a:pt x="2776" y="10384"/>
                  </a:lnTo>
                  <a:lnTo>
                    <a:pt x="4129" y="10384"/>
                  </a:lnTo>
                  <a:cubicBezTo>
                    <a:pt x="4258" y="10384"/>
                    <a:pt x="4387" y="10255"/>
                    <a:pt x="4387" y="10126"/>
                  </a:cubicBezTo>
                  <a:cubicBezTo>
                    <a:pt x="4387" y="9935"/>
                    <a:pt x="4258" y="9868"/>
                    <a:pt x="4129" y="9868"/>
                  </a:cubicBezTo>
                  <a:lnTo>
                    <a:pt x="2709" y="9868"/>
                  </a:lnTo>
                  <a:cubicBezTo>
                    <a:pt x="2131" y="9868"/>
                    <a:pt x="1677" y="9419"/>
                    <a:pt x="1548" y="8903"/>
                  </a:cubicBezTo>
                  <a:lnTo>
                    <a:pt x="1419" y="8190"/>
                  </a:lnTo>
                  <a:lnTo>
                    <a:pt x="16643" y="8190"/>
                  </a:lnTo>
                  <a:lnTo>
                    <a:pt x="16514" y="8903"/>
                  </a:lnTo>
                  <a:cubicBezTo>
                    <a:pt x="16452" y="9419"/>
                    <a:pt x="15936" y="9868"/>
                    <a:pt x="15353" y="9868"/>
                  </a:cubicBezTo>
                  <a:lnTo>
                    <a:pt x="5357" y="9868"/>
                  </a:lnTo>
                  <a:cubicBezTo>
                    <a:pt x="5228" y="9868"/>
                    <a:pt x="5099" y="9935"/>
                    <a:pt x="5099" y="10126"/>
                  </a:cubicBezTo>
                  <a:cubicBezTo>
                    <a:pt x="5099" y="10255"/>
                    <a:pt x="5228" y="10384"/>
                    <a:pt x="5357" y="10384"/>
                  </a:cubicBezTo>
                  <a:lnTo>
                    <a:pt x="15353" y="10384"/>
                  </a:lnTo>
                  <a:cubicBezTo>
                    <a:pt x="16194" y="10384"/>
                    <a:pt x="16901" y="9806"/>
                    <a:pt x="17030" y="8964"/>
                  </a:cubicBezTo>
                  <a:lnTo>
                    <a:pt x="17159" y="8190"/>
                  </a:lnTo>
                  <a:cubicBezTo>
                    <a:pt x="17675" y="8190"/>
                    <a:pt x="18062" y="7803"/>
                    <a:pt x="18062" y="7287"/>
                  </a:cubicBezTo>
                  <a:cubicBezTo>
                    <a:pt x="18062" y="6838"/>
                    <a:pt x="17675" y="6451"/>
                    <a:pt x="17159" y="6451"/>
                  </a:cubicBezTo>
                  <a:lnTo>
                    <a:pt x="16385" y="6451"/>
                  </a:lnTo>
                  <a:lnTo>
                    <a:pt x="16385" y="1033"/>
                  </a:lnTo>
                  <a:cubicBezTo>
                    <a:pt x="16385" y="775"/>
                    <a:pt x="16194" y="578"/>
                    <a:pt x="15936" y="578"/>
                  </a:cubicBezTo>
                  <a:lnTo>
                    <a:pt x="8324" y="578"/>
                  </a:lnTo>
                  <a:cubicBezTo>
                    <a:pt x="8128" y="578"/>
                    <a:pt x="7937" y="775"/>
                    <a:pt x="7937" y="1033"/>
                  </a:cubicBezTo>
                  <a:lnTo>
                    <a:pt x="7937" y="6451"/>
                  </a:lnTo>
                  <a:lnTo>
                    <a:pt x="1935" y="6451"/>
                  </a:lnTo>
                  <a:lnTo>
                    <a:pt x="1935" y="3675"/>
                  </a:lnTo>
                  <a:lnTo>
                    <a:pt x="6131" y="3675"/>
                  </a:lnTo>
                  <a:lnTo>
                    <a:pt x="6131" y="5481"/>
                  </a:lnTo>
                  <a:cubicBezTo>
                    <a:pt x="6131" y="5610"/>
                    <a:pt x="6260" y="5739"/>
                    <a:pt x="6389" y="5739"/>
                  </a:cubicBezTo>
                  <a:cubicBezTo>
                    <a:pt x="6580" y="5739"/>
                    <a:pt x="6647" y="5610"/>
                    <a:pt x="6647" y="5481"/>
                  </a:cubicBezTo>
                  <a:lnTo>
                    <a:pt x="6647" y="3675"/>
                  </a:lnTo>
                  <a:lnTo>
                    <a:pt x="6776" y="3675"/>
                  </a:lnTo>
                  <a:cubicBezTo>
                    <a:pt x="7034" y="3675"/>
                    <a:pt x="7225" y="3484"/>
                    <a:pt x="7225" y="3226"/>
                  </a:cubicBezTo>
                  <a:lnTo>
                    <a:pt x="7225" y="2514"/>
                  </a:lnTo>
                  <a:cubicBezTo>
                    <a:pt x="7225" y="2323"/>
                    <a:pt x="7034" y="2127"/>
                    <a:pt x="6776" y="2127"/>
                  </a:cubicBezTo>
                  <a:lnTo>
                    <a:pt x="6193" y="2127"/>
                  </a:lnTo>
                  <a:lnTo>
                    <a:pt x="6193" y="449"/>
                  </a:lnTo>
                  <a:cubicBezTo>
                    <a:pt x="6193" y="191"/>
                    <a:pt x="6002" y="0"/>
                    <a:pt x="5744" y="0"/>
                  </a:cubicBezTo>
                  <a:lnTo>
                    <a:pt x="4841" y="0"/>
                  </a:lnTo>
                  <a:cubicBezTo>
                    <a:pt x="4583" y="0"/>
                    <a:pt x="4387" y="191"/>
                    <a:pt x="4387" y="449"/>
                  </a:cubicBezTo>
                  <a:lnTo>
                    <a:pt x="4387" y="2127"/>
                  </a:lnTo>
                  <a:lnTo>
                    <a:pt x="3680" y="2127"/>
                  </a:lnTo>
                  <a:lnTo>
                    <a:pt x="3680" y="449"/>
                  </a:lnTo>
                  <a:cubicBezTo>
                    <a:pt x="3680" y="191"/>
                    <a:pt x="3483" y="0"/>
                    <a:pt x="3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6200631" y="1448305"/>
              <a:ext cx="75216" cy="38440"/>
            </a:xfrm>
            <a:custGeom>
              <a:avLst/>
              <a:gdLst/>
              <a:ahLst/>
              <a:cxnLst/>
              <a:rect l="l" t="t" r="r" b="b"/>
              <a:pathLst>
                <a:path w="3164" h="1617" extrusionOk="0">
                  <a:moveTo>
                    <a:pt x="2648" y="517"/>
                  </a:moveTo>
                  <a:lnTo>
                    <a:pt x="2648" y="1100"/>
                  </a:lnTo>
                  <a:lnTo>
                    <a:pt x="516" y="1100"/>
                  </a:lnTo>
                  <a:lnTo>
                    <a:pt x="516" y="517"/>
                  </a:lnTo>
                  <a:close/>
                  <a:moveTo>
                    <a:pt x="455" y="1"/>
                  </a:moveTo>
                  <a:cubicBezTo>
                    <a:pt x="196" y="1"/>
                    <a:pt x="0" y="197"/>
                    <a:pt x="0" y="455"/>
                  </a:cubicBezTo>
                  <a:lnTo>
                    <a:pt x="0" y="1162"/>
                  </a:lnTo>
                  <a:cubicBezTo>
                    <a:pt x="0" y="1420"/>
                    <a:pt x="196" y="1616"/>
                    <a:pt x="455" y="1616"/>
                  </a:cubicBezTo>
                  <a:lnTo>
                    <a:pt x="2710" y="1616"/>
                  </a:lnTo>
                  <a:cubicBezTo>
                    <a:pt x="2968" y="1616"/>
                    <a:pt x="3164" y="1420"/>
                    <a:pt x="3164" y="1162"/>
                  </a:cubicBezTo>
                  <a:lnTo>
                    <a:pt x="3164" y="455"/>
                  </a:lnTo>
                  <a:cubicBezTo>
                    <a:pt x="3164" y="197"/>
                    <a:pt x="2968"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6352513"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377046" y="1460572"/>
              <a:ext cx="13764" cy="26174"/>
            </a:xfrm>
            <a:custGeom>
              <a:avLst/>
              <a:gdLst/>
              <a:ahLst/>
              <a:cxnLst/>
              <a:rect l="l" t="t" r="r" b="b"/>
              <a:pathLst>
                <a:path w="579" h="1101" extrusionOk="0">
                  <a:moveTo>
                    <a:pt x="258" y="1"/>
                  </a:moveTo>
                  <a:cubicBezTo>
                    <a:pt x="129" y="1"/>
                    <a:pt x="0" y="68"/>
                    <a:pt x="0" y="259"/>
                  </a:cubicBezTo>
                  <a:lnTo>
                    <a:pt x="0" y="775"/>
                  </a:lnTo>
                  <a:cubicBezTo>
                    <a:pt x="0" y="971"/>
                    <a:pt x="129" y="1100"/>
                    <a:pt x="258" y="1100"/>
                  </a:cubicBezTo>
                  <a:cubicBezTo>
                    <a:pt x="449" y="1100"/>
                    <a:pt x="578" y="971"/>
                    <a:pt x="578" y="775"/>
                  </a:cubicBezTo>
                  <a:lnTo>
                    <a:pt x="578" y="259"/>
                  </a:lnTo>
                  <a:cubicBezTo>
                    <a:pt x="578" y="68"/>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03054"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6352513"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77046" y="1390039"/>
              <a:ext cx="13764" cy="26150"/>
            </a:xfrm>
            <a:custGeom>
              <a:avLst/>
              <a:gdLst/>
              <a:ahLst/>
              <a:cxnLst/>
              <a:rect l="l" t="t" r="r" b="b"/>
              <a:pathLst>
                <a:path w="579" h="1100" extrusionOk="0">
                  <a:moveTo>
                    <a:pt x="258" y="1"/>
                  </a:moveTo>
                  <a:cubicBezTo>
                    <a:pt x="129" y="1"/>
                    <a:pt x="0" y="130"/>
                    <a:pt x="0" y="259"/>
                  </a:cubicBezTo>
                  <a:lnTo>
                    <a:pt x="0" y="842"/>
                  </a:lnTo>
                  <a:cubicBezTo>
                    <a:pt x="0" y="971"/>
                    <a:pt x="129" y="1100"/>
                    <a:pt x="258" y="1100"/>
                  </a:cubicBezTo>
                  <a:cubicBezTo>
                    <a:pt x="449" y="1100"/>
                    <a:pt x="578" y="971"/>
                    <a:pt x="578" y="842"/>
                  </a:cubicBezTo>
                  <a:lnTo>
                    <a:pt x="578" y="259"/>
                  </a:lnTo>
                  <a:cubicBezTo>
                    <a:pt x="578" y="130"/>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403054"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447579" y="1460572"/>
              <a:ext cx="12290" cy="26174"/>
            </a:xfrm>
            <a:custGeom>
              <a:avLst/>
              <a:gdLst/>
              <a:ahLst/>
              <a:cxnLst/>
              <a:rect l="l" t="t" r="r" b="b"/>
              <a:pathLst>
                <a:path w="517" h="1101" extrusionOk="0">
                  <a:moveTo>
                    <a:pt x="259" y="1"/>
                  </a:moveTo>
                  <a:cubicBezTo>
                    <a:pt x="63" y="1"/>
                    <a:pt x="1" y="68"/>
                    <a:pt x="1" y="259"/>
                  </a:cubicBezTo>
                  <a:lnTo>
                    <a:pt x="1" y="775"/>
                  </a:lnTo>
                  <a:cubicBezTo>
                    <a:pt x="1" y="971"/>
                    <a:pt x="63"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6472113" y="1460572"/>
              <a:ext cx="12290" cy="26174"/>
            </a:xfrm>
            <a:custGeom>
              <a:avLst/>
              <a:gdLst/>
              <a:ahLst/>
              <a:cxnLst/>
              <a:rect l="l" t="t" r="r" b="b"/>
              <a:pathLst>
                <a:path w="517" h="1101" extrusionOk="0">
                  <a:moveTo>
                    <a:pt x="259" y="1"/>
                  </a:moveTo>
                  <a:cubicBezTo>
                    <a:pt x="130" y="1"/>
                    <a:pt x="1" y="68"/>
                    <a:pt x="1" y="259"/>
                  </a:cubicBezTo>
                  <a:lnTo>
                    <a:pt x="1" y="775"/>
                  </a:lnTo>
                  <a:cubicBezTo>
                    <a:pt x="1" y="971"/>
                    <a:pt x="130"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496646" y="1460572"/>
              <a:ext cx="13764" cy="26174"/>
            </a:xfrm>
            <a:custGeom>
              <a:avLst/>
              <a:gdLst/>
              <a:ahLst/>
              <a:cxnLst/>
              <a:rect l="l" t="t" r="r" b="b"/>
              <a:pathLst>
                <a:path w="579" h="1101" extrusionOk="0">
                  <a:moveTo>
                    <a:pt x="259" y="1"/>
                  </a:moveTo>
                  <a:cubicBezTo>
                    <a:pt x="130" y="1"/>
                    <a:pt x="1" y="68"/>
                    <a:pt x="1" y="259"/>
                  </a:cubicBezTo>
                  <a:lnTo>
                    <a:pt x="1" y="775"/>
                  </a:lnTo>
                  <a:cubicBezTo>
                    <a:pt x="1" y="971"/>
                    <a:pt x="130" y="1100"/>
                    <a:pt x="259" y="1100"/>
                  </a:cubicBezTo>
                  <a:cubicBezTo>
                    <a:pt x="450" y="1100"/>
                    <a:pt x="579" y="971"/>
                    <a:pt x="579" y="775"/>
                  </a:cubicBezTo>
                  <a:lnTo>
                    <a:pt x="579" y="259"/>
                  </a:lnTo>
                  <a:cubicBezTo>
                    <a:pt x="579" y="68"/>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47579" y="1390039"/>
              <a:ext cx="12290" cy="26150"/>
            </a:xfrm>
            <a:custGeom>
              <a:avLst/>
              <a:gdLst/>
              <a:ahLst/>
              <a:cxnLst/>
              <a:rect l="l" t="t" r="r" b="b"/>
              <a:pathLst>
                <a:path w="517" h="1100" extrusionOk="0">
                  <a:moveTo>
                    <a:pt x="259" y="1"/>
                  </a:moveTo>
                  <a:cubicBezTo>
                    <a:pt x="63" y="1"/>
                    <a:pt x="1" y="130"/>
                    <a:pt x="1" y="259"/>
                  </a:cubicBezTo>
                  <a:lnTo>
                    <a:pt x="1" y="842"/>
                  </a:lnTo>
                  <a:cubicBezTo>
                    <a:pt x="1" y="971"/>
                    <a:pt x="63"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6472113" y="1390039"/>
              <a:ext cx="12290" cy="26150"/>
            </a:xfrm>
            <a:custGeom>
              <a:avLst/>
              <a:gdLst/>
              <a:ahLst/>
              <a:cxnLst/>
              <a:rect l="l" t="t" r="r" b="b"/>
              <a:pathLst>
                <a:path w="517" h="1100" extrusionOk="0">
                  <a:moveTo>
                    <a:pt x="259" y="1"/>
                  </a:moveTo>
                  <a:cubicBezTo>
                    <a:pt x="130" y="1"/>
                    <a:pt x="1" y="130"/>
                    <a:pt x="1" y="259"/>
                  </a:cubicBezTo>
                  <a:lnTo>
                    <a:pt x="1" y="842"/>
                  </a:lnTo>
                  <a:cubicBezTo>
                    <a:pt x="1" y="971"/>
                    <a:pt x="130"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6496646" y="1390039"/>
              <a:ext cx="13764" cy="26150"/>
            </a:xfrm>
            <a:custGeom>
              <a:avLst/>
              <a:gdLst/>
              <a:ahLst/>
              <a:cxnLst/>
              <a:rect l="l" t="t" r="r" b="b"/>
              <a:pathLst>
                <a:path w="579" h="1100" extrusionOk="0">
                  <a:moveTo>
                    <a:pt x="259" y="1"/>
                  </a:moveTo>
                  <a:cubicBezTo>
                    <a:pt x="130" y="1"/>
                    <a:pt x="1" y="130"/>
                    <a:pt x="1" y="259"/>
                  </a:cubicBezTo>
                  <a:lnTo>
                    <a:pt x="1" y="842"/>
                  </a:lnTo>
                  <a:cubicBezTo>
                    <a:pt x="1" y="971"/>
                    <a:pt x="130" y="1100"/>
                    <a:pt x="259" y="1100"/>
                  </a:cubicBezTo>
                  <a:cubicBezTo>
                    <a:pt x="450" y="1100"/>
                    <a:pt x="579" y="971"/>
                    <a:pt x="579" y="842"/>
                  </a:cubicBezTo>
                  <a:lnTo>
                    <a:pt x="579" y="259"/>
                  </a:lnTo>
                  <a:cubicBezTo>
                    <a:pt x="579" y="130"/>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a:off x="3425652" y="1836731"/>
            <a:ext cx="339999" cy="279113"/>
            <a:chOff x="4003148" y="1945174"/>
            <a:chExt cx="427834" cy="351262"/>
          </a:xfrm>
        </p:grpSpPr>
        <p:sp>
          <p:nvSpPr>
            <p:cNvPr id="1193" name="Google Shape;1193;p44"/>
            <p:cNvSpPr/>
            <p:nvPr/>
          </p:nvSpPr>
          <p:spPr>
            <a:xfrm>
              <a:off x="4003148" y="1945174"/>
              <a:ext cx="427834" cy="351262"/>
            </a:xfrm>
            <a:custGeom>
              <a:avLst/>
              <a:gdLst/>
              <a:ahLst/>
              <a:cxnLst/>
              <a:rect l="l" t="t" r="r" b="b"/>
              <a:pathLst>
                <a:path w="17997" h="14776" extrusionOk="0">
                  <a:moveTo>
                    <a:pt x="3097" y="713"/>
                  </a:moveTo>
                  <a:lnTo>
                    <a:pt x="3097" y="713"/>
                  </a:lnTo>
                  <a:cubicBezTo>
                    <a:pt x="2772" y="1032"/>
                    <a:pt x="2452" y="1358"/>
                    <a:pt x="2256" y="1745"/>
                  </a:cubicBezTo>
                  <a:cubicBezTo>
                    <a:pt x="1869" y="2452"/>
                    <a:pt x="1611" y="3226"/>
                    <a:pt x="1549" y="4000"/>
                  </a:cubicBezTo>
                  <a:lnTo>
                    <a:pt x="517" y="4000"/>
                  </a:lnTo>
                  <a:cubicBezTo>
                    <a:pt x="646" y="2452"/>
                    <a:pt x="1678" y="1161"/>
                    <a:pt x="3097" y="713"/>
                  </a:cubicBezTo>
                  <a:close/>
                  <a:moveTo>
                    <a:pt x="3933" y="713"/>
                  </a:moveTo>
                  <a:lnTo>
                    <a:pt x="3933" y="4000"/>
                  </a:lnTo>
                  <a:lnTo>
                    <a:pt x="2065" y="4000"/>
                  </a:lnTo>
                  <a:cubicBezTo>
                    <a:pt x="2194" y="2648"/>
                    <a:pt x="2901" y="1358"/>
                    <a:pt x="3933" y="713"/>
                  </a:cubicBezTo>
                  <a:close/>
                  <a:moveTo>
                    <a:pt x="4449" y="713"/>
                  </a:moveTo>
                  <a:cubicBezTo>
                    <a:pt x="5482" y="1358"/>
                    <a:pt x="6194" y="2648"/>
                    <a:pt x="6323" y="4000"/>
                  </a:cubicBezTo>
                  <a:lnTo>
                    <a:pt x="4449" y="4000"/>
                  </a:lnTo>
                  <a:lnTo>
                    <a:pt x="4449" y="713"/>
                  </a:lnTo>
                  <a:close/>
                  <a:moveTo>
                    <a:pt x="5291" y="713"/>
                  </a:moveTo>
                  <a:lnTo>
                    <a:pt x="5291" y="713"/>
                  </a:lnTo>
                  <a:cubicBezTo>
                    <a:pt x="6710" y="1161"/>
                    <a:pt x="7742" y="2452"/>
                    <a:pt x="7871" y="4000"/>
                  </a:cubicBezTo>
                  <a:lnTo>
                    <a:pt x="6839" y="4000"/>
                  </a:lnTo>
                  <a:cubicBezTo>
                    <a:pt x="6772" y="3226"/>
                    <a:pt x="6514" y="2452"/>
                    <a:pt x="6127" y="1745"/>
                  </a:cubicBezTo>
                  <a:cubicBezTo>
                    <a:pt x="5869" y="1358"/>
                    <a:pt x="5611" y="1032"/>
                    <a:pt x="5291" y="713"/>
                  </a:cubicBezTo>
                  <a:close/>
                  <a:moveTo>
                    <a:pt x="1549" y="4516"/>
                  </a:moveTo>
                  <a:cubicBezTo>
                    <a:pt x="1611" y="5290"/>
                    <a:pt x="1869" y="6064"/>
                    <a:pt x="2256" y="6709"/>
                  </a:cubicBezTo>
                  <a:cubicBezTo>
                    <a:pt x="2452" y="7096"/>
                    <a:pt x="2772" y="7483"/>
                    <a:pt x="3097" y="7741"/>
                  </a:cubicBezTo>
                  <a:cubicBezTo>
                    <a:pt x="1678" y="7292"/>
                    <a:pt x="646" y="6002"/>
                    <a:pt x="517" y="4516"/>
                  </a:cubicBezTo>
                  <a:close/>
                  <a:moveTo>
                    <a:pt x="3933" y="4516"/>
                  </a:moveTo>
                  <a:lnTo>
                    <a:pt x="3933" y="7741"/>
                  </a:lnTo>
                  <a:cubicBezTo>
                    <a:pt x="2901" y="7096"/>
                    <a:pt x="2194" y="5806"/>
                    <a:pt x="2065" y="4516"/>
                  </a:cubicBezTo>
                  <a:close/>
                  <a:moveTo>
                    <a:pt x="6323" y="4516"/>
                  </a:moveTo>
                  <a:cubicBezTo>
                    <a:pt x="6194" y="5806"/>
                    <a:pt x="5482" y="7096"/>
                    <a:pt x="4449" y="7741"/>
                  </a:cubicBezTo>
                  <a:lnTo>
                    <a:pt x="4449" y="4516"/>
                  </a:lnTo>
                  <a:close/>
                  <a:moveTo>
                    <a:pt x="7871" y="4516"/>
                  </a:moveTo>
                  <a:cubicBezTo>
                    <a:pt x="7742" y="6002"/>
                    <a:pt x="6710" y="7292"/>
                    <a:pt x="5291" y="7741"/>
                  </a:cubicBezTo>
                  <a:cubicBezTo>
                    <a:pt x="5611" y="7483"/>
                    <a:pt x="5869" y="7096"/>
                    <a:pt x="6127" y="6709"/>
                  </a:cubicBezTo>
                  <a:cubicBezTo>
                    <a:pt x="6514" y="6064"/>
                    <a:pt x="6772" y="5290"/>
                    <a:pt x="6839" y="4516"/>
                  </a:cubicBezTo>
                  <a:close/>
                  <a:moveTo>
                    <a:pt x="1936" y="12324"/>
                  </a:moveTo>
                  <a:lnTo>
                    <a:pt x="1936" y="12840"/>
                  </a:lnTo>
                  <a:lnTo>
                    <a:pt x="1678" y="12840"/>
                  </a:lnTo>
                  <a:cubicBezTo>
                    <a:pt x="1611" y="12840"/>
                    <a:pt x="1611" y="12773"/>
                    <a:pt x="1611" y="12773"/>
                  </a:cubicBezTo>
                  <a:lnTo>
                    <a:pt x="1611" y="12386"/>
                  </a:lnTo>
                  <a:cubicBezTo>
                    <a:pt x="1611" y="12324"/>
                    <a:pt x="1611" y="12324"/>
                    <a:pt x="1678" y="12324"/>
                  </a:cubicBezTo>
                  <a:close/>
                  <a:moveTo>
                    <a:pt x="2710" y="11808"/>
                  </a:moveTo>
                  <a:cubicBezTo>
                    <a:pt x="2772" y="11808"/>
                    <a:pt x="2839" y="11808"/>
                    <a:pt x="2839" y="11870"/>
                  </a:cubicBezTo>
                  <a:lnTo>
                    <a:pt x="2839" y="12840"/>
                  </a:lnTo>
                  <a:lnTo>
                    <a:pt x="2452" y="12840"/>
                  </a:lnTo>
                  <a:lnTo>
                    <a:pt x="2452" y="12066"/>
                  </a:lnTo>
                  <a:lnTo>
                    <a:pt x="2452" y="11808"/>
                  </a:lnTo>
                  <a:close/>
                  <a:moveTo>
                    <a:pt x="16577" y="11808"/>
                  </a:moveTo>
                  <a:lnTo>
                    <a:pt x="16577" y="12840"/>
                  </a:lnTo>
                  <a:lnTo>
                    <a:pt x="16190" y="12840"/>
                  </a:lnTo>
                  <a:lnTo>
                    <a:pt x="16190" y="11870"/>
                  </a:lnTo>
                  <a:cubicBezTo>
                    <a:pt x="16190" y="11808"/>
                    <a:pt x="16257" y="11808"/>
                    <a:pt x="16319" y="11808"/>
                  </a:cubicBezTo>
                  <a:close/>
                  <a:moveTo>
                    <a:pt x="17351" y="12324"/>
                  </a:moveTo>
                  <a:cubicBezTo>
                    <a:pt x="17418" y="12324"/>
                    <a:pt x="17480" y="12324"/>
                    <a:pt x="17480" y="12386"/>
                  </a:cubicBezTo>
                  <a:lnTo>
                    <a:pt x="17480" y="12773"/>
                  </a:lnTo>
                  <a:cubicBezTo>
                    <a:pt x="17480" y="12773"/>
                    <a:pt x="17418" y="12840"/>
                    <a:pt x="17351" y="12840"/>
                  </a:cubicBezTo>
                  <a:lnTo>
                    <a:pt x="17093" y="12840"/>
                  </a:lnTo>
                  <a:lnTo>
                    <a:pt x="17093" y="12324"/>
                  </a:lnTo>
                  <a:close/>
                  <a:moveTo>
                    <a:pt x="5162" y="11999"/>
                  </a:moveTo>
                  <a:cubicBezTo>
                    <a:pt x="5807" y="11999"/>
                    <a:pt x="6323" y="12515"/>
                    <a:pt x="6323" y="13098"/>
                  </a:cubicBezTo>
                  <a:cubicBezTo>
                    <a:pt x="6323" y="13743"/>
                    <a:pt x="5807" y="14259"/>
                    <a:pt x="5162" y="14259"/>
                  </a:cubicBezTo>
                  <a:cubicBezTo>
                    <a:pt x="4578" y="14259"/>
                    <a:pt x="4062" y="13743"/>
                    <a:pt x="4062" y="13098"/>
                  </a:cubicBezTo>
                  <a:cubicBezTo>
                    <a:pt x="4062" y="12515"/>
                    <a:pt x="4578" y="11999"/>
                    <a:pt x="5162" y="11999"/>
                  </a:cubicBezTo>
                  <a:close/>
                  <a:moveTo>
                    <a:pt x="13548" y="11999"/>
                  </a:moveTo>
                  <a:cubicBezTo>
                    <a:pt x="14193" y="11999"/>
                    <a:pt x="14642" y="12515"/>
                    <a:pt x="14642" y="13098"/>
                  </a:cubicBezTo>
                  <a:cubicBezTo>
                    <a:pt x="14642" y="13743"/>
                    <a:pt x="14193" y="14259"/>
                    <a:pt x="13548" y="14259"/>
                  </a:cubicBezTo>
                  <a:cubicBezTo>
                    <a:pt x="12903" y="14259"/>
                    <a:pt x="12448" y="13743"/>
                    <a:pt x="12448" y="13098"/>
                  </a:cubicBezTo>
                  <a:cubicBezTo>
                    <a:pt x="12448" y="12515"/>
                    <a:pt x="12903" y="11999"/>
                    <a:pt x="13548" y="11999"/>
                  </a:cubicBezTo>
                  <a:close/>
                  <a:moveTo>
                    <a:pt x="4191" y="0"/>
                  </a:moveTo>
                  <a:cubicBezTo>
                    <a:pt x="1869" y="0"/>
                    <a:pt x="1" y="1936"/>
                    <a:pt x="1" y="4258"/>
                  </a:cubicBezTo>
                  <a:cubicBezTo>
                    <a:pt x="1" y="5744"/>
                    <a:pt x="775" y="7034"/>
                    <a:pt x="1936" y="7808"/>
                  </a:cubicBezTo>
                  <a:lnTo>
                    <a:pt x="1936" y="10322"/>
                  </a:lnTo>
                  <a:cubicBezTo>
                    <a:pt x="1936" y="10451"/>
                    <a:pt x="2065" y="10580"/>
                    <a:pt x="2194" y="10580"/>
                  </a:cubicBezTo>
                  <a:cubicBezTo>
                    <a:pt x="2323" y="10580"/>
                    <a:pt x="2452" y="10451"/>
                    <a:pt x="2452" y="10322"/>
                  </a:cubicBezTo>
                  <a:lnTo>
                    <a:pt x="2452" y="8066"/>
                  </a:lnTo>
                  <a:cubicBezTo>
                    <a:pt x="2968" y="8324"/>
                    <a:pt x="3546" y="8453"/>
                    <a:pt x="4191" y="8453"/>
                  </a:cubicBezTo>
                  <a:cubicBezTo>
                    <a:pt x="6514" y="8453"/>
                    <a:pt x="8387" y="6580"/>
                    <a:pt x="8387" y="4258"/>
                  </a:cubicBezTo>
                  <a:lnTo>
                    <a:pt x="8387" y="3938"/>
                  </a:lnTo>
                  <a:lnTo>
                    <a:pt x="11545" y="3938"/>
                  </a:lnTo>
                  <a:cubicBezTo>
                    <a:pt x="11870" y="3938"/>
                    <a:pt x="12190" y="4129"/>
                    <a:pt x="12257" y="4387"/>
                  </a:cubicBezTo>
                  <a:lnTo>
                    <a:pt x="13481" y="7679"/>
                  </a:lnTo>
                  <a:cubicBezTo>
                    <a:pt x="13610" y="8066"/>
                    <a:pt x="13868" y="8324"/>
                    <a:pt x="14255" y="8453"/>
                  </a:cubicBezTo>
                  <a:lnTo>
                    <a:pt x="16061" y="9228"/>
                  </a:lnTo>
                  <a:cubicBezTo>
                    <a:pt x="16386" y="9357"/>
                    <a:pt x="16577" y="9677"/>
                    <a:pt x="16577" y="10002"/>
                  </a:cubicBezTo>
                  <a:lnTo>
                    <a:pt x="16577" y="11292"/>
                  </a:lnTo>
                  <a:lnTo>
                    <a:pt x="16319" y="11292"/>
                  </a:lnTo>
                  <a:cubicBezTo>
                    <a:pt x="15999" y="11292"/>
                    <a:pt x="15674" y="11550"/>
                    <a:pt x="15674" y="11870"/>
                  </a:cubicBezTo>
                  <a:lnTo>
                    <a:pt x="15674" y="12840"/>
                  </a:lnTo>
                  <a:lnTo>
                    <a:pt x="15158" y="12840"/>
                  </a:lnTo>
                  <a:cubicBezTo>
                    <a:pt x="15029" y="12066"/>
                    <a:pt x="14384" y="11483"/>
                    <a:pt x="13548" y="11483"/>
                  </a:cubicBezTo>
                  <a:cubicBezTo>
                    <a:pt x="13161" y="11483"/>
                    <a:pt x="12835" y="11550"/>
                    <a:pt x="12577" y="11808"/>
                  </a:cubicBezTo>
                  <a:lnTo>
                    <a:pt x="6194" y="11808"/>
                  </a:lnTo>
                  <a:cubicBezTo>
                    <a:pt x="5869" y="11550"/>
                    <a:pt x="5549" y="11483"/>
                    <a:pt x="5162" y="11483"/>
                  </a:cubicBezTo>
                  <a:cubicBezTo>
                    <a:pt x="4320" y="11483"/>
                    <a:pt x="3675" y="12066"/>
                    <a:pt x="3546" y="12840"/>
                  </a:cubicBezTo>
                  <a:lnTo>
                    <a:pt x="3355" y="12840"/>
                  </a:lnTo>
                  <a:lnTo>
                    <a:pt x="3355" y="11870"/>
                  </a:lnTo>
                  <a:cubicBezTo>
                    <a:pt x="3355" y="11550"/>
                    <a:pt x="3097" y="11292"/>
                    <a:pt x="2710" y="11292"/>
                  </a:cubicBezTo>
                  <a:lnTo>
                    <a:pt x="2194" y="11292"/>
                  </a:lnTo>
                  <a:cubicBezTo>
                    <a:pt x="2065" y="11292"/>
                    <a:pt x="1936" y="11354"/>
                    <a:pt x="1936" y="11550"/>
                  </a:cubicBezTo>
                  <a:lnTo>
                    <a:pt x="1936" y="11808"/>
                  </a:lnTo>
                  <a:lnTo>
                    <a:pt x="1678" y="11808"/>
                  </a:lnTo>
                  <a:cubicBezTo>
                    <a:pt x="1353" y="11808"/>
                    <a:pt x="1033" y="12066"/>
                    <a:pt x="1033" y="12386"/>
                  </a:cubicBezTo>
                  <a:lnTo>
                    <a:pt x="1033" y="12773"/>
                  </a:lnTo>
                  <a:cubicBezTo>
                    <a:pt x="1033" y="13098"/>
                    <a:pt x="1353" y="13356"/>
                    <a:pt x="1678" y="13356"/>
                  </a:cubicBezTo>
                  <a:lnTo>
                    <a:pt x="3546" y="13356"/>
                  </a:lnTo>
                  <a:cubicBezTo>
                    <a:pt x="3675" y="14130"/>
                    <a:pt x="4320" y="14775"/>
                    <a:pt x="5162" y="14775"/>
                  </a:cubicBezTo>
                  <a:cubicBezTo>
                    <a:pt x="5998" y="14775"/>
                    <a:pt x="6710" y="14130"/>
                    <a:pt x="6839" y="13356"/>
                  </a:cubicBezTo>
                  <a:lnTo>
                    <a:pt x="10900" y="13356"/>
                  </a:lnTo>
                  <a:cubicBezTo>
                    <a:pt x="11096" y="13356"/>
                    <a:pt x="11225" y="13227"/>
                    <a:pt x="11225" y="13098"/>
                  </a:cubicBezTo>
                  <a:cubicBezTo>
                    <a:pt x="11225" y="12969"/>
                    <a:pt x="11096" y="12840"/>
                    <a:pt x="10900" y="12840"/>
                  </a:cubicBezTo>
                  <a:lnTo>
                    <a:pt x="6839" y="12840"/>
                  </a:lnTo>
                  <a:cubicBezTo>
                    <a:pt x="6772" y="12644"/>
                    <a:pt x="6710" y="12453"/>
                    <a:pt x="6643" y="12324"/>
                  </a:cubicBezTo>
                  <a:lnTo>
                    <a:pt x="12128" y="12324"/>
                  </a:lnTo>
                  <a:cubicBezTo>
                    <a:pt x="11999" y="12582"/>
                    <a:pt x="11870" y="12840"/>
                    <a:pt x="11870" y="13098"/>
                  </a:cubicBezTo>
                  <a:cubicBezTo>
                    <a:pt x="11870" y="14001"/>
                    <a:pt x="12644" y="14775"/>
                    <a:pt x="13548" y="14775"/>
                  </a:cubicBezTo>
                  <a:cubicBezTo>
                    <a:pt x="14384" y="14775"/>
                    <a:pt x="15029" y="14130"/>
                    <a:pt x="15158" y="13356"/>
                  </a:cubicBezTo>
                  <a:lnTo>
                    <a:pt x="17351" y="13356"/>
                  </a:lnTo>
                  <a:cubicBezTo>
                    <a:pt x="17676" y="13356"/>
                    <a:pt x="17996" y="13098"/>
                    <a:pt x="17996" y="12773"/>
                  </a:cubicBezTo>
                  <a:lnTo>
                    <a:pt x="17996" y="12386"/>
                  </a:lnTo>
                  <a:cubicBezTo>
                    <a:pt x="17996" y="12066"/>
                    <a:pt x="17676" y="11808"/>
                    <a:pt x="17351" y="11808"/>
                  </a:cubicBezTo>
                  <a:lnTo>
                    <a:pt x="17093" y="11808"/>
                  </a:lnTo>
                  <a:lnTo>
                    <a:pt x="17093" y="10002"/>
                  </a:lnTo>
                  <a:cubicBezTo>
                    <a:pt x="17093" y="9418"/>
                    <a:pt x="16773" y="8970"/>
                    <a:pt x="16319" y="8773"/>
                  </a:cubicBezTo>
                  <a:lnTo>
                    <a:pt x="14451" y="7937"/>
                  </a:lnTo>
                  <a:cubicBezTo>
                    <a:pt x="14255" y="7870"/>
                    <a:pt x="14064" y="7741"/>
                    <a:pt x="13997" y="7550"/>
                  </a:cubicBezTo>
                  <a:lnTo>
                    <a:pt x="12774" y="4258"/>
                  </a:lnTo>
                  <a:cubicBezTo>
                    <a:pt x="12577" y="3742"/>
                    <a:pt x="12061" y="3355"/>
                    <a:pt x="11545" y="3355"/>
                  </a:cubicBezTo>
                  <a:lnTo>
                    <a:pt x="8320" y="3355"/>
                  </a:lnTo>
                  <a:cubicBezTo>
                    <a:pt x="7933" y="1487"/>
                    <a:pt x="625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4113572" y="2244256"/>
              <a:ext cx="24557" cy="24581"/>
            </a:xfrm>
            <a:custGeom>
              <a:avLst/>
              <a:gdLst/>
              <a:ahLst/>
              <a:cxnLst/>
              <a:rect l="l" t="t" r="r" b="b"/>
              <a:pathLst>
                <a:path w="1033" h="1034" extrusionOk="0">
                  <a:moveTo>
                    <a:pt x="517" y="1"/>
                  </a:moveTo>
                  <a:cubicBezTo>
                    <a:pt x="259" y="1"/>
                    <a:pt x="0" y="259"/>
                    <a:pt x="0" y="517"/>
                  </a:cubicBezTo>
                  <a:cubicBezTo>
                    <a:pt x="0"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312928" y="2244256"/>
              <a:ext cx="24557" cy="24581"/>
            </a:xfrm>
            <a:custGeom>
              <a:avLst/>
              <a:gdLst/>
              <a:ahLst/>
              <a:cxnLst/>
              <a:rect l="l" t="t" r="r" b="b"/>
              <a:pathLst>
                <a:path w="1033" h="1034" extrusionOk="0">
                  <a:moveTo>
                    <a:pt x="517" y="1"/>
                  </a:moveTo>
                  <a:cubicBezTo>
                    <a:pt x="259" y="1"/>
                    <a:pt x="1" y="259"/>
                    <a:pt x="1" y="517"/>
                  </a:cubicBezTo>
                  <a:cubicBezTo>
                    <a:pt x="1"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240802" y="2051033"/>
              <a:ext cx="70557" cy="88980"/>
            </a:xfrm>
            <a:custGeom>
              <a:avLst/>
              <a:gdLst/>
              <a:ahLst/>
              <a:cxnLst/>
              <a:rect l="l" t="t" r="r" b="b"/>
              <a:pathLst>
                <a:path w="2968" h="3743" extrusionOk="0">
                  <a:moveTo>
                    <a:pt x="1357" y="517"/>
                  </a:moveTo>
                  <a:lnTo>
                    <a:pt x="2389" y="3159"/>
                  </a:lnTo>
                  <a:lnTo>
                    <a:pt x="516" y="3159"/>
                  </a:lnTo>
                  <a:lnTo>
                    <a:pt x="516" y="517"/>
                  </a:lnTo>
                  <a:close/>
                  <a:moveTo>
                    <a:pt x="454" y="1"/>
                  </a:moveTo>
                  <a:cubicBezTo>
                    <a:pt x="196" y="1"/>
                    <a:pt x="0" y="192"/>
                    <a:pt x="0" y="450"/>
                  </a:cubicBezTo>
                  <a:lnTo>
                    <a:pt x="0" y="3288"/>
                  </a:lnTo>
                  <a:cubicBezTo>
                    <a:pt x="0" y="3484"/>
                    <a:pt x="196" y="3742"/>
                    <a:pt x="454" y="3742"/>
                  </a:cubicBezTo>
                  <a:lnTo>
                    <a:pt x="2518" y="3742"/>
                  </a:lnTo>
                  <a:cubicBezTo>
                    <a:pt x="2647" y="3742"/>
                    <a:pt x="2777" y="3613"/>
                    <a:pt x="2838" y="3546"/>
                  </a:cubicBezTo>
                  <a:cubicBezTo>
                    <a:pt x="2967" y="3417"/>
                    <a:pt x="2967" y="3226"/>
                    <a:pt x="2906" y="3097"/>
                  </a:cubicBezTo>
                  <a:lnTo>
                    <a:pt x="1873" y="259"/>
                  </a:lnTo>
                  <a:cubicBezTo>
                    <a:pt x="1806" y="63"/>
                    <a:pt x="1615"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240802" y="2150664"/>
              <a:ext cx="32283" cy="12290"/>
            </a:xfrm>
            <a:custGeom>
              <a:avLst/>
              <a:gdLst/>
              <a:ahLst/>
              <a:cxnLst/>
              <a:rect l="l" t="t" r="r" b="b"/>
              <a:pathLst>
                <a:path w="1358" h="517" extrusionOk="0">
                  <a:moveTo>
                    <a:pt x="258" y="0"/>
                  </a:moveTo>
                  <a:cubicBezTo>
                    <a:pt x="129" y="0"/>
                    <a:pt x="0" y="129"/>
                    <a:pt x="0" y="258"/>
                  </a:cubicBezTo>
                  <a:cubicBezTo>
                    <a:pt x="0" y="387"/>
                    <a:pt x="129" y="516"/>
                    <a:pt x="258" y="516"/>
                  </a:cubicBezTo>
                  <a:lnTo>
                    <a:pt x="1099" y="516"/>
                  </a:lnTo>
                  <a:cubicBezTo>
                    <a:pt x="1228" y="516"/>
                    <a:pt x="1357" y="387"/>
                    <a:pt x="1357" y="258"/>
                  </a:cubicBezTo>
                  <a:cubicBezTo>
                    <a:pt x="1357" y="129"/>
                    <a:pt x="1228"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Calculations and </a:t>
            </a:r>
            <a:br>
              <a:rPr lang="en-US" dirty="0"/>
            </a:br>
            <a:r>
              <a:rPr lang="en-US" dirty="0"/>
              <a:t>How To</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858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Calculations and How To</a:t>
            </a:r>
            <a:endParaRPr dirty="0"/>
          </a:p>
        </p:txBody>
      </p:sp>
      <p:sp>
        <p:nvSpPr>
          <p:cNvPr id="1260" name="Google Shape;1260;p46"/>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utilized the INDEX(MATCH()) function to retrieve the per kg rate for deliveries based on the branch area from a separate sheet. This allowed for dynamic referencing and ensured accuracy in the rates applied.</a:t>
            </a:r>
            <a:endParaRPr sz="900" dirty="0"/>
          </a:p>
        </p:txBody>
      </p:sp>
      <p:sp>
        <p:nvSpPr>
          <p:cNvPr id="1261" name="Google Shape;1261;p46"/>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inserted an additional column named VEHICLE_COST between PAYOUT and TOTAL_COST to facilitate more detailed cost analysis. </a:t>
            </a:r>
          </a:p>
          <a:p>
            <a:pPr marL="0" lvl="0" indent="0" algn="l" rtl="0">
              <a:spcBef>
                <a:spcPts val="0"/>
              </a:spcBef>
              <a:spcAft>
                <a:spcPts val="0"/>
              </a:spcAft>
              <a:buNone/>
            </a:pPr>
            <a:r>
              <a:rPr lang="en-US" sz="900" dirty="0"/>
              <a:t>= FUEL_COST + MAINTENANCE + EMI</a:t>
            </a:r>
          </a:p>
        </p:txBody>
      </p:sp>
      <p:sp>
        <p:nvSpPr>
          <p:cNvPr id="1262" name="Google Shape;1262;p46"/>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Finally, the profit was calculated by subtracting the total cost from the payout using </a:t>
            </a:r>
          </a:p>
          <a:p>
            <a:pPr marL="0" lvl="0" indent="0" algn="l" rtl="0">
              <a:spcBef>
                <a:spcPts val="0"/>
              </a:spcBef>
              <a:spcAft>
                <a:spcPts val="0"/>
              </a:spcAft>
              <a:buNone/>
            </a:pPr>
            <a:r>
              <a:rPr lang="en-US" sz="900" dirty="0"/>
              <a:t>= PAYOUT - TOTAL_COST</a:t>
            </a:r>
            <a:endParaRPr sz="900" dirty="0"/>
          </a:p>
        </p:txBody>
      </p:sp>
      <p:sp>
        <p:nvSpPr>
          <p:cNvPr id="1263" name="Google Shape;1263;p46"/>
          <p:cNvSpPr txBox="1">
            <a:spLocks noGrp="1"/>
          </p:cNvSpPr>
          <p:nvPr>
            <p:ph type="subTitle" idx="4"/>
          </p:nvPr>
        </p:nvSpPr>
        <p:spPr>
          <a:xfrm>
            <a:off x="3578997" y="3387725"/>
            <a:ext cx="2194785"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tyre cost rate is calculated on a per kilometer (km) basis. </a:t>
            </a:r>
          </a:p>
          <a:p>
            <a:pPr marL="171450" lvl="0" indent="-171450" algn="l" rtl="0">
              <a:spcBef>
                <a:spcPts val="0"/>
              </a:spcBef>
              <a:spcAft>
                <a:spcPts val="0"/>
              </a:spcAft>
              <a:buFontTx/>
              <a:buChar char="-"/>
            </a:pPr>
            <a:r>
              <a:rPr lang="en-US" sz="900" dirty="0"/>
              <a:t>Given Tyre Cost Rate = 0.3 Rs./km</a:t>
            </a:r>
          </a:p>
          <a:p>
            <a:pPr marL="171450" lvl="0" indent="-171450" algn="l" rtl="0">
              <a:spcBef>
                <a:spcPts val="0"/>
              </a:spcBef>
              <a:spcAft>
                <a:spcPts val="0"/>
              </a:spcAft>
              <a:buFontTx/>
              <a:buChar char="-"/>
            </a:pPr>
            <a:r>
              <a:rPr lang="en-US" sz="900" dirty="0"/>
              <a:t>Formula:</a:t>
            </a:r>
            <a:br>
              <a:rPr lang="en-US" sz="900" dirty="0"/>
            </a:br>
            <a:r>
              <a:rPr lang="en-US" sz="900" dirty="0"/>
              <a:t>Tyre Cost = (Distance Covered) X (Tyre Cost Rate)</a:t>
            </a:r>
            <a:endParaRPr sz="900" dirty="0"/>
          </a:p>
        </p:txBody>
      </p:sp>
      <p:sp>
        <p:nvSpPr>
          <p:cNvPr id="1264" name="Google Shape;1264;p46"/>
          <p:cNvSpPr txBox="1">
            <a:spLocks noGrp="1"/>
          </p:cNvSpPr>
          <p:nvPr>
            <p:ph type="subTitle" idx="5"/>
          </p:nvPr>
        </p:nvSpPr>
        <p:spPr>
          <a:xfrm>
            <a:off x="6437997" y="1679824"/>
            <a:ext cx="2301054"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total cost included vehicle costs and manpower costs. </a:t>
            </a:r>
          </a:p>
          <a:p>
            <a:pPr marL="0" lvl="0" indent="0" algn="l" rtl="0">
              <a:spcBef>
                <a:spcPts val="0"/>
              </a:spcBef>
              <a:spcAft>
                <a:spcPts val="0"/>
              </a:spcAft>
              <a:buNone/>
            </a:pPr>
            <a:r>
              <a:rPr lang="en-US" sz="900" dirty="0"/>
              <a:t>The formula used was :</a:t>
            </a:r>
          </a:p>
          <a:p>
            <a:pPr marL="0" lvl="0" indent="0" algn="l" rtl="0">
              <a:spcBef>
                <a:spcPts val="0"/>
              </a:spcBef>
              <a:spcAft>
                <a:spcPts val="0"/>
              </a:spcAft>
              <a:buNone/>
            </a:pPr>
            <a:r>
              <a:rPr lang="en-US" sz="900" dirty="0"/>
              <a:t>= VEHICLE_COST + MANPOWER_COST</a:t>
            </a:r>
            <a:endParaRPr sz="900" dirty="0"/>
          </a:p>
        </p:txBody>
      </p:sp>
      <p:sp>
        <p:nvSpPr>
          <p:cNvPr id="1265" name="Google Shape;1265;p46"/>
          <p:cNvSpPr txBox="1">
            <a:spLocks noGrp="1"/>
          </p:cNvSpPr>
          <p:nvPr>
            <p:ph type="subTitle" idx="6"/>
          </p:nvPr>
        </p:nvSpPr>
        <p:spPr>
          <a:xfrm>
            <a:off x="6437997" y="3387725"/>
            <a:ext cx="240819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service charge rate is also calculated on a per kilometer (km) basis.</a:t>
            </a:r>
          </a:p>
          <a:p>
            <a:pPr marL="171450" lvl="0" indent="-171450" algn="l" rtl="0">
              <a:spcBef>
                <a:spcPts val="0"/>
              </a:spcBef>
              <a:spcAft>
                <a:spcPts val="0"/>
              </a:spcAft>
              <a:buFontTx/>
              <a:buChar char="-"/>
            </a:pPr>
            <a:r>
              <a:rPr lang="en-US" sz="900" dirty="0"/>
              <a:t>Given Service Charge Rate = 1 Rs./km</a:t>
            </a:r>
          </a:p>
          <a:p>
            <a:pPr marL="171450" lvl="0" indent="-171450" algn="l" rtl="0">
              <a:spcBef>
                <a:spcPts val="0"/>
              </a:spcBef>
              <a:spcAft>
                <a:spcPts val="0"/>
              </a:spcAft>
              <a:buFontTx/>
              <a:buChar char="-"/>
            </a:pPr>
            <a:r>
              <a:rPr lang="en-US" sz="900" dirty="0"/>
              <a:t>Formula:</a:t>
            </a:r>
            <a:br>
              <a:rPr lang="en-US" sz="900" dirty="0"/>
            </a:br>
            <a:r>
              <a:rPr lang="en-US" sz="900" dirty="0"/>
              <a:t>Service Charge = (Distance Covered) X (Service Charge Rate)</a:t>
            </a:r>
            <a:endParaRPr sz="900" dirty="0"/>
          </a:p>
        </p:txBody>
      </p:sp>
      <p:sp>
        <p:nvSpPr>
          <p:cNvPr id="1266" name="Google Shape;1266;p46"/>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 KG RATE Calculation</a:t>
            </a:r>
            <a:endParaRPr dirty="0"/>
          </a:p>
        </p:txBody>
      </p:sp>
      <p:sp>
        <p:nvSpPr>
          <p:cNvPr id="1267" name="Google Shape;1267;p46"/>
          <p:cNvSpPr txBox="1">
            <a:spLocks noGrp="1"/>
          </p:cNvSpPr>
          <p:nvPr>
            <p:ph type="subTitle" idx="8"/>
          </p:nvPr>
        </p:nvSpPr>
        <p:spPr>
          <a:xfrm>
            <a:off x="3582902" y="1382125"/>
            <a:ext cx="204065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VEHICLE COST Calculation</a:t>
            </a:r>
            <a:endParaRPr dirty="0"/>
          </a:p>
        </p:txBody>
      </p:sp>
      <p:sp>
        <p:nvSpPr>
          <p:cNvPr id="1268" name="Google Shape;1268;p46"/>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TOTAL COST Calculation</a:t>
            </a:r>
            <a:endParaRPr dirty="0"/>
          </a:p>
        </p:txBody>
      </p:sp>
      <p:sp>
        <p:nvSpPr>
          <p:cNvPr id="1269" name="Google Shape;1269;p46"/>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PROFIT Calculation</a:t>
            </a:r>
            <a:endParaRPr dirty="0"/>
          </a:p>
        </p:txBody>
      </p:sp>
      <p:sp>
        <p:nvSpPr>
          <p:cNvPr id="1270" name="Google Shape;1270;p46"/>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TYRE COST Calculation</a:t>
            </a:r>
            <a:endParaRPr dirty="0"/>
          </a:p>
        </p:txBody>
      </p:sp>
      <p:sp>
        <p:nvSpPr>
          <p:cNvPr id="1271" name="Google Shape;1271;p46"/>
          <p:cNvSpPr txBox="1">
            <a:spLocks noGrp="1"/>
          </p:cNvSpPr>
          <p:nvPr>
            <p:ph type="subTitle" idx="15"/>
          </p:nvPr>
        </p:nvSpPr>
        <p:spPr>
          <a:xfrm>
            <a:off x="6441894" y="3086825"/>
            <a:ext cx="240819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 CHARGE Calculation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Charts and </a:t>
            </a:r>
            <a:br>
              <a:rPr lang="en-US" dirty="0"/>
            </a:br>
            <a:r>
              <a:rPr lang="en-US" dirty="0"/>
              <a:t>Graphs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6146330"/>
      </p:ext>
    </p:extLst>
  </p:cSld>
  <p:clrMapOvr>
    <a:masterClrMapping/>
  </p:clrMapOvr>
</p:sld>
</file>

<file path=ppt/theme/theme1.xml><?xml version="1.0" encoding="utf-8"?>
<a:theme xmlns:a="http://schemas.openxmlformats.org/drawingml/2006/main" name="Logistics and Distribution of Goods by Slidesgo">
  <a:themeElements>
    <a:clrScheme name="Simple Light">
      <a:dk1>
        <a:srgbClr val="2E2C2C"/>
      </a:dk1>
      <a:lt1>
        <a:srgbClr val="DCE4F3"/>
      </a:lt1>
      <a:dk2>
        <a:srgbClr val="E1E9F7"/>
      </a:dk2>
      <a:lt2>
        <a:srgbClr val="C9DAF8"/>
      </a:lt2>
      <a:accent1>
        <a:srgbClr val="A4C2F4"/>
      </a:accent1>
      <a:accent2>
        <a:srgbClr val="7EA7E9"/>
      </a:accent2>
      <a:accent3>
        <a:srgbClr val="4A86E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795</Words>
  <Application>Microsoft Office PowerPoint</Application>
  <PresentationFormat>On-screen Show (16:9)</PresentationFormat>
  <Paragraphs>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Epilogue SemiBold</vt:lpstr>
      <vt:lpstr>Epilogue</vt:lpstr>
      <vt:lpstr>Sen</vt:lpstr>
      <vt:lpstr>Arial</vt:lpstr>
      <vt:lpstr>Anaheim</vt:lpstr>
      <vt:lpstr>Logistics and Distribution of Goods by Slidesgo</vt:lpstr>
      <vt:lpstr>GoLogistics – Your One Stop Destination</vt:lpstr>
      <vt:lpstr>Table of contents</vt:lpstr>
      <vt:lpstr>Introduction and Problem Statement</vt:lpstr>
      <vt:lpstr>Introduction and Problem Statement</vt:lpstr>
      <vt:lpstr>Business Terms</vt:lpstr>
      <vt:lpstr>Here are three important terms</vt:lpstr>
      <vt:lpstr>Calculations and  How To</vt:lpstr>
      <vt:lpstr>Calculations and How To</vt:lpstr>
      <vt:lpstr>Charts and  Graphs</vt:lpstr>
      <vt:lpstr>Payment Discrepancies of Business Partners</vt:lpstr>
      <vt:lpstr>Possible  Reasons &amp;  Solutions for Issues</vt:lpstr>
      <vt:lpstr>Four possible Reasons</vt:lpstr>
      <vt:lpstr>Four possible Solutions</vt:lpstr>
      <vt:lpstr>—Sun Tzu</vt:lpstr>
      <vt:lpstr>Key to Grow is to Identify and Correct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Utkarsh Chauhan</dc:creator>
  <cp:lastModifiedBy>Durgesh tarkar</cp:lastModifiedBy>
  <cp:revision>46</cp:revision>
  <dcterms:modified xsi:type="dcterms:W3CDTF">2024-07-23T14:38:28Z</dcterms:modified>
</cp:coreProperties>
</file>