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     </a:t>
            </a:r>
            <a:r>
              <a:rPr lang="en-US" sz="1500" b="1" dirty="0"/>
              <a:t>Answer: </a:t>
            </a:r>
            <a:r>
              <a:rPr lang="en-US" sz="1500" b="1" dirty="0" err="1"/>
              <a:t>Ttest_indResult</a:t>
            </a:r>
            <a:r>
              <a:rPr lang="en-US" sz="1500" b="1" dirty="0"/>
              <a:t>(statistic=0.7228688704678061, </a:t>
            </a:r>
            <a:r>
              <a:rPr lang="en-US" sz="1500" b="1" dirty="0" err="1"/>
              <a:t>pvalue</a:t>
            </a:r>
            <a:r>
              <a:rPr lang="en-US" sz="1500" b="1" dirty="0"/>
              <a:t>=0.4722394724599501)</a:t>
            </a:r>
          </a:p>
          <a:p>
            <a:pPr>
              <a:buNone/>
            </a:pPr>
            <a:r>
              <a:rPr lang="en-US" sz="1500" b="1" dirty="0"/>
              <a:t>Result: Since p-value &gt; 0.05, we can accept the null hypothesis. That is, there is no significant difference between the diameters of the cutlet from both units.</a:t>
            </a: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2800" dirty="0" err="1"/>
              <a:t>F_Cal</a:t>
            </a:r>
            <a:r>
              <a:rPr lang="en-US" sz="2800" dirty="0"/>
              <a:t>=118.70421654401498</a:t>
            </a:r>
          </a:p>
          <a:p>
            <a:pPr algn="just">
              <a:buNone/>
            </a:pPr>
            <a:r>
              <a:rPr lang="en-US" sz="2800" dirty="0" err="1"/>
              <a:t>F_critical</a:t>
            </a:r>
            <a:r>
              <a:rPr lang="en-US" sz="2800" dirty="0"/>
              <a:t> at 5% significance = </a:t>
            </a:r>
            <a:r>
              <a:rPr lang="en-IN" sz="2800" dirty="0"/>
              <a:t>2.6236374659506096</a:t>
            </a:r>
            <a:endParaRPr lang="en-US" sz="2800" dirty="0"/>
          </a:p>
          <a:p>
            <a:pPr algn="just">
              <a:buNone/>
            </a:pPr>
            <a:r>
              <a:rPr lang="en-US" sz="2800" b="1" dirty="0"/>
              <a:t>As from the Above calculation it is found that </a:t>
            </a:r>
            <a:r>
              <a:rPr lang="en-US" sz="2800" b="1" dirty="0" err="1"/>
              <a:t>F_Cal</a:t>
            </a:r>
            <a:r>
              <a:rPr lang="en-US" sz="2800" b="1" dirty="0"/>
              <a:t> is Greater than </a:t>
            </a:r>
            <a:r>
              <a:rPr lang="en-US" sz="2800" b="1" dirty="0" err="1"/>
              <a:t>F_Criti</a:t>
            </a:r>
            <a:r>
              <a:rPr lang="en-US" sz="2800" b="1" dirty="0"/>
              <a:t> we will reject Null hypothesis.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r>
              <a:rPr lang="en-US" sz="1900" b="1" dirty="0"/>
              <a:t>H0= Defective % not Varies by </a:t>
            </a:r>
            <a:r>
              <a:rPr lang="en-US" sz="1900" b="1" dirty="0" err="1"/>
              <a:t>centre</a:t>
            </a:r>
            <a:endParaRPr lang="en-US" sz="1900" b="1" dirty="0"/>
          </a:p>
          <a:p>
            <a:pPr>
              <a:buNone/>
            </a:pPr>
            <a:endParaRPr lang="en-US" sz="1900" b="1" dirty="0"/>
          </a:p>
          <a:p>
            <a:pPr>
              <a:buNone/>
            </a:pPr>
            <a:r>
              <a:rPr lang="en-US" sz="1900" b="1" dirty="0"/>
              <a:t>H1= Defective Percentage varies by Centre</a:t>
            </a:r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r>
              <a:rPr lang="en-US" sz="1800" b="1" dirty="0"/>
              <a:t>F </a:t>
            </a:r>
            <a:r>
              <a:rPr lang="en-US" sz="1800" b="1" dirty="0" err="1"/>
              <a:t>cal</a:t>
            </a:r>
            <a:r>
              <a:rPr lang="en-US" sz="1800" b="1" dirty="0"/>
              <a:t>=1.286168556089167  and P value is 0.2776780955705948</a:t>
            </a:r>
          </a:p>
          <a:p>
            <a:pPr>
              <a:buNone/>
            </a:pPr>
            <a:r>
              <a:rPr lang="en-US" sz="1500" b="1" dirty="0"/>
              <a:t>F critic=2.6123434645055075 at 5% significance </a:t>
            </a:r>
          </a:p>
          <a:p>
            <a:pPr>
              <a:buNone/>
            </a:pPr>
            <a:endParaRPr lang="en-US" sz="1500" b="1" dirty="0"/>
          </a:p>
          <a:p>
            <a:pPr>
              <a:buNone/>
            </a:pPr>
            <a:r>
              <a:rPr lang="en-US" sz="1600" b="1" dirty="0"/>
              <a:t>F critical &gt; F calculated hence we are failed to reject Null hypothesis.</a:t>
            </a:r>
          </a:p>
          <a:p>
            <a:pPr>
              <a:buNone/>
            </a:pPr>
            <a:r>
              <a:rPr lang="en-US" sz="1600" b="1" dirty="0"/>
              <a:t>P value &gt;Alpha 0.05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455</Words>
  <Application>Microsoft Office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Manish</cp:lastModifiedBy>
  <cp:revision>6</cp:revision>
  <dcterms:created xsi:type="dcterms:W3CDTF">2015-11-14T12:07:48Z</dcterms:created>
  <dcterms:modified xsi:type="dcterms:W3CDTF">2021-12-27T17:25:16Z</dcterms:modified>
</cp:coreProperties>
</file>