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2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Automation Test Report: Automation Test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dirty="0" smtClean="0"/>
              <a:t>Presented </a:t>
            </a:r>
            <a:r>
              <a:rPr b="1" dirty="0"/>
              <a:t>by: </a:t>
            </a:r>
            <a:r>
              <a:rPr lang="en-US" b="1" dirty="0" err="1" smtClean="0"/>
              <a:t>Akash</a:t>
            </a:r>
            <a:r>
              <a:rPr lang="en-US" b="1" dirty="0" smtClean="0"/>
              <a:t> D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Test Approach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 </a:t>
            </a:r>
            <a:r>
              <a:rPr dirty="0"/>
              <a:t>Covered UI, API, mobile, and cross-platform </a:t>
            </a:r>
            <a:r>
              <a:rPr dirty="0" smtClean="0"/>
              <a:t>testing</a:t>
            </a:r>
            <a:r>
              <a:rPr lang="en-US" dirty="0" smtClean="0"/>
              <a:t>.</a:t>
            </a:r>
          </a:p>
          <a:p>
            <a:r>
              <a:rPr dirty="0" smtClean="0"/>
              <a:t> </a:t>
            </a:r>
            <a:r>
              <a:rPr dirty="0"/>
              <a:t>Combined manual exploratory and automated </a:t>
            </a:r>
            <a:r>
              <a:rPr dirty="0" smtClean="0"/>
              <a:t>testing</a:t>
            </a:r>
            <a:r>
              <a:rPr lang="en-US" dirty="0" smtClean="0"/>
              <a:t>.</a:t>
            </a:r>
          </a:p>
          <a:p>
            <a:r>
              <a:rPr dirty="0" smtClean="0"/>
              <a:t>Test </a:t>
            </a:r>
            <a:r>
              <a:rPr dirty="0"/>
              <a:t>cases based on real user flows and edge </a:t>
            </a:r>
            <a:r>
              <a:rPr dirty="0" smtClean="0"/>
              <a:t>cases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Tools </a:t>
            </a:r>
            <a:r>
              <a:rPr dirty="0" smtClean="0"/>
              <a:t>Used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Playwright </a:t>
            </a:r>
            <a:r>
              <a:rPr dirty="0"/>
              <a:t>– End-to-end UI automation (fast, reliable, headless support</a:t>
            </a:r>
            <a:r>
              <a:rPr dirty="0" smtClean="0"/>
              <a:t>)</a:t>
            </a:r>
            <a:r>
              <a:rPr lang="en-US" dirty="0" smtClean="0"/>
              <a:t>.</a:t>
            </a:r>
            <a:endParaRPr dirty="0"/>
          </a:p>
          <a:p>
            <a:r>
              <a:rPr dirty="0" smtClean="0"/>
              <a:t> </a:t>
            </a:r>
            <a:r>
              <a:rPr dirty="0"/>
              <a:t>Postman – API test development and </a:t>
            </a:r>
            <a:r>
              <a:rPr dirty="0" smtClean="0"/>
              <a:t>validation</a:t>
            </a:r>
            <a:r>
              <a:rPr lang="en-US" dirty="0" smtClean="0"/>
              <a:t>.</a:t>
            </a:r>
          </a:p>
          <a:p>
            <a:r>
              <a:rPr dirty="0" smtClean="0"/>
              <a:t>Jenkins </a:t>
            </a:r>
            <a:r>
              <a:rPr dirty="0"/>
              <a:t>– </a:t>
            </a:r>
            <a:r>
              <a:rPr dirty="0" smtClean="0"/>
              <a:t>CI </a:t>
            </a:r>
            <a:r>
              <a:rPr dirty="0"/>
              <a:t>integration for scheduled and triggered test </a:t>
            </a:r>
            <a:r>
              <a:rPr dirty="0" smtClean="0"/>
              <a:t>runs</a:t>
            </a:r>
            <a:r>
              <a:rPr lang="en-US" dirty="0" smtClean="0"/>
              <a:t>.</a:t>
            </a:r>
          </a:p>
          <a:p>
            <a:r>
              <a:rPr dirty="0" smtClean="0"/>
              <a:t> </a:t>
            </a:r>
            <a:r>
              <a:rPr lang="en-US" dirty="0" smtClean="0"/>
              <a:t>HTML</a:t>
            </a:r>
            <a:r>
              <a:rPr dirty="0" smtClean="0"/>
              <a:t> </a:t>
            </a:r>
            <a:r>
              <a:rPr dirty="0"/>
              <a:t>for test </a:t>
            </a:r>
            <a:r>
              <a:rPr dirty="0" smtClean="0"/>
              <a:t>results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/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UI </a:t>
            </a:r>
            <a:r>
              <a:rPr dirty="0"/>
              <a:t>rendered inconsistently across </a:t>
            </a:r>
            <a:r>
              <a:rPr lang="en-US" dirty="0" smtClean="0"/>
              <a:t>different</a:t>
            </a:r>
            <a:r>
              <a:rPr dirty="0" smtClean="0"/>
              <a:t> </a:t>
            </a:r>
            <a:r>
              <a:rPr dirty="0"/>
              <a:t>desktop </a:t>
            </a:r>
            <a:r>
              <a:rPr dirty="0" smtClean="0"/>
              <a:t>browsers</a:t>
            </a:r>
            <a:r>
              <a:rPr lang="en-US" dirty="0" smtClean="0"/>
              <a:t> (Chrome and Firefox).</a:t>
            </a:r>
          </a:p>
          <a:p>
            <a:r>
              <a:rPr dirty="0" smtClean="0"/>
              <a:t>Some </a:t>
            </a:r>
            <a:r>
              <a:rPr dirty="0"/>
              <a:t>APIs returned 500 errors during peak </a:t>
            </a:r>
            <a:r>
              <a:rPr dirty="0" smtClean="0"/>
              <a:t>times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Inconsistent data flow between mobile and Web.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Challenges + How You Solved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Flaky </a:t>
            </a:r>
            <a:r>
              <a:rPr dirty="0"/>
              <a:t>UI tests due to dynamic elements → Used Playwright's auto-waiting and retry </a:t>
            </a:r>
            <a:r>
              <a:rPr dirty="0" smtClean="0"/>
              <a:t>logic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Complex </a:t>
            </a:r>
            <a:r>
              <a:rPr dirty="0" smtClean="0"/>
              <a:t>Test </a:t>
            </a:r>
            <a:r>
              <a:rPr lang="en-US" dirty="0" smtClean="0"/>
              <a:t>data</a:t>
            </a:r>
            <a:r>
              <a:rPr dirty="0" smtClean="0"/>
              <a:t> </a:t>
            </a:r>
            <a:r>
              <a:rPr lang="en-US" dirty="0" smtClean="0"/>
              <a:t>in Test File </a:t>
            </a:r>
            <a:r>
              <a:rPr dirty="0" smtClean="0"/>
              <a:t>→ </a:t>
            </a:r>
            <a:r>
              <a:rPr dirty="0"/>
              <a:t>Created reusable </a:t>
            </a:r>
            <a:r>
              <a:rPr dirty="0" smtClean="0"/>
              <a:t>fixtures </a:t>
            </a:r>
            <a:r>
              <a:rPr dirty="0"/>
              <a:t>with cleanup </a:t>
            </a:r>
            <a:r>
              <a:rPr dirty="0" smtClean="0"/>
              <a:t>logic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Improve </a:t>
            </a:r>
            <a:r>
              <a:rPr dirty="0"/>
              <a:t>mobile responsiveness and conduct more device </a:t>
            </a:r>
            <a:r>
              <a:rPr dirty="0" smtClean="0"/>
              <a:t>testing</a:t>
            </a:r>
            <a:r>
              <a:rPr lang="en-US" dirty="0" smtClean="0"/>
              <a:t>.</a:t>
            </a:r>
          </a:p>
          <a:p>
            <a:r>
              <a:rPr dirty="0" smtClean="0"/>
              <a:t>Prioritize </a:t>
            </a:r>
            <a:r>
              <a:rPr dirty="0"/>
              <a:t>automation of </a:t>
            </a:r>
            <a:r>
              <a:rPr dirty="0" smtClean="0"/>
              <a:t>high-risk</a:t>
            </a:r>
            <a:r>
              <a:rPr lang="en-US" dirty="0" smtClean="0"/>
              <a:t> business workflows.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"/>
            <a:ext cx="8229600" cy="5760403"/>
          </a:xfrm>
        </p:spPr>
        <p:txBody>
          <a:bodyPr/>
          <a:lstStyle/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 smtClean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 smtClean="0"/>
              <a:t>Thank </a:t>
            </a:r>
            <a:r>
              <a:rPr lang="en-IN" dirty="0"/>
              <a:t>You!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16</TotalTime>
  <Words>176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Automation Test Report: Automation Test Store</vt:lpstr>
      <vt:lpstr>Test Approach Summary</vt:lpstr>
      <vt:lpstr>Tools Used</vt:lpstr>
      <vt:lpstr>Key Findings / Assumptions</vt:lpstr>
      <vt:lpstr>Challenges + How You Solved Them</vt:lpstr>
      <vt:lpstr>Recommendations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 Report: Automation Test Store</dc:title>
  <dc:creator>Shree</dc:creator>
  <dc:description>generated using python-pptx</dc:description>
  <cp:lastModifiedBy>Shree</cp:lastModifiedBy>
  <cp:revision>3</cp:revision>
  <dcterms:created xsi:type="dcterms:W3CDTF">2013-01-27T09:14:16Z</dcterms:created>
  <dcterms:modified xsi:type="dcterms:W3CDTF">2025-05-09T10:44:34Z</dcterms:modified>
</cp:coreProperties>
</file>