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71"/>
  </p:normalViewPr>
  <p:slideViewPr>
    <p:cSldViewPr snapToGrid="0">
      <p:cViewPr varScale="1">
        <p:scale>
          <a:sx n="69" d="100"/>
          <a:sy n="69" d="100"/>
        </p:scale>
        <p:origin x="184" y="10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cf50c3935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cf50c3935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cf50c3935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cf50c3935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cf50c3935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cf50c3935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4cf50c3935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4cf50c3935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4cf50c3935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4cf50c3935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cf50c3935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cf50c3935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cf50c3935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cf50c3935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Deliverable 3 Demo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Brandi Durham, Austin Hollis, Justin Willis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Diagram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5788" y="1152475"/>
            <a:ext cx="4352925" cy="353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Domain Model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3975" y="1084250"/>
            <a:ext cx="6296025" cy="355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SSD - Voter Registration </a:t>
            </a:r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8900" y="1152475"/>
            <a:ext cx="6426201" cy="370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SSD - Voting</a:t>
            </a:r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6013" y="1152475"/>
            <a:ext cx="5451975" cy="379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SSD - Election Official Page</a:t>
            </a:r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8775" y="1152475"/>
            <a:ext cx="5686425" cy="363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SSD - Check Registration Status</a:t>
            </a:r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1186" y="1152475"/>
            <a:ext cx="6321626" cy="356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 Demo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</Words>
  <Application>Microsoft Macintosh PowerPoint</Application>
  <PresentationFormat>On-screen Show (16:9)</PresentationFormat>
  <Paragraphs>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Arial</vt:lpstr>
      <vt:lpstr>Simple Dark</vt:lpstr>
      <vt:lpstr>Deliverable 3 Demo</vt:lpstr>
      <vt:lpstr>Use Case Diagram</vt:lpstr>
      <vt:lpstr>Domain Model</vt:lpstr>
      <vt:lpstr>SSD - Voter Registration </vt:lpstr>
      <vt:lpstr>SSD - Voting</vt:lpstr>
      <vt:lpstr>SSD - Election Official Page</vt:lpstr>
      <vt:lpstr>SSD - Check Registration Status</vt:lpstr>
      <vt:lpstr>UI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Deliverable 3 Demo</dc:title>
  <cp:lastModifiedBy>Durham, Brandi (Student)</cp:lastModifiedBy>
  <cp:revision>1</cp:revision>
  <dcterms:modified xsi:type="dcterms:W3CDTF">2019-04-15T15:31:34Z</dcterms:modified>
</cp:coreProperties>
</file>