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66693"/>
  </p:normalViewPr>
  <p:slideViewPr>
    <p:cSldViewPr snapToGrid="0" snapToObjects="1">
      <p:cViewPr varScale="1">
        <p:scale>
          <a:sx n="93" d="100"/>
          <a:sy n="93" d="100"/>
        </p:scale>
        <p:origin x="1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e75cbaa9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e75cbaa9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e75cbaa9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e75cbaa9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Won’t have to connect to SSN, </a:t>
            </a:r>
          </a:p>
          <a:p>
            <a:pPr marL="0" lvl="0" indent="0" algn="l" rtl="0">
              <a:spcBef>
                <a:spcPts val="0"/>
              </a:spcBef>
              <a:spcAft>
                <a:spcPts val="0"/>
              </a:spcAft>
              <a:buNone/>
            </a:pPr>
            <a:r>
              <a:rPr lang="en-US" dirty="0"/>
              <a:t>Fake behind it</a:t>
            </a:r>
          </a:p>
          <a:p>
            <a:pPr marL="0" lvl="0" indent="0" algn="l" rtl="0">
              <a:spcBef>
                <a:spcPts val="0"/>
              </a:spcBef>
              <a:spcAft>
                <a:spcPts val="0"/>
              </a:spcAft>
              <a:buNone/>
            </a:pPr>
            <a:r>
              <a:rPr lang="en-US" dirty="0"/>
              <a:t>Extensibility</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e5f6717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e5f6717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e5f67173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e5f6717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User: Want accurate results, the person they votes for to receive a vote, fast and easy-to-use interface, privacy of personal information and who they votes for, quick turnaround on results.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Candidates: Want accurate results, equal representation (alphabetical order, no bold, same fonts), fast and easy to use interface process, quick turnaround on results.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Government/Business: Want inexpensive in terms of resources and management, easy to maintain, accurate results, quick turnaround on results.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Field Admin/Proctor: Want smooth setup, easy to maintain, proper working application, easy to follow instructions, quick process for each user.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e75cbaa9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e75cbaa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User is not registered</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Send user to registration page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Resume voting process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Wrong login credentials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Tell user information is incorrect and have them try again (set number of attempts)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If user cannot login, screen locks and waits for admin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Trying to vote before time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Tells user that it’s too early</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Admin would reset screen to home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Application freezes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Databases store after each vote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When the users re-logs in, jumps to unanswered category</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e5f67173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e5f6717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b="1">
                <a:solidFill>
                  <a:schemeClr val="dk1"/>
                </a:solidFill>
              </a:rPr>
              <a:t>User</a:t>
            </a:r>
            <a:r>
              <a:rPr lang="en">
                <a:solidFill>
                  <a:schemeClr val="dk1"/>
                </a:solidFill>
              </a:rPr>
              <a:t>: Fast and easy to use interface, privacy of personal informations, clear registration information, secure database.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Candidates</a:t>
            </a:r>
            <a:r>
              <a:rPr lang="en">
                <a:solidFill>
                  <a:schemeClr val="dk1"/>
                </a:solidFill>
              </a:rPr>
              <a:t>: Want voters to have a fast and easy registration process, voters given clear registration information so they can vote.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Government/Business</a:t>
            </a:r>
            <a:r>
              <a:rPr lang="en">
                <a:solidFill>
                  <a:schemeClr val="dk1"/>
                </a:solidFill>
              </a:rPr>
              <a:t>: Want Inexpensive in terms of resources and management , easy to maintain, secure database.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Field Admin/Proctor</a:t>
            </a:r>
            <a:r>
              <a:rPr lang="en">
                <a:solidFill>
                  <a:schemeClr val="dk1"/>
                </a:solidFill>
              </a:rPr>
              <a:t>: Want smooth setup, easy to maintain, proper working application, easy to follow instructions, quick process for each user.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e75cbaa9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e75cbaa9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a:solidFill>
                  <a:schemeClr val="dk1"/>
                </a:solidFill>
              </a:rPr>
              <a:t>Incorrect Registration Information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User may be asked to re-enter information is not correct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Application freezes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Application doesn’t store registration data until user clicks submit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If application freezes while user is registering then data is not saved and user is prompted to enter information again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4e75cbaa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4e75cbaa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does the admin come in</a:t>
            </a:r>
          </a:p>
          <a:p>
            <a:pPr marL="0" lvl="0" indent="0" algn="l" rtl="0">
              <a:spcBef>
                <a:spcPts val="0"/>
              </a:spcBef>
              <a:spcAft>
                <a:spcPts val="0"/>
              </a:spcAft>
              <a:buNone/>
            </a:pPr>
            <a:r>
              <a:rPr lang="en-US"/>
              <a:t>Proctor?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4e5f67173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4e5f6717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4e75cbaa9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e75cbaa9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Deliverable 1</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Durham, Hollis, Willis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GUI Prototype - Check Registration Status page</a:t>
            </a:r>
            <a:endParaRPr/>
          </a:p>
        </p:txBody>
      </p:sp>
      <p:pic>
        <p:nvPicPr>
          <p:cNvPr id="115" name="Google Shape;115;p22"/>
          <p:cNvPicPr preferRelativeResize="0"/>
          <p:nvPr/>
        </p:nvPicPr>
        <p:blipFill>
          <a:blip r:embed="rId3">
            <a:alphaModFix/>
          </a:blip>
          <a:stretch>
            <a:fillRect/>
          </a:stretch>
        </p:blipFill>
        <p:spPr>
          <a:xfrm>
            <a:off x="1826325" y="1152475"/>
            <a:ext cx="5253550" cy="3667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GUI Prototype - Voting Page</a:t>
            </a:r>
            <a:endParaRPr/>
          </a:p>
        </p:txBody>
      </p:sp>
      <p:pic>
        <p:nvPicPr>
          <p:cNvPr id="121" name="Google Shape;121;p23"/>
          <p:cNvPicPr preferRelativeResize="0"/>
          <p:nvPr/>
        </p:nvPicPr>
        <p:blipFill>
          <a:blip r:embed="rId3">
            <a:alphaModFix/>
          </a:blip>
          <a:stretch>
            <a:fillRect/>
          </a:stretch>
        </p:blipFill>
        <p:spPr>
          <a:xfrm>
            <a:off x="1215101" y="1170125"/>
            <a:ext cx="6713798" cy="3776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Our vision for this project is to make a secure, easy to use e-election software application with the following features: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Easy to use and interact with</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Keeps information and votes secure</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Allows for immediate voting tally at any time</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Unbiased candidate display</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Easy to maintain</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Quick and easy to understand instructions </a:t>
            </a: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We understand each stakeholder has unique requirements and specification for the election software, and we hope to meet each of these. While there may be some speculation around election software, we hope that by outlining exactly how we plan to implement the software we can show confidence in our product. In each of the use cases below, we have outlined what we think each stakeholder will be interested in. These may change after meeting with the client.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Cases 1: User is already registered and votes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b="1">
                <a:solidFill>
                  <a:schemeClr val="dk1"/>
                </a:solidFill>
              </a:rPr>
              <a:t>Scope:</a:t>
            </a:r>
            <a:r>
              <a:rPr lang="en" sz="2000">
                <a:solidFill>
                  <a:schemeClr val="dk1"/>
                </a:solidFill>
              </a:rPr>
              <a:t> Election Software application</a:t>
            </a:r>
            <a:endParaRPr sz="2000">
              <a:solidFill>
                <a:schemeClr val="dk1"/>
              </a:solidFill>
            </a:endParaRPr>
          </a:p>
          <a:p>
            <a:pPr marL="0" lvl="0" indent="0" algn="l" rtl="0">
              <a:spcBef>
                <a:spcPts val="0"/>
              </a:spcBef>
              <a:spcAft>
                <a:spcPts val="0"/>
              </a:spcAft>
              <a:buClr>
                <a:schemeClr val="dk1"/>
              </a:buClr>
              <a:buSzPts val="1100"/>
              <a:buFont typeface="Arial"/>
              <a:buNone/>
            </a:pPr>
            <a:r>
              <a:rPr lang="en" sz="2000" b="1">
                <a:solidFill>
                  <a:schemeClr val="dk1"/>
                </a:solidFill>
              </a:rPr>
              <a:t>Level:</a:t>
            </a:r>
            <a:r>
              <a:rPr lang="en" sz="2000">
                <a:solidFill>
                  <a:schemeClr val="dk1"/>
                </a:solidFill>
              </a:rPr>
              <a:t> user goal</a:t>
            </a:r>
            <a:endParaRPr sz="2000">
              <a:solidFill>
                <a:schemeClr val="dk1"/>
              </a:solidFill>
            </a:endParaRPr>
          </a:p>
          <a:p>
            <a:pPr marL="0" lvl="0" indent="0" algn="l" rtl="0">
              <a:spcBef>
                <a:spcPts val="0"/>
              </a:spcBef>
              <a:spcAft>
                <a:spcPts val="0"/>
              </a:spcAft>
              <a:buClr>
                <a:schemeClr val="dk1"/>
              </a:buClr>
              <a:buSzPts val="1100"/>
              <a:buFont typeface="Arial"/>
              <a:buNone/>
            </a:pPr>
            <a:r>
              <a:rPr lang="en" sz="2000" b="1">
                <a:solidFill>
                  <a:schemeClr val="dk1"/>
                </a:solidFill>
              </a:rPr>
              <a:t>Primary Actor:</a:t>
            </a:r>
            <a:r>
              <a:rPr lang="en" sz="2000">
                <a:solidFill>
                  <a:schemeClr val="dk1"/>
                </a:solidFill>
              </a:rPr>
              <a:t> User</a:t>
            </a:r>
            <a:endParaRPr sz="2000">
              <a:solidFill>
                <a:schemeClr val="dk1"/>
              </a:solidFill>
            </a:endParaRPr>
          </a:p>
          <a:p>
            <a:pPr marL="0" lvl="0" indent="0" algn="l" rtl="0">
              <a:spcBef>
                <a:spcPts val="0"/>
              </a:spcBef>
              <a:spcAft>
                <a:spcPts val="0"/>
              </a:spcAft>
              <a:buClr>
                <a:schemeClr val="dk1"/>
              </a:buClr>
              <a:buSzPts val="1100"/>
              <a:buFont typeface="Arial"/>
              <a:buNone/>
            </a:pPr>
            <a:r>
              <a:rPr lang="en" sz="2000" b="1">
                <a:solidFill>
                  <a:schemeClr val="dk1"/>
                </a:solidFill>
              </a:rPr>
              <a:t>Stakeholders and Interests:</a:t>
            </a:r>
            <a:endParaRPr sz="2000" b="1">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User</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Candidates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Government/Business</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Field Admin/Proctor</a:t>
            </a:r>
            <a:endParaRPr sz="2000">
              <a:solidFill>
                <a:schemeClr val="dk1"/>
              </a:solidFill>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 1 Cont.</a:t>
            </a:r>
            <a:endParaRPr/>
          </a:p>
        </p:txBody>
      </p:sp>
      <p:sp>
        <p:nvSpPr>
          <p:cNvPr id="73" name="Google Shape;73;p16"/>
          <p:cNvSpPr txBox="1">
            <a:spLocks noGrp="1"/>
          </p:cNvSpPr>
          <p:nvPr>
            <p:ph type="body" idx="1"/>
          </p:nvPr>
        </p:nvSpPr>
        <p:spPr>
          <a:xfrm>
            <a:off x="311700" y="1514225"/>
            <a:ext cx="4576500" cy="219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rPr>
              <a:t>Main Success Scenario (or Basic Flow):</a:t>
            </a:r>
            <a:endParaRPr sz="1200" b="1">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User arrives and logs in at an available computer</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Vote *repeat for number of categories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System shows review page of choices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User clicks confirm button on review pages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System logs choices in database, or adds to queue to add to database </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“Thank you” page appears indicating user can leave and vote has been processed</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User leaves</a:t>
            </a:r>
            <a:endParaRPr sz="1200">
              <a:solidFill>
                <a:schemeClr val="dk1"/>
              </a:solidFill>
            </a:endParaRPr>
          </a:p>
          <a:p>
            <a:pPr marL="0" lvl="0" indent="0" algn="l" rtl="0">
              <a:spcBef>
                <a:spcPts val="0"/>
              </a:spcBef>
              <a:spcAft>
                <a:spcPts val="1600"/>
              </a:spcAft>
              <a:buNone/>
            </a:pPr>
            <a:endParaRPr sz="1200"/>
          </a:p>
        </p:txBody>
      </p:sp>
      <p:sp>
        <p:nvSpPr>
          <p:cNvPr id="74" name="Google Shape;74;p16"/>
          <p:cNvSpPr txBox="1">
            <a:spLocks noGrp="1"/>
          </p:cNvSpPr>
          <p:nvPr>
            <p:ph type="body" idx="2"/>
          </p:nvPr>
        </p:nvSpPr>
        <p:spPr>
          <a:xfrm>
            <a:off x="311700" y="3890275"/>
            <a:ext cx="3195600" cy="12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b="1">
                <a:solidFill>
                  <a:schemeClr val="dk1"/>
                </a:solidFill>
              </a:rPr>
              <a:t>Extensions (or Alternative Flows):</a:t>
            </a:r>
            <a:endParaRPr sz="1200" b="1">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User is not registered</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Wrong login credentials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Trying to vote before time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Application freezes</a:t>
            </a:r>
            <a:endParaRPr sz="1200">
              <a:solidFill>
                <a:schemeClr val="dk1"/>
              </a:solidFill>
            </a:endParaRPr>
          </a:p>
          <a:p>
            <a:pPr marL="0" lvl="0" indent="0" algn="l" rtl="0">
              <a:spcBef>
                <a:spcPts val="0"/>
              </a:spcBef>
              <a:spcAft>
                <a:spcPts val="0"/>
              </a:spcAft>
              <a:buNone/>
            </a:pPr>
            <a:endParaRPr sz="1200"/>
          </a:p>
        </p:txBody>
      </p:sp>
      <p:sp>
        <p:nvSpPr>
          <p:cNvPr id="75" name="Google Shape;75;p16"/>
          <p:cNvSpPr txBox="1"/>
          <p:nvPr/>
        </p:nvSpPr>
        <p:spPr>
          <a:xfrm>
            <a:off x="1024675" y="1061475"/>
            <a:ext cx="7176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Preconditions:</a:t>
            </a:r>
            <a:r>
              <a:rPr lang="en" sz="1200">
                <a:solidFill>
                  <a:schemeClr val="dk1"/>
                </a:solidFill>
              </a:rPr>
              <a:t> Proctor has application up and running, user is registered before current day.</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Success Guarantee:</a:t>
            </a:r>
            <a:r>
              <a:rPr lang="en" sz="1200">
                <a:solidFill>
                  <a:schemeClr val="dk1"/>
                </a:solidFill>
              </a:rPr>
              <a:t> Vote is counted, accurate vote, information is secure.</a:t>
            </a:r>
            <a:endParaRPr sz="1200"/>
          </a:p>
        </p:txBody>
      </p:sp>
      <p:sp>
        <p:nvSpPr>
          <p:cNvPr id="76" name="Google Shape;76;p16"/>
          <p:cNvSpPr txBox="1"/>
          <p:nvPr/>
        </p:nvSpPr>
        <p:spPr>
          <a:xfrm>
            <a:off x="4888150" y="1991675"/>
            <a:ext cx="4122000" cy="267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Special Requirements:</a:t>
            </a:r>
            <a:endParaRPr sz="1200" b="1">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Computer with keyboard and mouse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Processing time for vote to register in database is with 5 mins.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Technology and Data Variations List:</a:t>
            </a:r>
            <a:endParaRPr sz="1200" b="1">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Admin override by keyboard code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Vote by clicking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Log in by entering name and social security number</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Frequency of Occurrence:</a:t>
            </a:r>
            <a:r>
              <a:rPr lang="en" sz="1200">
                <a:solidFill>
                  <a:schemeClr val="dk1"/>
                </a:solidFill>
              </a:rPr>
              <a:t> Could be nearly continuous.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chemeClr val="dk1"/>
                </a:solidFill>
              </a:rPr>
              <a:t>Open Issues:</a:t>
            </a:r>
            <a:endParaRPr sz="1200" b="1">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When is voting open?</a:t>
            </a:r>
            <a:endParaRPr sz="1200">
              <a:solidFill>
                <a:schemeClr val="dk1"/>
              </a:solidFill>
            </a:endParaRPr>
          </a:p>
          <a:p>
            <a:pPr marL="0" lvl="0" indent="0" algn="l" rtl="0">
              <a:spcBef>
                <a:spcPts val="0"/>
              </a:spcBef>
              <a:spcAft>
                <a:spcPts val="0"/>
              </a:spcAft>
              <a:buNone/>
            </a:pP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 2: User registers</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Scope:</a:t>
            </a:r>
            <a:r>
              <a:rPr lang="en" sz="1600">
                <a:solidFill>
                  <a:schemeClr val="dk1"/>
                </a:solidFill>
              </a:rPr>
              <a:t> Election Software application</a:t>
            </a:r>
            <a:endParaRPr sz="16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Level:</a:t>
            </a:r>
            <a:r>
              <a:rPr lang="en" sz="1600">
                <a:solidFill>
                  <a:schemeClr val="dk1"/>
                </a:solidFill>
              </a:rPr>
              <a:t> user goal</a:t>
            </a:r>
            <a:endParaRPr sz="16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Primary Actor:</a:t>
            </a:r>
            <a:r>
              <a:rPr lang="en" sz="1600">
                <a:solidFill>
                  <a:schemeClr val="dk1"/>
                </a:solidFill>
              </a:rPr>
              <a:t> User</a:t>
            </a:r>
            <a:endParaRPr sz="16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Stakeholders and Interests:</a:t>
            </a:r>
            <a:endParaRPr sz="1600" b="1">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User: Fast and easy to use interface, privacy of personal informations, clear registration information, secure database.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Candidates: Want voters to have a fast and easy registration process, voters given clear registration information so they can vote.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Government/Business: Want Inexpensive in terms of resources and management , easy to maintain, secure database.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Field Admin/Proctor: Want smooth setup, easy to maintain, proper working application, easy to follow instructions, quick process for each user.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259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 2 Cont.</a:t>
            </a:r>
            <a:endParaRPr/>
          </a:p>
        </p:txBody>
      </p:sp>
      <p:sp>
        <p:nvSpPr>
          <p:cNvPr id="88" name="Google Shape;88;p18"/>
          <p:cNvSpPr txBox="1">
            <a:spLocks noGrp="1"/>
          </p:cNvSpPr>
          <p:nvPr>
            <p:ph type="body" idx="1"/>
          </p:nvPr>
        </p:nvSpPr>
        <p:spPr>
          <a:xfrm>
            <a:off x="311700" y="1608050"/>
            <a:ext cx="5610000" cy="323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Main Success Scenario (or Basic Flow) :</a:t>
            </a:r>
            <a:endParaRPr sz="1100" b="1">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User arrives</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User chooses to register at an available computer </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User inputs personal identification (Ex: first name, last name, DOB, SSN, etc.)</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User clicks submit to confirm registration</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Application tells user they are registered</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User is notified that they are not allowed to vote on the same day as registration but is told when they can vote along with when voting ends</a:t>
            </a:r>
            <a:endParaRPr sz="1100">
              <a:solidFill>
                <a:schemeClr val="dk1"/>
              </a:solidFill>
            </a:endParaRPr>
          </a:p>
          <a:p>
            <a:pPr marL="457200" lvl="0" indent="-298450" algn="l" rtl="0">
              <a:spcBef>
                <a:spcPts val="0"/>
              </a:spcBef>
              <a:spcAft>
                <a:spcPts val="0"/>
              </a:spcAft>
              <a:buClr>
                <a:schemeClr val="dk1"/>
              </a:buClr>
              <a:buSzPts val="1100"/>
              <a:buAutoNum type="arabicPeriod"/>
            </a:pPr>
            <a:r>
              <a:rPr lang="en" sz="1100">
                <a:solidFill>
                  <a:schemeClr val="dk1"/>
                </a:solidFill>
              </a:rPr>
              <a:t>User returns to vote on appropriate day</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Extensions (or Alternative Flows):</a:t>
            </a: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Incorrect Registration Information</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Application freezes</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1600"/>
              </a:spcAft>
              <a:buNone/>
            </a:pPr>
            <a:endParaRPr/>
          </a:p>
        </p:txBody>
      </p:sp>
      <p:sp>
        <p:nvSpPr>
          <p:cNvPr id="89" name="Google Shape;89;p18"/>
          <p:cNvSpPr txBox="1"/>
          <p:nvPr/>
        </p:nvSpPr>
        <p:spPr>
          <a:xfrm>
            <a:off x="5860900" y="2033125"/>
            <a:ext cx="3088500" cy="257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b="1">
                <a:solidFill>
                  <a:schemeClr val="dk1"/>
                </a:solidFill>
              </a:rPr>
              <a:t>Special Requirements:</a:t>
            </a:r>
            <a:endParaRPr sz="1100" b="1">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Computer with keyboard and mouse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Processing time for vote to register in database is within 5 mins.</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b="1">
                <a:solidFill>
                  <a:schemeClr val="dk1"/>
                </a:solidFill>
              </a:rPr>
              <a:t>Technology and Data Variations List:</a:t>
            </a:r>
            <a:endParaRPr sz="1100" b="1">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Admin override by keyboard code</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b="1">
                <a:solidFill>
                  <a:schemeClr val="dk1"/>
                </a:solidFill>
              </a:rPr>
              <a:t>Frequency of Occurrence:</a:t>
            </a:r>
            <a:r>
              <a:rPr lang="en" sz="1100">
                <a:solidFill>
                  <a:schemeClr val="dk1"/>
                </a:solidFill>
              </a:rPr>
              <a:t> Could be nearly continuous.</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b="1">
                <a:solidFill>
                  <a:schemeClr val="dk1"/>
                </a:solidFill>
              </a:rPr>
              <a:t>Open Issues:</a:t>
            </a:r>
            <a:endParaRPr sz="1100" b="1">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When is voting open?</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Incorrect information?</a:t>
            </a:r>
            <a:endParaRPr sz="1100">
              <a:solidFill>
                <a:schemeClr val="dk1"/>
              </a:solidFill>
            </a:endParaRPr>
          </a:p>
          <a:p>
            <a:pPr marL="0" lvl="0" indent="0" algn="l" rtl="0">
              <a:spcBef>
                <a:spcPts val="0"/>
              </a:spcBef>
              <a:spcAft>
                <a:spcPts val="0"/>
              </a:spcAft>
              <a:buNone/>
            </a:pPr>
            <a:endParaRPr/>
          </a:p>
        </p:txBody>
      </p:sp>
      <p:sp>
        <p:nvSpPr>
          <p:cNvPr id="90" name="Google Shape;90;p18"/>
          <p:cNvSpPr txBox="1"/>
          <p:nvPr/>
        </p:nvSpPr>
        <p:spPr>
          <a:xfrm>
            <a:off x="656625" y="972775"/>
            <a:ext cx="7490400" cy="66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b="1">
                <a:solidFill>
                  <a:schemeClr val="dk1"/>
                </a:solidFill>
              </a:rPr>
              <a:t>Preconditions:</a:t>
            </a:r>
            <a:r>
              <a:rPr lang="en" sz="1100">
                <a:solidFill>
                  <a:schemeClr val="dk1"/>
                </a:solidFill>
              </a:rPr>
              <a:t> Proctor has application up and running, and user is not registered to vote already.</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b="1">
                <a:solidFill>
                  <a:schemeClr val="dk1"/>
                </a:solidFill>
              </a:rPr>
              <a:t>Success Guarantee:</a:t>
            </a:r>
            <a:r>
              <a:rPr lang="en" sz="1100">
                <a:solidFill>
                  <a:schemeClr val="dk1"/>
                </a:solidFill>
              </a:rPr>
              <a:t> User is able to register to vote, vote is counted, accurate vote, information is secure.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UML Use Case Diagram</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7" name="Google Shape;97;p19"/>
          <p:cNvPicPr preferRelativeResize="0"/>
          <p:nvPr/>
        </p:nvPicPr>
        <p:blipFill>
          <a:blip r:embed="rId3">
            <a:alphaModFix/>
          </a:blip>
          <a:stretch>
            <a:fillRect/>
          </a:stretch>
        </p:blipFill>
        <p:spPr>
          <a:xfrm>
            <a:off x="2251863" y="1270963"/>
            <a:ext cx="4105275" cy="277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GUI Prototype - Home Screen</a:t>
            </a:r>
            <a:endParaRPr/>
          </a:p>
        </p:txBody>
      </p:sp>
      <p:pic>
        <p:nvPicPr>
          <p:cNvPr id="103" name="Google Shape;103;p20"/>
          <p:cNvPicPr preferRelativeResize="0"/>
          <p:nvPr/>
        </p:nvPicPr>
        <p:blipFill>
          <a:blip r:embed="rId3">
            <a:alphaModFix/>
          </a:blip>
          <a:stretch>
            <a:fillRect/>
          </a:stretch>
        </p:blipFill>
        <p:spPr>
          <a:xfrm>
            <a:off x="1589702" y="1017725"/>
            <a:ext cx="5555876" cy="3875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GUI Prototype - Voter Registration Page</a:t>
            </a:r>
            <a:endParaRPr/>
          </a:p>
        </p:txBody>
      </p:sp>
      <p:pic>
        <p:nvPicPr>
          <p:cNvPr id="109" name="Google Shape;109;p21"/>
          <p:cNvPicPr preferRelativeResize="0"/>
          <p:nvPr/>
        </p:nvPicPr>
        <p:blipFill>
          <a:blip r:embed="rId3">
            <a:alphaModFix/>
          </a:blip>
          <a:stretch>
            <a:fillRect/>
          </a:stretch>
        </p:blipFill>
        <p:spPr>
          <a:xfrm>
            <a:off x="1810925" y="1145825"/>
            <a:ext cx="5295549" cy="36972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1051</Words>
  <Application>Microsoft Macintosh PowerPoint</Application>
  <PresentationFormat>On-screen Show (16:9)</PresentationFormat>
  <Paragraphs>114</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Light</vt:lpstr>
      <vt:lpstr>Deliverable 1</vt:lpstr>
      <vt:lpstr>Vision</vt:lpstr>
      <vt:lpstr>Use Cases 1: User is already registered and votes</vt:lpstr>
      <vt:lpstr>Use Case 1 Cont.</vt:lpstr>
      <vt:lpstr>Use Case 2: User registers</vt:lpstr>
      <vt:lpstr>Use Case 2 Cont.</vt:lpstr>
      <vt:lpstr>UML Use Case Diagram</vt:lpstr>
      <vt:lpstr>GUI Prototype - Home Screen</vt:lpstr>
      <vt:lpstr>GUI Prototype - Voter Registration Page</vt:lpstr>
      <vt:lpstr>GUI Prototype - Check Registration Status page</vt:lpstr>
      <vt:lpstr>GUI Prototype - Voting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 1</dc:title>
  <cp:lastModifiedBy>Durham, Brandi N (Student)</cp:lastModifiedBy>
  <cp:revision>1</cp:revision>
  <dcterms:modified xsi:type="dcterms:W3CDTF">2019-02-04T14:48:29Z</dcterms:modified>
</cp:coreProperties>
</file>