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1"/>
  </p:normalViewPr>
  <p:slideViewPr>
    <p:cSldViewPr snapToGrid="0">
      <p:cViewPr varScale="1">
        <p:scale>
          <a:sx n="69" d="100"/>
          <a:sy n="69" d="100"/>
        </p:scale>
        <p:origin x="184" y="10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5885813c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5885813c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a427e7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a427e7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49f498f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649f498f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649f498f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649f498f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49f498f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649f498f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49f498f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49f498f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885813c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885813c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5885813c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5885813c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5885813c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5885813c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4800d46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4800d46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885813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885813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885813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885813c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4800d4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4800d4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885813c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885813c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885813c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885813c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885813c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885813c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4800d46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4800d46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360 Project: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Election Application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Brandi Durham, Austin Hollis, Justin Willis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934" y="0"/>
            <a:ext cx="676213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GRASP and GoF Patterns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voterRegistrationPage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checkRegStatus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adminPage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votePage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16" y="0"/>
            <a:ext cx="69059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76" y="0"/>
            <a:ext cx="80980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3189"/>
            <a:ext cx="9143999" cy="4137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370"/>
            <a:ext cx="9143999" cy="4282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do differently...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a boarder pane instead of a anchor pane so that the page is scalable.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 able to use a cloud hosted database, like AWS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Agenda: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Roles/Contributions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Background info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Design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GRASP and GoF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Demo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Things we would do differently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Contributions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3" name="Google Shape;73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2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make a secure, easy to use e-election software application with the following features: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Easy to use and interact with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Keeps information and votes secure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Allows for immediate voting tally at any time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Unbiased candidate display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Easy to maintain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-"/>
            </a:pPr>
            <a:r>
              <a:rPr lang="en" sz="1400"/>
              <a:t>Quick and easy to understand instructions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Use Cases: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User votes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User registers to vote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User checks registration status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Election official tallies votes</a:t>
            </a:r>
            <a:endParaRPr sz="18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525" y="1141413"/>
            <a:ext cx="43529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Abide to legal aspects of voting system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Cast ballot (voter identifies themselves, selects, is notified about completeness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Check registration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Unofficial vote tally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Crosscheck double voting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Voter registration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Certify votes - recount, consistency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Database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Security - password handling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Security - sensitive private data securely store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Security - vote tampering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Performance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Usability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57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Domain Model derived from our use cases.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84275"/>
            <a:ext cx="59436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Voter Registration Page SSD				Check Registration Status Page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9750"/>
            <a:ext cx="4024550" cy="23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763" y="1699750"/>
            <a:ext cx="40186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Voting Page SSD						Election Official Page SSD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8038"/>
            <a:ext cx="3886749" cy="26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200" y="1474050"/>
            <a:ext cx="4334101" cy="27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Macintosh PowerPoint</Application>
  <PresentationFormat>On-screen Show (16:9)</PresentationFormat>
  <Paragraphs>73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Proxima Nova</vt:lpstr>
      <vt:lpstr>Arial</vt:lpstr>
      <vt:lpstr>Spearmint</vt:lpstr>
      <vt:lpstr>360 Project:  Election Application</vt:lpstr>
      <vt:lpstr>Agenda:</vt:lpstr>
      <vt:lpstr>Roles and Contributions</vt:lpstr>
      <vt:lpstr>Vision</vt:lpstr>
      <vt:lpstr>Background:</vt:lpstr>
      <vt:lpstr>Requirements</vt:lpstr>
      <vt:lpstr>Analysis</vt:lpstr>
      <vt:lpstr>System Design</vt:lpstr>
      <vt:lpstr>System Design</vt:lpstr>
      <vt:lpstr>PowerPoint Presentation</vt:lpstr>
      <vt:lpstr>GRASP and GoF Patterns</vt:lpstr>
      <vt:lpstr>PowerPoint Presentation</vt:lpstr>
      <vt:lpstr>PowerPoint Presentation</vt:lpstr>
      <vt:lpstr>PowerPoint Presentation</vt:lpstr>
      <vt:lpstr>PowerPoint Presentation</vt:lpstr>
      <vt:lpstr>Demo</vt:lpstr>
      <vt:lpstr>What we would do differently...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 Project:  Election Application</dc:title>
  <cp:lastModifiedBy>Durham, Brandi (Student)</cp:lastModifiedBy>
  <cp:revision>1</cp:revision>
  <dcterms:modified xsi:type="dcterms:W3CDTF">2019-04-15T15:29:22Z</dcterms:modified>
</cp:coreProperties>
</file>